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78" r:id="rId5"/>
    <p:sldId id="321" r:id="rId6"/>
    <p:sldId id="425" r:id="rId7"/>
    <p:sldId id="331" r:id="rId8"/>
    <p:sldId id="322" r:id="rId9"/>
    <p:sldId id="328" r:id="rId10"/>
    <p:sldId id="294" r:id="rId11"/>
    <p:sldId id="326" r:id="rId12"/>
    <p:sldId id="363" r:id="rId13"/>
    <p:sldId id="364" r:id="rId14"/>
    <p:sldId id="302" r:id="rId15"/>
    <p:sldId id="362" r:id="rId16"/>
    <p:sldId id="324" r:id="rId17"/>
    <p:sldId id="325" r:id="rId18"/>
    <p:sldId id="275" r:id="rId19"/>
    <p:sldId id="327" r:id="rId20"/>
    <p:sldId id="357" r:id="rId21"/>
    <p:sldId id="329" r:id="rId22"/>
    <p:sldId id="420" r:id="rId23"/>
    <p:sldId id="330" r:id="rId24"/>
    <p:sldId id="422" r:id="rId25"/>
    <p:sldId id="424" r:id="rId26"/>
    <p:sldId id="427" r:id="rId27"/>
    <p:sldId id="426" r:id="rId28"/>
    <p:sldId id="554" r:id="rId29"/>
    <p:sldId id="429" r:id="rId30"/>
    <p:sldId id="430" r:id="rId31"/>
    <p:sldId id="338" r:id="rId32"/>
    <p:sldId id="332" r:id="rId33"/>
    <p:sldId id="341" r:id="rId34"/>
    <p:sldId id="502" r:id="rId35"/>
    <p:sldId id="348" r:id="rId36"/>
    <p:sldId id="349" r:id="rId37"/>
    <p:sldId id="350" r:id="rId38"/>
    <p:sldId id="342" r:id="rId39"/>
    <p:sldId id="351" r:id="rId40"/>
    <p:sldId id="343" r:id="rId41"/>
    <p:sldId id="344" r:id="rId42"/>
    <p:sldId id="345" r:id="rId43"/>
    <p:sldId id="346" r:id="rId44"/>
    <p:sldId id="347" r:id="rId45"/>
    <p:sldId id="352" r:id="rId46"/>
    <p:sldId id="435" r:id="rId47"/>
    <p:sldId id="443" r:id="rId48"/>
    <p:sldId id="333" r:id="rId49"/>
    <p:sldId id="431" r:id="rId50"/>
    <p:sldId id="353" r:id="rId51"/>
    <p:sldId id="355" r:id="rId52"/>
    <p:sldId id="432" r:id="rId53"/>
    <p:sldId id="433" r:id="rId54"/>
    <p:sldId id="434" r:id="rId55"/>
    <p:sldId id="358" r:id="rId56"/>
    <p:sldId id="436" r:id="rId57"/>
    <p:sldId id="365" r:id="rId58"/>
    <p:sldId id="366" r:id="rId59"/>
    <p:sldId id="367" r:id="rId60"/>
    <p:sldId id="371" r:id="rId61"/>
    <p:sldId id="372" r:id="rId62"/>
    <p:sldId id="368" r:id="rId63"/>
    <p:sldId id="369" r:id="rId64"/>
    <p:sldId id="438" r:id="rId65"/>
    <p:sldId id="262" r:id="rId66"/>
    <p:sldId id="389" r:id="rId67"/>
    <p:sldId id="376" r:id="rId68"/>
    <p:sldId id="377" r:id="rId69"/>
    <p:sldId id="379" r:id="rId70"/>
    <p:sldId id="378" r:id="rId71"/>
    <p:sldId id="380" r:id="rId72"/>
    <p:sldId id="390" r:id="rId73"/>
    <p:sldId id="393" r:id="rId74"/>
    <p:sldId id="381" r:id="rId75"/>
    <p:sldId id="382" r:id="rId76"/>
    <p:sldId id="383" r:id="rId77"/>
    <p:sldId id="384" r:id="rId78"/>
    <p:sldId id="385" r:id="rId79"/>
    <p:sldId id="441" r:id="rId80"/>
    <p:sldId id="303" r:id="rId81"/>
    <p:sldId id="394" r:id="rId82"/>
    <p:sldId id="395" r:id="rId83"/>
    <p:sldId id="442" r:id="rId84"/>
    <p:sldId id="291" r:id="rId85"/>
  </p:sldIdLst>
  <p:sldSz cx="8999220" cy="503999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00000"/>
    <a:srgbClr val="0834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ä¸­åº¦æ ·å¼ 1 - å¼ºè°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18" autoAdjust="0"/>
    <p:restoredTop sz="88192" autoAdjust="0"/>
  </p:normalViewPr>
  <p:slideViewPr>
    <p:cSldViewPr snapToGrid="0" showGuides="1">
      <p:cViewPr varScale="1">
        <p:scale>
          <a:sx n="80" d="100"/>
          <a:sy n="80" d="100"/>
        </p:scale>
        <p:origin x="1068" y="48"/>
      </p:cViewPr>
      <p:guideLst>
        <p:guide orient="horz" pos="1458"/>
        <p:guide pos="2865"/>
      </p:guideLst>
    </p:cSldViewPr>
  </p:slideViewPr>
  <p:notesTextViewPr>
    <p:cViewPr>
      <p:scale>
        <a:sx n="1" d="1"/>
        <a:sy n="1" d="1"/>
      </p:scale>
      <p:origin x="0" y="0"/>
    </p:cViewPr>
  </p:notesTextViewPr>
  <p:sorterViewPr>
    <p:cViewPr>
      <p:scale>
        <a:sx n="189" d="100"/>
        <a:sy n="18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8" Type="http://schemas.openxmlformats.org/officeDocument/2006/relationships/tableStyles" Target="tableStyles.xml"/><Relationship Id="rId87" Type="http://schemas.openxmlformats.org/officeDocument/2006/relationships/viewProps" Target="viewProps.xml"/><Relationship Id="rId86" Type="http://schemas.openxmlformats.org/officeDocument/2006/relationships/presProps" Target="presProps.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1" Type="http://schemas.openxmlformats.org/officeDocument/2006/relationships/package" Target="../embeddings/Workbook5.xlsx"/></Relationships>
</file>

<file path=ppt/charts/_rels/chart6.xml.rels><?xml version="1.0" encoding="UTF-8" standalone="yes"?>
<Relationships xmlns="http://schemas.openxmlformats.org/package/2006/relationships"><Relationship Id="rId1" Type="http://schemas.openxmlformats.org/officeDocument/2006/relationships/package" Target="../embeddings/Workbook6.xlsx"/></Relationships>
</file>

<file path=ppt/charts/chart1.xml><?xml version="1.0" encoding="utf-8"?>
<c:chartSpace xmlns:c="http://schemas.openxmlformats.org/drawingml/2006/chart" xmlns:a="http://schemas.openxmlformats.org/drawingml/2006/main" xmlns:r="http://schemas.openxmlformats.org/officeDocument/2006/relationships">
  <c:date1904 val="false"/>
  <c:lang val="zh-CN"/>
  <c:roundedCorners val="false"/>
  <mc:AlternateContent xmlns:mc="http://schemas.openxmlformats.org/markup-compatibility/2006">
    <mc:Choice xmlns:c14="http://schemas.microsoft.com/office/drawing/2007/8/2/chart" Requires="c14">
      <c14:style val="102"/>
    </mc:Choice>
    <mc:Fallback>
      <c:style val="2"/>
    </mc:Fallback>
  </mc:AlternateContent>
  <c:chart>
    <c:autoTitleDeleted val="true"/>
    <c:plotArea>
      <c:layout/>
      <c:doughnutChart>
        <c:varyColors val="true"/>
        <c:ser>
          <c:idx val="0"/>
          <c:order val="0"/>
          <c:tx>
            <c:strRef>
              <c:f>Sheet1!$B$1</c:f>
              <c:strCache>
                <c:ptCount val="1"/>
                <c:pt idx="0">
                  <c:v>Sales</c:v>
                </c:pt>
              </c:strCache>
            </c:strRef>
          </c:tx>
          <c:spPr>
            <a:solidFill>
              <a:srgbClr val="55B2A0"/>
            </a:solidFill>
            <a:ln>
              <a:noFill/>
            </a:ln>
          </c:spPr>
          <c:explosion val="0"/>
          <c:dPt>
            <c:idx val="0"/>
            <c:bubble3D val="false"/>
            <c:spPr>
              <a:solidFill>
                <a:srgbClr val="D8141A"/>
              </a:solidFill>
              <a:ln w="19050">
                <a:noFill/>
              </a:ln>
              <a:effectLst/>
            </c:spPr>
          </c:dPt>
          <c:dPt>
            <c:idx val="1"/>
            <c:bubble3D val="false"/>
            <c:spPr>
              <a:solidFill>
                <a:srgbClr val="083473"/>
              </a:solidFill>
              <a:ln w="19050">
                <a:noFill/>
              </a:ln>
              <a:effectLst/>
            </c:spPr>
          </c:dPt>
          <c:dPt>
            <c:idx val="2"/>
            <c:bubble3D val="false"/>
            <c:spPr>
              <a:solidFill>
                <a:schemeClr val="accent3"/>
              </a:solidFill>
              <a:ln w="19050">
                <a:noFill/>
              </a:ln>
              <a:effectLst/>
            </c:spPr>
          </c:dPt>
          <c:dPt>
            <c:idx val="3"/>
            <c:bubble3D val="false"/>
            <c:spPr>
              <a:solidFill>
                <a:schemeClr val="accent4"/>
              </a:solidFill>
              <a:ln w="19050">
                <a:noFill/>
              </a:ln>
              <a:effectLst/>
            </c:spPr>
          </c:dPt>
          <c:dLbls>
            <c:delete val="true"/>
          </c:dLbls>
          <c:cat>
            <c:strRef>
              <c:f>Sheet1!$A$2:$A$5</c:f>
              <c:strCache>
                <c:ptCount val="4"/>
                <c:pt idx="0">
                  <c:v>项目1</c:v>
                </c:pt>
                <c:pt idx="1">
                  <c:v>项目2</c:v>
                </c:pt>
                <c:pt idx="2">
                  <c:v>项目3</c:v>
                </c:pt>
                <c:pt idx="3">
                  <c:v>项目4</c:v>
                </c:pt>
              </c:strCache>
            </c:strRef>
          </c:cat>
          <c:val>
            <c:numRef>
              <c:f>Sheet1!$B$2:$B$5</c:f>
              <c:numCache>
                <c:formatCode>General</c:formatCode>
                <c:ptCount val="4"/>
                <c:pt idx="0">
                  <c:v>8.2</c:v>
                </c:pt>
                <c:pt idx="1">
                  <c:v>3.2</c:v>
                </c:pt>
                <c:pt idx="2">
                  <c:v>1.4</c:v>
                </c:pt>
                <c:pt idx="3">
                  <c:v>1.2</c:v>
                </c:pt>
              </c:numCache>
            </c:numRef>
          </c:val>
        </c:ser>
        <c:dLbls>
          <c:showLegendKey val="false"/>
          <c:showVal val="false"/>
          <c:showCatName val="false"/>
          <c:showSerName val="false"/>
          <c:showPercent val="false"/>
          <c:showBubbleSize val="false"/>
          <c:showLeaderLines val="true"/>
        </c:dLbls>
        <c:firstSliceAng val="0"/>
        <c:holeSize val="90"/>
      </c:doughnutChart>
      <c:spPr>
        <a:noFill/>
        <a:ln>
          <a:noFill/>
        </a:ln>
        <a:effectLst/>
      </c:spPr>
    </c:plotArea>
    <c:plotVisOnly val="true"/>
    <c:dispBlanksAs val="gap"/>
    <c:showDLblsOverMax val="false"/>
  </c:chart>
  <c:spPr>
    <a:noFill/>
    <a:ln>
      <a:noFill/>
    </a:ln>
    <a:effectLst/>
  </c:spPr>
  <c:txPr>
    <a:bodyPr/>
    <a:lstStyle/>
    <a:p>
      <a:pPr>
        <a:defRPr lang="zh-CN"/>
      </a:pPr>
    </a:p>
  </c:txPr>
  <c:externalData r:id="rId1">
    <c:autoUpdate val="false"/>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false"/>
  <c:lang val="zh-CN"/>
  <c:roundedCorners val="false"/>
  <mc:AlternateContent xmlns:mc="http://schemas.openxmlformats.org/markup-compatibility/2006">
    <mc:Choice xmlns:c14="http://schemas.microsoft.com/office/drawing/2007/8/2/chart" Requires="c14">
      <c14:style val="102"/>
    </mc:Choice>
    <mc:Fallback>
      <c:style val="2"/>
    </mc:Fallback>
  </mc:AlternateContent>
  <c:chart>
    <c:autoTitleDeleted val="true"/>
    <c:plotArea>
      <c:layout/>
      <c:doughnutChart>
        <c:varyColors val="true"/>
        <c:ser>
          <c:idx val="0"/>
          <c:order val="0"/>
          <c:tx>
            <c:strRef>
              <c:f>Sheet1!$B$1</c:f>
              <c:strCache>
                <c:ptCount val="1"/>
                <c:pt idx="0">
                  <c:v>Sales</c:v>
                </c:pt>
              </c:strCache>
            </c:strRef>
          </c:tx>
          <c:spPr>
            <a:solidFill>
              <a:srgbClr val="55B2A0"/>
            </a:solidFill>
            <a:ln>
              <a:noFill/>
            </a:ln>
          </c:spPr>
          <c:explosion val="0"/>
          <c:dPt>
            <c:idx val="0"/>
            <c:bubble3D val="false"/>
            <c:spPr>
              <a:solidFill>
                <a:srgbClr val="D8141A"/>
              </a:solidFill>
              <a:ln w="19050">
                <a:noFill/>
              </a:ln>
              <a:effectLst/>
            </c:spPr>
          </c:dPt>
          <c:dPt>
            <c:idx val="1"/>
            <c:bubble3D val="false"/>
            <c:spPr>
              <a:solidFill>
                <a:srgbClr val="262626"/>
              </a:solidFill>
              <a:ln w="19050">
                <a:noFill/>
              </a:ln>
              <a:effectLst/>
            </c:spPr>
          </c:dPt>
          <c:dPt>
            <c:idx val="2"/>
            <c:bubble3D val="false"/>
            <c:spPr>
              <a:solidFill>
                <a:schemeClr val="accent3"/>
              </a:solidFill>
              <a:ln w="19050">
                <a:noFill/>
              </a:ln>
              <a:effectLst/>
            </c:spPr>
          </c:dPt>
          <c:dPt>
            <c:idx val="3"/>
            <c:bubble3D val="false"/>
            <c:spPr>
              <a:solidFill>
                <a:schemeClr val="accent4"/>
              </a:solidFill>
              <a:ln w="19050">
                <a:noFill/>
              </a:ln>
              <a:effectLst/>
            </c:spPr>
          </c:dPt>
          <c:dLbls>
            <c:delete val="true"/>
          </c:dLbls>
          <c:cat>
            <c:strRef>
              <c:f>Sheet1!$A$2:$A$5</c:f>
              <c:strCache>
                <c:ptCount val="4"/>
                <c:pt idx="0">
                  <c:v>项目1</c:v>
                </c:pt>
                <c:pt idx="1">
                  <c:v>项目2</c:v>
                </c:pt>
                <c:pt idx="2">
                  <c:v>项目3</c:v>
                </c:pt>
                <c:pt idx="3">
                  <c:v>项目4</c:v>
                </c:pt>
              </c:strCache>
            </c:strRef>
          </c:cat>
          <c:val>
            <c:numRef>
              <c:f>Sheet1!$B$2:$B$5</c:f>
              <c:numCache>
                <c:formatCode>General</c:formatCode>
                <c:ptCount val="4"/>
                <c:pt idx="0">
                  <c:v>8.2</c:v>
                </c:pt>
                <c:pt idx="1">
                  <c:v>3.2</c:v>
                </c:pt>
                <c:pt idx="2">
                  <c:v>1.4</c:v>
                </c:pt>
                <c:pt idx="3">
                  <c:v>1.2</c:v>
                </c:pt>
              </c:numCache>
            </c:numRef>
          </c:val>
        </c:ser>
        <c:dLbls>
          <c:showLegendKey val="false"/>
          <c:showVal val="false"/>
          <c:showCatName val="false"/>
          <c:showSerName val="false"/>
          <c:showPercent val="false"/>
          <c:showBubbleSize val="false"/>
          <c:showLeaderLines val="true"/>
        </c:dLbls>
        <c:firstSliceAng val="0"/>
        <c:holeSize val="90"/>
      </c:doughnutChart>
      <c:spPr>
        <a:noFill/>
        <a:ln>
          <a:noFill/>
        </a:ln>
        <a:effectLst/>
      </c:spPr>
    </c:plotArea>
    <c:plotVisOnly val="true"/>
    <c:dispBlanksAs val="gap"/>
    <c:showDLblsOverMax val="false"/>
  </c:chart>
  <c:spPr>
    <a:noFill/>
    <a:ln>
      <a:noFill/>
    </a:ln>
    <a:effectLst/>
  </c:spPr>
  <c:txPr>
    <a:bodyPr/>
    <a:lstStyle/>
    <a:p>
      <a:pPr>
        <a:defRPr lang="zh-CN"/>
      </a:pPr>
    </a:p>
  </c:txPr>
  <c:externalData r:id="rId1">
    <c:autoUpdate val="false"/>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false"/>
  <c:lang val="zh-CN"/>
  <c:roundedCorners val="false"/>
  <mc:AlternateContent xmlns:mc="http://schemas.openxmlformats.org/markup-compatibility/2006">
    <mc:Choice xmlns:c14="http://schemas.microsoft.com/office/drawing/2007/8/2/chart" Requires="c14">
      <c14:style val="102"/>
    </mc:Choice>
    <mc:Fallback>
      <c:style val="2"/>
    </mc:Fallback>
  </mc:AlternateContent>
  <c:chart>
    <c:autoTitleDeleted val="true"/>
    <c:plotArea>
      <c:layout/>
      <c:doughnutChart>
        <c:varyColors val="true"/>
        <c:ser>
          <c:idx val="0"/>
          <c:order val="0"/>
          <c:tx>
            <c:strRef>
              <c:f>Sheet1!$B$1</c:f>
              <c:strCache>
                <c:ptCount val="1"/>
                <c:pt idx="0">
                  <c:v>Sales</c:v>
                </c:pt>
              </c:strCache>
            </c:strRef>
          </c:tx>
          <c:spPr>
            <a:solidFill>
              <a:srgbClr val="55B2A0"/>
            </a:solidFill>
            <a:ln>
              <a:noFill/>
            </a:ln>
          </c:spPr>
          <c:explosion val="0"/>
          <c:dPt>
            <c:idx val="0"/>
            <c:bubble3D val="false"/>
            <c:spPr>
              <a:solidFill>
                <a:srgbClr val="D8141A"/>
              </a:solidFill>
              <a:ln w="19050">
                <a:noFill/>
              </a:ln>
              <a:effectLst/>
            </c:spPr>
          </c:dPt>
          <c:dPt>
            <c:idx val="1"/>
            <c:bubble3D val="false"/>
            <c:spPr>
              <a:solidFill>
                <a:srgbClr val="262626"/>
              </a:solidFill>
              <a:ln w="19050">
                <a:noFill/>
              </a:ln>
              <a:effectLst/>
            </c:spPr>
          </c:dPt>
          <c:dPt>
            <c:idx val="2"/>
            <c:bubble3D val="false"/>
            <c:spPr>
              <a:solidFill>
                <a:schemeClr val="accent3"/>
              </a:solidFill>
              <a:ln w="19050">
                <a:noFill/>
              </a:ln>
              <a:effectLst/>
            </c:spPr>
          </c:dPt>
          <c:dPt>
            <c:idx val="3"/>
            <c:bubble3D val="false"/>
            <c:spPr>
              <a:solidFill>
                <a:schemeClr val="accent4"/>
              </a:solidFill>
              <a:ln w="19050">
                <a:noFill/>
              </a:ln>
              <a:effectLst/>
            </c:spPr>
          </c:dPt>
          <c:dLbls>
            <c:delete val="true"/>
          </c:dLbls>
          <c:cat>
            <c:strRef>
              <c:f>Sheet1!$A$2:$A$5</c:f>
              <c:strCache>
                <c:ptCount val="4"/>
                <c:pt idx="0">
                  <c:v>项目1</c:v>
                </c:pt>
                <c:pt idx="1">
                  <c:v>项目2</c:v>
                </c:pt>
                <c:pt idx="2">
                  <c:v>项目3</c:v>
                </c:pt>
                <c:pt idx="3">
                  <c:v>项目4</c:v>
                </c:pt>
              </c:strCache>
            </c:strRef>
          </c:cat>
          <c:val>
            <c:numRef>
              <c:f>Sheet1!$B$2:$B$5</c:f>
              <c:numCache>
                <c:formatCode>General</c:formatCode>
                <c:ptCount val="4"/>
                <c:pt idx="0">
                  <c:v>8.2</c:v>
                </c:pt>
                <c:pt idx="1">
                  <c:v>3.2</c:v>
                </c:pt>
                <c:pt idx="2">
                  <c:v>1.4</c:v>
                </c:pt>
                <c:pt idx="3">
                  <c:v>1.2</c:v>
                </c:pt>
              </c:numCache>
            </c:numRef>
          </c:val>
        </c:ser>
        <c:dLbls>
          <c:showLegendKey val="false"/>
          <c:showVal val="false"/>
          <c:showCatName val="false"/>
          <c:showSerName val="false"/>
          <c:showPercent val="false"/>
          <c:showBubbleSize val="false"/>
          <c:showLeaderLines val="true"/>
        </c:dLbls>
        <c:firstSliceAng val="0"/>
        <c:holeSize val="90"/>
      </c:doughnutChart>
      <c:spPr>
        <a:noFill/>
        <a:ln>
          <a:noFill/>
        </a:ln>
        <a:effectLst/>
      </c:spPr>
    </c:plotArea>
    <c:plotVisOnly val="true"/>
    <c:dispBlanksAs val="gap"/>
    <c:showDLblsOverMax val="false"/>
  </c:chart>
  <c:spPr>
    <a:noFill/>
    <a:ln>
      <a:noFill/>
    </a:ln>
    <a:effectLst/>
  </c:spPr>
  <c:txPr>
    <a:bodyPr/>
    <a:lstStyle/>
    <a:p>
      <a:pPr>
        <a:defRPr lang="zh-CN"/>
      </a:pPr>
    </a:p>
  </c:txPr>
  <c:externalData r:id="rId1">
    <c:autoUpdate val="false"/>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false"/>
  <c:lang val="zh-CN"/>
  <c:roundedCorners val="false"/>
  <mc:AlternateContent xmlns:mc="http://schemas.openxmlformats.org/markup-compatibility/2006">
    <mc:Choice xmlns:c14="http://schemas.microsoft.com/office/drawing/2007/8/2/chart" Requires="c14">
      <c14:style val="102"/>
    </mc:Choice>
    <mc:Fallback>
      <c:style val="2"/>
    </mc:Fallback>
  </mc:AlternateContent>
  <c:chart>
    <c:autoTitleDeleted val="true"/>
    <c:plotArea>
      <c:layout/>
      <c:doughnutChart>
        <c:varyColors val="true"/>
        <c:ser>
          <c:idx val="0"/>
          <c:order val="0"/>
          <c:tx>
            <c:strRef>
              <c:f>Sheet1!$B$1</c:f>
              <c:strCache>
                <c:ptCount val="1"/>
                <c:pt idx="0">
                  <c:v>Sales</c:v>
                </c:pt>
              </c:strCache>
            </c:strRef>
          </c:tx>
          <c:spPr>
            <a:solidFill>
              <a:srgbClr val="55B2A0"/>
            </a:solidFill>
            <a:ln>
              <a:noFill/>
            </a:ln>
          </c:spPr>
          <c:explosion val="0"/>
          <c:dPt>
            <c:idx val="0"/>
            <c:bubble3D val="false"/>
            <c:spPr>
              <a:solidFill>
                <a:srgbClr val="D8141A"/>
              </a:solidFill>
              <a:ln w="19050">
                <a:noFill/>
              </a:ln>
              <a:effectLst/>
            </c:spPr>
          </c:dPt>
          <c:dPt>
            <c:idx val="1"/>
            <c:bubble3D val="false"/>
            <c:spPr>
              <a:solidFill>
                <a:srgbClr val="262626"/>
              </a:solidFill>
              <a:ln w="19050">
                <a:noFill/>
              </a:ln>
              <a:effectLst/>
            </c:spPr>
          </c:dPt>
          <c:dPt>
            <c:idx val="2"/>
            <c:bubble3D val="false"/>
            <c:spPr>
              <a:solidFill>
                <a:schemeClr val="accent3"/>
              </a:solidFill>
              <a:ln w="19050">
                <a:noFill/>
              </a:ln>
              <a:effectLst/>
            </c:spPr>
          </c:dPt>
          <c:dPt>
            <c:idx val="3"/>
            <c:bubble3D val="false"/>
            <c:spPr>
              <a:solidFill>
                <a:schemeClr val="accent4"/>
              </a:solidFill>
              <a:ln w="19050">
                <a:noFill/>
              </a:ln>
              <a:effectLst/>
            </c:spPr>
          </c:dPt>
          <c:dLbls>
            <c:delete val="true"/>
          </c:dLbls>
          <c:cat>
            <c:strRef>
              <c:f>Sheet1!$A$2:$A$5</c:f>
              <c:strCache>
                <c:ptCount val="4"/>
                <c:pt idx="0">
                  <c:v>项目1</c:v>
                </c:pt>
                <c:pt idx="1">
                  <c:v>项目2</c:v>
                </c:pt>
                <c:pt idx="2">
                  <c:v>项目3</c:v>
                </c:pt>
                <c:pt idx="3">
                  <c:v>项目4</c:v>
                </c:pt>
              </c:strCache>
            </c:strRef>
          </c:cat>
          <c:val>
            <c:numRef>
              <c:f>Sheet1!$B$2:$B$5</c:f>
              <c:numCache>
                <c:formatCode>General</c:formatCode>
                <c:ptCount val="4"/>
                <c:pt idx="0">
                  <c:v>8.2</c:v>
                </c:pt>
                <c:pt idx="1">
                  <c:v>3.2</c:v>
                </c:pt>
                <c:pt idx="2">
                  <c:v>1.4</c:v>
                </c:pt>
                <c:pt idx="3">
                  <c:v>1.2</c:v>
                </c:pt>
              </c:numCache>
            </c:numRef>
          </c:val>
        </c:ser>
        <c:dLbls>
          <c:showLegendKey val="false"/>
          <c:showVal val="false"/>
          <c:showCatName val="false"/>
          <c:showSerName val="false"/>
          <c:showPercent val="false"/>
          <c:showBubbleSize val="false"/>
          <c:showLeaderLines val="true"/>
        </c:dLbls>
        <c:firstSliceAng val="0"/>
        <c:holeSize val="90"/>
      </c:doughnutChart>
      <c:spPr>
        <a:noFill/>
        <a:ln>
          <a:noFill/>
        </a:ln>
        <a:effectLst/>
      </c:spPr>
    </c:plotArea>
    <c:plotVisOnly val="true"/>
    <c:dispBlanksAs val="gap"/>
    <c:showDLblsOverMax val="false"/>
  </c:chart>
  <c:spPr>
    <a:noFill/>
    <a:ln>
      <a:noFill/>
    </a:ln>
    <a:effectLst/>
  </c:spPr>
  <c:txPr>
    <a:bodyPr/>
    <a:lstStyle/>
    <a:p>
      <a:pPr>
        <a:defRPr lang="zh-CN"/>
      </a:pPr>
    </a:p>
  </c:txPr>
  <c:externalData r:id="rId1">
    <c:autoUpdate val="false"/>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false"/>
  <c:lang val="zh-CN"/>
  <c:roundedCorners val="false"/>
  <mc:AlternateContent xmlns:mc="http://schemas.openxmlformats.org/markup-compatibility/2006">
    <mc:Choice xmlns:c14="http://schemas.microsoft.com/office/drawing/2007/8/2/chart" Requires="c14">
      <c14:style val="102"/>
    </mc:Choice>
    <mc:Fallback>
      <c:style val="2"/>
    </mc:Fallback>
  </mc:AlternateContent>
  <c:chart>
    <c:autoTitleDeleted val="true"/>
    <c:plotArea>
      <c:layout/>
      <c:doughnutChart>
        <c:varyColors val="true"/>
        <c:ser>
          <c:idx val="0"/>
          <c:order val="0"/>
          <c:tx>
            <c:strRef>
              <c:f>Sheet1!$B$1</c:f>
              <c:strCache>
                <c:ptCount val="1"/>
                <c:pt idx="0">
                  <c:v>Sales</c:v>
                </c:pt>
              </c:strCache>
            </c:strRef>
          </c:tx>
          <c:spPr>
            <a:solidFill>
              <a:srgbClr val="55B2A0"/>
            </a:solidFill>
            <a:ln>
              <a:noFill/>
            </a:ln>
          </c:spPr>
          <c:explosion val="0"/>
          <c:dPt>
            <c:idx val="0"/>
            <c:bubble3D val="false"/>
            <c:spPr>
              <a:solidFill>
                <a:srgbClr val="D8141A"/>
              </a:solidFill>
              <a:ln w="19050">
                <a:noFill/>
              </a:ln>
              <a:effectLst/>
            </c:spPr>
          </c:dPt>
          <c:dPt>
            <c:idx val="1"/>
            <c:bubble3D val="false"/>
            <c:spPr>
              <a:solidFill>
                <a:srgbClr val="262626"/>
              </a:solidFill>
              <a:ln w="19050">
                <a:noFill/>
              </a:ln>
              <a:effectLst/>
            </c:spPr>
          </c:dPt>
          <c:dPt>
            <c:idx val="2"/>
            <c:bubble3D val="false"/>
            <c:spPr>
              <a:solidFill>
                <a:schemeClr val="accent3"/>
              </a:solidFill>
              <a:ln w="19050">
                <a:noFill/>
              </a:ln>
              <a:effectLst/>
            </c:spPr>
          </c:dPt>
          <c:dPt>
            <c:idx val="3"/>
            <c:bubble3D val="false"/>
            <c:spPr>
              <a:solidFill>
                <a:schemeClr val="accent4"/>
              </a:solidFill>
              <a:ln w="19050">
                <a:noFill/>
              </a:ln>
              <a:effectLst/>
            </c:spPr>
          </c:dPt>
          <c:dLbls>
            <c:delete val="true"/>
          </c:dLbls>
          <c:cat>
            <c:strRef>
              <c:f>Sheet1!$A$2:$A$5</c:f>
              <c:strCache>
                <c:ptCount val="4"/>
                <c:pt idx="0">
                  <c:v>项目1</c:v>
                </c:pt>
                <c:pt idx="1">
                  <c:v>项目2</c:v>
                </c:pt>
                <c:pt idx="2">
                  <c:v>项目3</c:v>
                </c:pt>
                <c:pt idx="3">
                  <c:v>项目4</c:v>
                </c:pt>
              </c:strCache>
            </c:strRef>
          </c:cat>
          <c:val>
            <c:numRef>
              <c:f>Sheet1!$B$2:$B$5</c:f>
              <c:numCache>
                <c:formatCode>General</c:formatCode>
                <c:ptCount val="4"/>
                <c:pt idx="0">
                  <c:v>8.2</c:v>
                </c:pt>
                <c:pt idx="1">
                  <c:v>3.2</c:v>
                </c:pt>
                <c:pt idx="2">
                  <c:v>1.4</c:v>
                </c:pt>
                <c:pt idx="3">
                  <c:v>1.2</c:v>
                </c:pt>
              </c:numCache>
            </c:numRef>
          </c:val>
        </c:ser>
        <c:dLbls>
          <c:showLegendKey val="false"/>
          <c:showVal val="false"/>
          <c:showCatName val="false"/>
          <c:showSerName val="false"/>
          <c:showPercent val="false"/>
          <c:showBubbleSize val="false"/>
          <c:showLeaderLines val="true"/>
        </c:dLbls>
        <c:firstSliceAng val="0"/>
        <c:holeSize val="90"/>
      </c:doughnutChart>
      <c:spPr>
        <a:noFill/>
        <a:ln>
          <a:noFill/>
        </a:ln>
        <a:effectLst/>
      </c:spPr>
    </c:plotArea>
    <c:plotVisOnly val="true"/>
    <c:dispBlanksAs val="gap"/>
    <c:showDLblsOverMax val="false"/>
  </c:chart>
  <c:spPr>
    <a:noFill/>
    <a:ln>
      <a:noFill/>
    </a:ln>
    <a:effectLst/>
  </c:spPr>
  <c:txPr>
    <a:bodyPr/>
    <a:lstStyle/>
    <a:p>
      <a:pPr>
        <a:defRPr lang="zh-CN"/>
      </a:pPr>
    </a:p>
  </c:txPr>
  <c:externalData r:id="rId1">
    <c:autoUpdate val="false"/>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false"/>
  <c:lang val="zh-CN"/>
  <c:roundedCorners val="false"/>
  <mc:AlternateContent xmlns:mc="http://schemas.openxmlformats.org/markup-compatibility/2006">
    <mc:Choice xmlns:c14="http://schemas.microsoft.com/office/drawing/2007/8/2/chart" Requires="c14">
      <c14:style val="102"/>
    </mc:Choice>
    <mc:Fallback>
      <c:style val="2"/>
    </mc:Fallback>
  </mc:AlternateContent>
  <c:chart>
    <c:autoTitleDeleted val="true"/>
    <c:plotArea>
      <c:layout/>
      <c:doughnutChart>
        <c:varyColors val="true"/>
        <c:ser>
          <c:idx val="0"/>
          <c:order val="0"/>
          <c:tx>
            <c:strRef>
              <c:f>Sheet1!$B$1</c:f>
              <c:strCache>
                <c:ptCount val="1"/>
                <c:pt idx="0">
                  <c:v>Sales</c:v>
                </c:pt>
              </c:strCache>
            </c:strRef>
          </c:tx>
          <c:spPr>
            <a:solidFill>
              <a:srgbClr val="55B2A0"/>
            </a:solidFill>
            <a:ln>
              <a:noFill/>
            </a:ln>
          </c:spPr>
          <c:explosion val="0"/>
          <c:dPt>
            <c:idx val="0"/>
            <c:bubble3D val="false"/>
            <c:spPr>
              <a:solidFill>
                <a:srgbClr val="D8141A"/>
              </a:solidFill>
              <a:ln w="19050">
                <a:noFill/>
              </a:ln>
              <a:effectLst/>
            </c:spPr>
          </c:dPt>
          <c:dPt>
            <c:idx val="1"/>
            <c:bubble3D val="false"/>
            <c:spPr>
              <a:solidFill>
                <a:srgbClr val="262626"/>
              </a:solidFill>
              <a:ln w="19050">
                <a:noFill/>
              </a:ln>
              <a:effectLst/>
            </c:spPr>
          </c:dPt>
          <c:dPt>
            <c:idx val="2"/>
            <c:bubble3D val="false"/>
            <c:spPr>
              <a:solidFill>
                <a:schemeClr val="accent3"/>
              </a:solidFill>
              <a:ln w="19050">
                <a:noFill/>
              </a:ln>
              <a:effectLst/>
            </c:spPr>
          </c:dPt>
          <c:dPt>
            <c:idx val="3"/>
            <c:bubble3D val="false"/>
            <c:spPr>
              <a:solidFill>
                <a:schemeClr val="accent4"/>
              </a:solidFill>
              <a:ln w="19050">
                <a:noFill/>
              </a:ln>
              <a:effectLst/>
            </c:spPr>
          </c:dPt>
          <c:dLbls>
            <c:delete val="true"/>
          </c:dLbls>
          <c:cat>
            <c:strRef>
              <c:f>Sheet1!$A$2:$A$5</c:f>
              <c:strCache>
                <c:ptCount val="4"/>
                <c:pt idx="0">
                  <c:v>项目1</c:v>
                </c:pt>
                <c:pt idx="1">
                  <c:v>项目2</c:v>
                </c:pt>
                <c:pt idx="2">
                  <c:v>项目3</c:v>
                </c:pt>
                <c:pt idx="3">
                  <c:v>项目4</c:v>
                </c:pt>
              </c:strCache>
            </c:strRef>
          </c:cat>
          <c:val>
            <c:numRef>
              <c:f>Sheet1!$B$2:$B$5</c:f>
              <c:numCache>
                <c:formatCode>General</c:formatCode>
                <c:ptCount val="4"/>
                <c:pt idx="0">
                  <c:v>8.2</c:v>
                </c:pt>
                <c:pt idx="1">
                  <c:v>3.2</c:v>
                </c:pt>
                <c:pt idx="2">
                  <c:v>1.4</c:v>
                </c:pt>
                <c:pt idx="3">
                  <c:v>1.2</c:v>
                </c:pt>
              </c:numCache>
            </c:numRef>
          </c:val>
        </c:ser>
        <c:dLbls>
          <c:showLegendKey val="false"/>
          <c:showVal val="false"/>
          <c:showCatName val="false"/>
          <c:showSerName val="false"/>
          <c:showPercent val="false"/>
          <c:showBubbleSize val="false"/>
          <c:showLeaderLines val="true"/>
        </c:dLbls>
        <c:firstSliceAng val="0"/>
        <c:holeSize val="90"/>
      </c:doughnutChart>
      <c:spPr>
        <a:noFill/>
        <a:ln>
          <a:noFill/>
        </a:ln>
        <a:effectLst/>
      </c:spPr>
    </c:plotArea>
    <c:plotVisOnly val="true"/>
    <c:dispBlanksAs val="gap"/>
    <c:showDLblsOverMax val="false"/>
  </c:chart>
  <c:spPr>
    <a:noFill/>
    <a:ln>
      <a:noFill/>
    </a:ln>
    <a:effectLst/>
  </c:spPr>
  <c:txPr>
    <a:bodyPr/>
    <a:lstStyle/>
    <a:p>
      <a:pPr>
        <a:defRPr lang="zh-CN"/>
      </a:pPr>
    </a:p>
  </c:txPr>
  <c:externalData r:id="rId1">
    <c:autoUpdate val="false"/>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true"/>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94C9A5-3259-4F0B-996E-917C0D483208}" type="datetimeFigureOut">
              <a:rPr lang="zh-CN" altLang="en-US" smtClean="0"/>
            </a:fld>
            <a:endParaRPr lang="zh-CN" altLang="en-US"/>
          </a:p>
        </p:txBody>
      </p:sp>
      <p:sp>
        <p:nvSpPr>
          <p:cNvPr id="4" name="幻灯片图像占位符 3"/>
          <p:cNvSpPr>
            <a:spLocks noGrp="true" noRot="true" noChangeAspect="true"/>
          </p:cNvSpPr>
          <p:nvPr>
            <p:ph type="sldImg" idx="2"/>
          </p:nvPr>
        </p:nvSpPr>
        <p:spPr>
          <a:xfrm>
            <a:off x="674688" y="1143000"/>
            <a:ext cx="55086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true"/>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true"/>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true"/>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9EA7AF-3AEC-4994-8709-76DC0F6C8F6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fld id="{789EA7AF-3AEC-4994-8709-76DC0F6C8F6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789EA7AF-3AEC-4994-8709-76DC0F6C8F6F}"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789EA7AF-3AEC-4994-8709-76DC0F6C8F6F}"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solidFill>
                <a:srgbClr val="FFFF00"/>
              </a:solidFill>
            </a:endParaRPr>
          </a:p>
        </p:txBody>
      </p:sp>
      <p:sp>
        <p:nvSpPr>
          <p:cNvPr id="4" name="灯片编号占位符 3"/>
          <p:cNvSpPr>
            <a:spLocks noGrp="true"/>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789EA7AF-3AEC-4994-8709-76DC0F6C8F6F}" type="slidenum">
              <a:rPr lang="zh-CN" altLang="en-US" smtClean="0"/>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789EA7AF-3AEC-4994-8709-76DC0F6C8F6F}" type="slidenum">
              <a:rPr lang="zh-CN" altLang="en-US" smtClean="0"/>
            </a:fld>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789EA7AF-3AEC-4994-8709-76DC0F6C8F6F}" type="slidenum">
              <a:rPr lang="zh-CN" altLang="en-US" smtClean="0"/>
            </a:fld>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789EA7AF-3AEC-4994-8709-76DC0F6C8F6F}" type="slidenum">
              <a:rPr lang="zh-CN" altLang="en-US" smtClean="0"/>
            </a:fld>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789EA7AF-3AEC-4994-8709-76DC0F6C8F6F}" type="slidenum">
              <a:rPr lang="zh-CN" altLang="en-US" smtClean="0"/>
            </a:fld>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789EA7AF-3AEC-4994-8709-76DC0F6C8F6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789EA7AF-3AEC-4994-8709-76DC0F6C8F6F}" type="slidenum">
              <a:rPr lang="zh-CN" altLang="en-US" smtClean="0"/>
            </a:fld>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789EA7AF-3AEC-4994-8709-76DC0F6C8F6F}" type="slidenum">
              <a:rPr lang="zh-CN" altLang="en-US" smtClean="0"/>
            </a:fld>
            <a:endParaRPr lang="zh-CN"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789EA7AF-3AEC-4994-8709-76DC0F6C8F6F}" type="slidenum">
              <a:rPr lang="zh-CN" altLang="en-US" smtClean="0"/>
            </a:fld>
            <a:endParaRPr lang="zh-CN"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789EA7AF-3AEC-4994-8709-76DC0F6C8F6F}" type="slidenum">
              <a:rPr lang="zh-CN" altLang="en-US" smtClean="0"/>
            </a:fld>
            <a:endParaRPr lang="zh-C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789EA7AF-3AEC-4994-8709-76DC0F6C8F6F}" type="slidenum">
              <a:rPr lang="zh-CN" altLang="en-US" smtClean="0"/>
            </a:fld>
            <a:endParaRPr lang="zh-CN"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789EA7AF-3AEC-4994-8709-76DC0F6C8F6F}" type="slidenum">
              <a:rPr lang="zh-CN" altLang="en-US" smtClean="0"/>
            </a:fld>
            <a:endParaRPr lang="zh-CN"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789EA7AF-3AEC-4994-8709-76DC0F6C8F6F}" type="slidenum">
              <a:rPr lang="zh-CN" altLang="en-US" smtClean="0"/>
            </a:fld>
            <a:endParaRPr lang="zh-CN"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789EA7AF-3AEC-4994-8709-76DC0F6C8F6F}" type="slidenum">
              <a:rPr lang="zh-CN" altLang="en-US" smtClean="0"/>
            </a:fld>
            <a:endParaRPr lang="zh-CN"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fld id="{789EA7AF-3AEC-4994-8709-76DC0F6C8F6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true"/>
          </p:cNvSpPr>
          <p:nvPr>
            <p:ph type="ctrTitle"/>
          </p:nvPr>
        </p:nvSpPr>
        <p:spPr>
          <a:xfrm>
            <a:off x="1124942" y="824885"/>
            <a:ext cx="6749654" cy="1754776"/>
          </a:xfrm>
        </p:spPr>
        <p:txBody>
          <a:bodyPr anchor="b"/>
          <a:lstStyle>
            <a:lvl1pPr algn="ctr">
              <a:defRPr sz="4410"/>
            </a:lvl1pPr>
          </a:lstStyle>
          <a:p>
            <a:r>
              <a:rPr lang="zh-CN" altLang="en-US"/>
              <a:t>单击此处编辑母版标题样式</a:t>
            </a:r>
            <a:endParaRPr lang="en-US" dirty="0"/>
          </a:p>
        </p:txBody>
      </p:sp>
      <p:sp>
        <p:nvSpPr>
          <p:cNvPr id="3" name="Subtitle 2"/>
          <p:cNvSpPr>
            <a:spLocks noGrp="true"/>
          </p:cNvSpPr>
          <p:nvPr>
            <p:ph type="subTitle" idx="1" hasCustomPrompt="true"/>
          </p:nvPr>
        </p:nvSpPr>
        <p:spPr>
          <a:xfrm>
            <a:off x="1124942" y="2647331"/>
            <a:ext cx="6749654" cy="1216909"/>
          </a:xfrm>
        </p:spPr>
        <p:txBody>
          <a:bodyPr/>
          <a:lstStyle>
            <a:lvl1pPr marL="0" indent="0" algn="ctr">
              <a:buNone/>
              <a:defRPr sz="1765"/>
            </a:lvl1pPr>
            <a:lvl2pPr marL="335915" indent="0" algn="ctr">
              <a:buNone/>
              <a:defRPr sz="1470"/>
            </a:lvl2pPr>
            <a:lvl3pPr marL="671830" indent="0" algn="ctr">
              <a:buNone/>
              <a:defRPr sz="1325"/>
            </a:lvl3pPr>
            <a:lvl4pPr marL="1008380" indent="0" algn="ctr">
              <a:buNone/>
              <a:defRPr sz="1175"/>
            </a:lvl4pPr>
            <a:lvl5pPr marL="1344295" indent="0" algn="ctr">
              <a:buNone/>
              <a:defRPr sz="1175"/>
            </a:lvl5pPr>
            <a:lvl6pPr marL="1680210" indent="0" algn="ctr">
              <a:buNone/>
              <a:defRPr sz="1175"/>
            </a:lvl6pPr>
            <a:lvl7pPr marL="2016125" indent="0" algn="ctr">
              <a:buNone/>
              <a:defRPr sz="1175"/>
            </a:lvl7pPr>
            <a:lvl8pPr marL="2352040" indent="0" algn="ctr">
              <a:buNone/>
              <a:defRPr sz="1175"/>
            </a:lvl8pPr>
            <a:lvl9pPr marL="2688590" indent="0" algn="ctr">
              <a:buNone/>
              <a:defRPr sz="1175"/>
            </a:lvl9pPr>
          </a:lstStyle>
          <a:p>
            <a:r>
              <a:rPr lang="zh-CN" altLang="en-US"/>
              <a:t>单击以编辑母版副标题样式</a:t>
            </a:r>
            <a:endParaRPr lang="en-US" dirty="0"/>
          </a:p>
        </p:txBody>
      </p:sp>
      <p:sp>
        <p:nvSpPr>
          <p:cNvPr id="4" name="Date Placeholder 3"/>
          <p:cNvSpPr>
            <a:spLocks noGrp="true"/>
          </p:cNvSpPr>
          <p:nvPr>
            <p:ph type="dt" sz="half" idx="10"/>
          </p:nvPr>
        </p:nvSpPr>
        <p:spPr/>
        <p:txBody>
          <a:bodyPr/>
          <a:lstStyle/>
          <a:p>
            <a:fld id="{8A14FFCF-463E-4D67-9145-5F37447319F8}" type="datetimeFigureOut">
              <a:rPr lang="zh-CN" altLang="en-US" smtClean="0"/>
            </a:fld>
            <a:endParaRPr lang="zh-CN" altLang="en-US"/>
          </a:p>
        </p:txBody>
      </p:sp>
      <p:sp>
        <p:nvSpPr>
          <p:cNvPr id="5" name="Footer Placeholder 4"/>
          <p:cNvSpPr>
            <a:spLocks noGrp="true"/>
          </p:cNvSpPr>
          <p:nvPr>
            <p:ph type="ftr" sz="quarter" idx="11"/>
          </p:nvPr>
        </p:nvSpPr>
        <p:spPr/>
        <p:txBody>
          <a:bodyPr/>
          <a:lstStyle/>
          <a:p>
            <a:endParaRPr lang="zh-CN" altLang="en-US"/>
          </a:p>
        </p:txBody>
      </p:sp>
      <p:sp>
        <p:nvSpPr>
          <p:cNvPr id="6" name="Slide Number Placeholder 5"/>
          <p:cNvSpPr>
            <a:spLocks noGrp="true"/>
          </p:cNvSpPr>
          <p:nvPr>
            <p:ph type="sldNum" sz="quarter" idx="12"/>
          </p:nvPr>
        </p:nvSpPr>
        <p:spPr/>
        <p:txBody>
          <a:bodyPr/>
          <a:lstStyle/>
          <a:p>
            <a:fld id="{721A364A-95C9-4918-B87B-C8364849B00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true"/>
          </p:cNvSpPr>
          <p:nvPr>
            <p:ph type="title"/>
          </p:nvPr>
        </p:nvSpPr>
        <p:spPr/>
        <p:txBody>
          <a:bodyPr/>
          <a:lstStyle/>
          <a:p>
            <a:r>
              <a:rPr lang="zh-CN" altLang="en-US"/>
              <a:t>单击此处编辑母版标题样式</a:t>
            </a:r>
            <a:endParaRPr lang="en-US" dirty="0"/>
          </a:p>
        </p:txBody>
      </p:sp>
      <p:sp>
        <p:nvSpPr>
          <p:cNvPr id="3" name="Vertical Text Placeholder 2"/>
          <p:cNvSpPr>
            <a:spLocks noGrp="true"/>
          </p:cNvSpPr>
          <p:nvPr>
            <p:ph type="body" orient="vert" idx="1" hasCustomPrompt="true"/>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true"/>
          </p:cNvSpPr>
          <p:nvPr>
            <p:ph type="dt" sz="half" idx="10"/>
          </p:nvPr>
        </p:nvSpPr>
        <p:spPr/>
        <p:txBody>
          <a:bodyPr/>
          <a:lstStyle/>
          <a:p>
            <a:fld id="{8A14FFCF-463E-4D67-9145-5F37447319F8}" type="datetimeFigureOut">
              <a:rPr lang="zh-CN" altLang="en-US" smtClean="0"/>
            </a:fld>
            <a:endParaRPr lang="zh-CN" altLang="en-US"/>
          </a:p>
        </p:txBody>
      </p:sp>
      <p:sp>
        <p:nvSpPr>
          <p:cNvPr id="5" name="Footer Placeholder 4"/>
          <p:cNvSpPr>
            <a:spLocks noGrp="true"/>
          </p:cNvSpPr>
          <p:nvPr>
            <p:ph type="ftr" sz="quarter" idx="11"/>
          </p:nvPr>
        </p:nvSpPr>
        <p:spPr/>
        <p:txBody>
          <a:bodyPr/>
          <a:lstStyle/>
          <a:p>
            <a:endParaRPr lang="zh-CN" altLang="en-US"/>
          </a:p>
        </p:txBody>
      </p:sp>
      <p:sp>
        <p:nvSpPr>
          <p:cNvPr id="6" name="Slide Number Placeholder 5"/>
          <p:cNvSpPr>
            <a:spLocks noGrp="true"/>
          </p:cNvSpPr>
          <p:nvPr>
            <p:ph type="sldNum" sz="quarter" idx="12"/>
          </p:nvPr>
        </p:nvSpPr>
        <p:spPr/>
        <p:txBody>
          <a:bodyPr/>
          <a:lstStyle/>
          <a:p>
            <a:fld id="{721A364A-95C9-4918-B87B-C8364849B00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true"/>
          </p:cNvSpPr>
          <p:nvPr>
            <p:ph type="title" orient="vert"/>
          </p:nvPr>
        </p:nvSpPr>
        <p:spPr>
          <a:xfrm>
            <a:off x="6440295" y="268350"/>
            <a:ext cx="1940525" cy="4271432"/>
          </a:xfrm>
        </p:spPr>
        <p:txBody>
          <a:bodyPr vert="eaVert"/>
          <a:lstStyle/>
          <a:p>
            <a:r>
              <a:rPr lang="zh-CN" altLang="en-US"/>
              <a:t>单击此处编辑母版标题样式</a:t>
            </a:r>
            <a:endParaRPr lang="en-US" dirty="0"/>
          </a:p>
        </p:txBody>
      </p:sp>
      <p:sp>
        <p:nvSpPr>
          <p:cNvPr id="3" name="Vertical Text Placeholder 2"/>
          <p:cNvSpPr>
            <a:spLocks noGrp="true"/>
          </p:cNvSpPr>
          <p:nvPr>
            <p:ph type="body" orient="vert" idx="1" hasCustomPrompt="true"/>
          </p:nvPr>
        </p:nvSpPr>
        <p:spPr>
          <a:xfrm>
            <a:off x="618718" y="268350"/>
            <a:ext cx="5709082" cy="4271432"/>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true"/>
          </p:cNvSpPr>
          <p:nvPr>
            <p:ph type="dt" sz="half" idx="10"/>
          </p:nvPr>
        </p:nvSpPr>
        <p:spPr/>
        <p:txBody>
          <a:bodyPr/>
          <a:lstStyle/>
          <a:p>
            <a:fld id="{8A14FFCF-463E-4D67-9145-5F37447319F8}" type="datetimeFigureOut">
              <a:rPr lang="zh-CN" altLang="en-US" smtClean="0"/>
            </a:fld>
            <a:endParaRPr lang="zh-CN" altLang="en-US"/>
          </a:p>
        </p:txBody>
      </p:sp>
      <p:sp>
        <p:nvSpPr>
          <p:cNvPr id="5" name="Footer Placeholder 4"/>
          <p:cNvSpPr>
            <a:spLocks noGrp="true"/>
          </p:cNvSpPr>
          <p:nvPr>
            <p:ph type="ftr" sz="quarter" idx="11"/>
          </p:nvPr>
        </p:nvSpPr>
        <p:spPr/>
        <p:txBody>
          <a:bodyPr/>
          <a:lstStyle/>
          <a:p>
            <a:endParaRPr lang="zh-CN" altLang="en-US"/>
          </a:p>
        </p:txBody>
      </p:sp>
      <p:sp>
        <p:nvSpPr>
          <p:cNvPr id="6" name="Slide Number Placeholder 5"/>
          <p:cNvSpPr>
            <a:spLocks noGrp="true"/>
          </p:cNvSpPr>
          <p:nvPr>
            <p:ph type="sldNum" sz="quarter" idx="12"/>
          </p:nvPr>
        </p:nvSpPr>
        <p:spPr/>
        <p:txBody>
          <a:bodyPr/>
          <a:lstStyle/>
          <a:p>
            <a:fld id="{721A364A-95C9-4918-B87B-C8364849B00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日期占位符 2"/>
          <p:cNvSpPr>
            <a:spLocks noGrp="true"/>
          </p:cNvSpPr>
          <p:nvPr>
            <p:ph type="dt" sz="half" idx="10"/>
          </p:nvPr>
        </p:nvSpPr>
        <p:spPr/>
        <p:txBody>
          <a:bodyPr/>
          <a:lstStyle/>
          <a:p>
            <a:fld id="{8A14FFCF-463E-4D67-9145-5F37447319F8}" type="datetimeFigureOut">
              <a:rPr lang="zh-CN" altLang="en-US" smtClean="0"/>
            </a:fld>
            <a:endParaRPr lang="zh-CN" altLang="en-US"/>
          </a:p>
        </p:txBody>
      </p:sp>
      <p:sp>
        <p:nvSpPr>
          <p:cNvPr id="4" name="页脚占位符 3"/>
          <p:cNvSpPr>
            <a:spLocks noGrp="true"/>
          </p:cNvSpPr>
          <p:nvPr>
            <p:ph type="ftr" sz="quarter" idx="11"/>
          </p:nvPr>
        </p:nvSpPr>
        <p:spPr/>
        <p:txBody>
          <a:bodyPr/>
          <a:lstStyle/>
          <a:p>
            <a:endParaRPr lang="zh-CN" altLang="en-US"/>
          </a:p>
        </p:txBody>
      </p:sp>
      <p:sp>
        <p:nvSpPr>
          <p:cNvPr id="5" name="灯片编号占位符 4"/>
          <p:cNvSpPr>
            <a:spLocks noGrp="true"/>
          </p:cNvSpPr>
          <p:nvPr>
            <p:ph type="sldNum" sz="quarter" idx="12"/>
          </p:nvPr>
        </p:nvSpPr>
        <p:spPr/>
        <p:txBody>
          <a:bodyPr/>
          <a:lstStyle/>
          <a:p>
            <a:fld id="{721A364A-95C9-4918-B87B-C8364849B004}" type="slidenum">
              <a:rPr lang="zh-CN" altLang="en-US" smtClean="0"/>
            </a:fld>
            <a:endParaRPr lang="zh-CN" altLang="en-US"/>
          </a:p>
        </p:txBody>
      </p:sp>
      <p:sp>
        <p:nvSpPr>
          <p:cNvPr id="7" name="矩形 6"/>
          <p:cNvSpPr/>
          <p:nvPr userDrawn="true"/>
        </p:nvSpPr>
        <p:spPr>
          <a:xfrm>
            <a:off x="8325228" y="6545425"/>
            <a:ext cx="775136" cy="246221"/>
          </a:xfrm>
          <a:prstGeom prst="rect">
            <a:avLst/>
          </a:prstGeom>
        </p:spPr>
        <p:txBody>
          <a:bodyPr wrap="square">
            <a:spAutoFit/>
          </a:bodyPr>
          <a:lstStyle/>
          <a:p>
            <a:pPr defTabSz="914400"/>
            <a:r>
              <a:rPr lang="en-US" altLang="zh-CN" sz="100" dirty="0">
                <a:solidFill>
                  <a:prstClr val="white"/>
                </a:solidFill>
                <a:ea typeface="宋体" pitchFamily="2" charset="-122"/>
              </a:rPr>
              <a:t>PPT</a:t>
            </a:r>
            <a:r>
              <a:rPr lang="zh-CN" altLang="en-US" sz="100" dirty="0">
                <a:solidFill>
                  <a:prstClr val="white"/>
                </a:solidFill>
                <a:ea typeface="宋体" pitchFamily="2" charset="-122"/>
              </a:rPr>
              <a:t>模板下载：</a:t>
            </a:r>
            <a:r>
              <a:rPr lang="en-US" altLang="zh-CN" sz="100" dirty="0">
                <a:solidFill>
                  <a:prstClr val="white"/>
                </a:solidFill>
                <a:ea typeface="宋体" pitchFamily="2" charset="-122"/>
              </a:rPr>
              <a:t>www.1ppt.com/moban/     </a:t>
            </a:r>
            <a:r>
              <a:rPr lang="zh-CN" altLang="en-US" sz="100" dirty="0">
                <a:solidFill>
                  <a:prstClr val="white"/>
                </a:solidFill>
                <a:ea typeface="宋体" pitchFamily="2" charset="-122"/>
              </a:rPr>
              <a:t>行业</a:t>
            </a:r>
            <a:r>
              <a:rPr lang="en-US" altLang="zh-CN" sz="100" dirty="0">
                <a:solidFill>
                  <a:prstClr val="white"/>
                </a:solidFill>
                <a:ea typeface="宋体" pitchFamily="2" charset="-122"/>
              </a:rPr>
              <a:t>PPT</a:t>
            </a:r>
            <a:r>
              <a:rPr lang="zh-CN" altLang="en-US" sz="100" dirty="0">
                <a:solidFill>
                  <a:prstClr val="white"/>
                </a:solidFill>
                <a:ea typeface="宋体" pitchFamily="2" charset="-122"/>
              </a:rPr>
              <a:t>模板：</a:t>
            </a:r>
            <a:r>
              <a:rPr lang="en-US" altLang="zh-CN" sz="100" dirty="0">
                <a:solidFill>
                  <a:prstClr val="white"/>
                </a:solidFill>
                <a:ea typeface="宋体" pitchFamily="2" charset="-122"/>
              </a:rPr>
              <a:t>www.1ppt.com/hangye/ </a:t>
            </a:r>
            <a:endParaRPr lang="en-US" altLang="zh-CN" sz="100" dirty="0">
              <a:solidFill>
                <a:prstClr val="white"/>
              </a:solidFill>
              <a:ea typeface="宋体" pitchFamily="2" charset="-122"/>
            </a:endParaRPr>
          </a:p>
          <a:p>
            <a:pPr defTabSz="914400"/>
            <a:r>
              <a:rPr lang="zh-CN" altLang="en-US" sz="100" dirty="0">
                <a:solidFill>
                  <a:prstClr val="white"/>
                </a:solidFill>
                <a:ea typeface="宋体" pitchFamily="2" charset="-122"/>
              </a:rPr>
              <a:t>节日</a:t>
            </a:r>
            <a:r>
              <a:rPr lang="en-US" altLang="zh-CN" sz="100" dirty="0">
                <a:solidFill>
                  <a:prstClr val="white"/>
                </a:solidFill>
                <a:ea typeface="宋体" pitchFamily="2" charset="-122"/>
              </a:rPr>
              <a:t>PPT</a:t>
            </a:r>
            <a:r>
              <a:rPr lang="zh-CN" altLang="en-US" sz="100" dirty="0">
                <a:solidFill>
                  <a:prstClr val="white"/>
                </a:solidFill>
                <a:ea typeface="宋体" pitchFamily="2" charset="-122"/>
              </a:rPr>
              <a:t>模板：</a:t>
            </a:r>
            <a:r>
              <a:rPr lang="en-US" altLang="zh-CN" sz="100" dirty="0">
                <a:solidFill>
                  <a:prstClr val="white"/>
                </a:solidFill>
                <a:ea typeface="宋体" pitchFamily="2" charset="-122"/>
              </a:rPr>
              <a:t>www.1ppt.com/jieri/           PPT</a:t>
            </a:r>
            <a:r>
              <a:rPr lang="zh-CN" altLang="en-US" sz="100" dirty="0">
                <a:solidFill>
                  <a:prstClr val="white"/>
                </a:solidFill>
                <a:ea typeface="宋体" pitchFamily="2" charset="-122"/>
              </a:rPr>
              <a:t>素材下载：</a:t>
            </a:r>
            <a:r>
              <a:rPr lang="en-US" altLang="zh-CN" sz="100" dirty="0">
                <a:solidFill>
                  <a:prstClr val="white"/>
                </a:solidFill>
                <a:ea typeface="宋体" pitchFamily="2" charset="-122"/>
              </a:rPr>
              <a:t>www.1ppt.com/sucai/</a:t>
            </a:r>
            <a:endParaRPr lang="en-US" altLang="zh-CN" sz="100" dirty="0">
              <a:solidFill>
                <a:prstClr val="white"/>
              </a:solidFill>
              <a:ea typeface="宋体" pitchFamily="2" charset="-122"/>
            </a:endParaRPr>
          </a:p>
          <a:p>
            <a:pPr defTabSz="914400"/>
            <a:r>
              <a:rPr lang="en-US" altLang="zh-CN" sz="100" dirty="0">
                <a:solidFill>
                  <a:prstClr val="white"/>
                </a:solidFill>
                <a:ea typeface="宋体" pitchFamily="2" charset="-122"/>
              </a:rPr>
              <a:t>PPT</a:t>
            </a:r>
            <a:r>
              <a:rPr lang="zh-CN" altLang="en-US" sz="100" dirty="0">
                <a:solidFill>
                  <a:prstClr val="white"/>
                </a:solidFill>
                <a:ea typeface="宋体" pitchFamily="2" charset="-122"/>
              </a:rPr>
              <a:t>背景图片：</a:t>
            </a:r>
            <a:r>
              <a:rPr lang="en-US" altLang="zh-CN" sz="100" dirty="0">
                <a:solidFill>
                  <a:prstClr val="white"/>
                </a:solidFill>
                <a:ea typeface="宋体" pitchFamily="2" charset="-122"/>
              </a:rPr>
              <a:t>www.1ppt.com/beijing/      PPT</a:t>
            </a:r>
            <a:r>
              <a:rPr lang="zh-CN" altLang="en-US" sz="100" dirty="0">
                <a:solidFill>
                  <a:prstClr val="white"/>
                </a:solidFill>
                <a:ea typeface="宋体" pitchFamily="2" charset="-122"/>
              </a:rPr>
              <a:t>图表下载：</a:t>
            </a:r>
            <a:r>
              <a:rPr lang="en-US" altLang="zh-CN" sz="100" dirty="0">
                <a:solidFill>
                  <a:prstClr val="white"/>
                </a:solidFill>
                <a:ea typeface="宋体" pitchFamily="2" charset="-122"/>
              </a:rPr>
              <a:t>www.1ppt.com/tubiao/      </a:t>
            </a:r>
            <a:endParaRPr lang="en-US" altLang="zh-CN" sz="100" dirty="0">
              <a:solidFill>
                <a:prstClr val="white"/>
              </a:solidFill>
              <a:ea typeface="宋体" pitchFamily="2" charset="-122"/>
            </a:endParaRPr>
          </a:p>
          <a:p>
            <a:pPr defTabSz="914400"/>
            <a:r>
              <a:rPr lang="zh-CN" altLang="en-US" sz="100" dirty="0">
                <a:solidFill>
                  <a:prstClr val="white"/>
                </a:solidFill>
                <a:ea typeface="宋体" pitchFamily="2" charset="-122"/>
              </a:rPr>
              <a:t>优秀</a:t>
            </a:r>
            <a:r>
              <a:rPr lang="en-US" altLang="zh-CN" sz="100" dirty="0">
                <a:solidFill>
                  <a:prstClr val="white"/>
                </a:solidFill>
                <a:ea typeface="宋体" pitchFamily="2" charset="-122"/>
              </a:rPr>
              <a:t>PPT</a:t>
            </a:r>
            <a:r>
              <a:rPr lang="zh-CN" altLang="en-US" sz="100" dirty="0">
                <a:solidFill>
                  <a:prstClr val="white"/>
                </a:solidFill>
                <a:ea typeface="宋体" pitchFamily="2" charset="-122"/>
              </a:rPr>
              <a:t>下载：</a:t>
            </a:r>
            <a:r>
              <a:rPr lang="en-US" altLang="zh-CN" sz="100" dirty="0">
                <a:solidFill>
                  <a:prstClr val="white"/>
                </a:solidFill>
                <a:ea typeface="宋体" pitchFamily="2" charset="-122"/>
              </a:rPr>
              <a:t>www.1ppt.com/xiazai/        PPT</a:t>
            </a:r>
            <a:r>
              <a:rPr lang="zh-CN" altLang="en-US" sz="100" dirty="0">
                <a:solidFill>
                  <a:prstClr val="white"/>
                </a:solidFill>
                <a:ea typeface="宋体" pitchFamily="2" charset="-122"/>
              </a:rPr>
              <a:t>教程： </a:t>
            </a:r>
            <a:r>
              <a:rPr lang="en-US" altLang="zh-CN" sz="100" dirty="0">
                <a:solidFill>
                  <a:prstClr val="white"/>
                </a:solidFill>
                <a:ea typeface="宋体" pitchFamily="2" charset="-122"/>
              </a:rPr>
              <a:t>www.1ppt.com/powerpoint/      </a:t>
            </a:r>
            <a:endParaRPr lang="en-US" altLang="zh-CN" sz="100" dirty="0">
              <a:solidFill>
                <a:prstClr val="white"/>
              </a:solidFill>
              <a:ea typeface="宋体" pitchFamily="2" charset="-122"/>
            </a:endParaRPr>
          </a:p>
          <a:p>
            <a:pPr defTabSz="914400"/>
            <a:r>
              <a:rPr lang="en-US" altLang="zh-CN" sz="100" dirty="0">
                <a:solidFill>
                  <a:prstClr val="white"/>
                </a:solidFill>
                <a:ea typeface="宋体" pitchFamily="2" charset="-122"/>
              </a:rPr>
              <a:t>Word</a:t>
            </a:r>
            <a:r>
              <a:rPr lang="zh-CN" altLang="en-US" sz="100" dirty="0">
                <a:solidFill>
                  <a:prstClr val="white"/>
                </a:solidFill>
                <a:ea typeface="宋体" pitchFamily="2" charset="-122"/>
              </a:rPr>
              <a:t>教程： </a:t>
            </a:r>
            <a:r>
              <a:rPr lang="en-US" altLang="zh-CN" sz="100" dirty="0">
                <a:solidFill>
                  <a:prstClr val="white"/>
                </a:solidFill>
                <a:ea typeface="宋体" pitchFamily="2" charset="-122"/>
              </a:rPr>
              <a:t>www.1ppt.com/word/              Excel</a:t>
            </a:r>
            <a:r>
              <a:rPr lang="zh-CN" altLang="en-US" sz="100" dirty="0">
                <a:solidFill>
                  <a:prstClr val="white"/>
                </a:solidFill>
                <a:ea typeface="宋体" pitchFamily="2" charset="-122"/>
              </a:rPr>
              <a:t>教程：</a:t>
            </a:r>
            <a:r>
              <a:rPr lang="en-US" altLang="zh-CN" sz="100" dirty="0">
                <a:solidFill>
                  <a:prstClr val="white"/>
                </a:solidFill>
                <a:ea typeface="宋体" pitchFamily="2" charset="-122"/>
              </a:rPr>
              <a:t>www.1ppt.com/excel/  </a:t>
            </a:r>
            <a:endParaRPr lang="en-US" altLang="zh-CN" sz="100" dirty="0">
              <a:solidFill>
                <a:prstClr val="white"/>
              </a:solidFill>
              <a:ea typeface="宋体" pitchFamily="2" charset="-122"/>
            </a:endParaRPr>
          </a:p>
          <a:p>
            <a:pPr defTabSz="914400"/>
            <a:r>
              <a:rPr lang="zh-CN" altLang="en-US" sz="100" dirty="0">
                <a:solidFill>
                  <a:prstClr val="white"/>
                </a:solidFill>
                <a:ea typeface="宋体" pitchFamily="2" charset="-122"/>
              </a:rPr>
              <a:t>资料下载：</a:t>
            </a:r>
            <a:r>
              <a:rPr lang="en-US" altLang="zh-CN" sz="100" dirty="0">
                <a:solidFill>
                  <a:prstClr val="white"/>
                </a:solidFill>
                <a:ea typeface="宋体" pitchFamily="2" charset="-122"/>
              </a:rPr>
              <a:t>www.1ppt.com/ziliao/                PPT</a:t>
            </a:r>
            <a:r>
              <a:rPr lang="zh-CN" altLang="en-US" sz="100" dirty="0">
                <a:solidFill>
                  <a:prstClr val="white"/>
                </a:solidFill>
                <a:ea typeface="宋体" pitchFamily="2" charset="-122"/>
              </a:rPr>
              <a:t>课件下载：</a:t>
            </a:r>
            <a:r>
              <a:rPr lang="en-US" altLang="zh-CN" sz="100" dirty="0">
                <a:solidFill>
                  <a:prstClr val="white"/>
                </a:solidFill>
                <a:ea typeface="宋体" pitchFamily="2" charset="-122"/>
              </a:rPr>
              <a:t>www.1ppt.com/kejian/ </a:t>
            </a:r>
            <a:endParaRPr lang="en-US" altLang="zh-CN" sz="100" dirty="0">
              <a:solidFill>
                <a:prstClr val="white"/>
              </a:solidFill>
              <a:ea typeface="宋体" pitchFamily="2" charset="-122"/>
            </a:endParaRPr>
          </a:p>
          <a:p>
            <a:pPr defTabSz="914400"/>
            <a:r>
              <a:rPr lang="zh-CN" altLang="en-US" sz="100" dirty="0">
                <a:solidFill>
                  <a:prstClr val="white"/>
                </a:solidFill>
                <a:ea typeface="宋体" pitchFamily="2" charset="-122"/>
              </a:rPr>
              <a:t>范文下载：</a:t>
            </a:r>
            <a:r>
              <a:rPr lang="en-US" altLang="zh-CN" sz="100" dirty="0">
                <a:solidFill>
                  <a:prstClr val="white"/>
                </a:solidFill>
                <a:ea typeface="宋体" pitchFamily="2" charset="-122"/>
              </a:rPr>
              <a:t>www.1ppt.com/fanwen/             </a:t>
            </a:r>
            <a:r>
              <a:rPr lang="zh-CN" altLang="en-US" sz="100" dirty="0">
                <a:solidFill>
                  <a:prstClr val="white"/>
                </a:solidFill>
                <a:ea typeface="宋体" pitchFamily="2" charset="-122"/>
              </a:rPr>
              <a:t>试卷下载：</a:t>
            </a:r>
            <a:r>
              <a:rPr lang="en-US" altLang="zh-CN" sz="100" dirty="0">
                <a:solidFill>
                  <a:prstClr val="white"/>
                </a:solidFill>
                <a:ea typeface="宋体" pitchFamily="2" charset="-122"/>
              </a:rPr>
              <a:t>www.1ppt.com/shiti/  </a:t>
            </a:r>
            <a:endParaRPr lang="en-US" altLang="zh-CN" sz="100" dirty="0">
              <a:solidFill>
                <a:prstClr val="white"/>
              </a:solidFill>
              <a:ea typeface="宋体" pitchFamily="2" charset="-122"/>
            </a:endParaRPr>
          </a:p>
          <a:p>
            <a:pPr defTabSz="914400"/>
            <a:r>
              <a:rPr lang="zh-CN" altLang="en-US" sz="100" dirty="0">
                <a:solidFill>
                  <a:prstClr val="white"/>
                </a:solidFill>
                <a:ea typeface="宋体" pitchFamily="2" charset="-122"/>
              </a:rPr>
              <a:t>教案下载：</a:t>
            </a:r>
            <a:r>
              <a:rPr lang="en-US" altLang="zh-CN" sz="100" dirty="0">
                <a:solidFill>
                  <a:prstClr val="white"/>
                </a:solidFill>
                <a:ea typeface="宋体" pitchFamily="2" charset="-122"/>
              </a:rPr>
              <a:t>www.1ppt.com/jiaoan/        </a:t>
            </a:r>
            <a:endParaRPr lang="en-US" altLang="zh-CN" sz="100" dirty="0">
              <a:solidFill>
                <a:prstClr val="white"/>
              </a:solidFill>
              <a:ea typeface="宋体" pitchFamily="2" charset="-122"/>
            </a:endParaRPr>
          </a:p>
          <a:p>
            <a:pPr defTabSz="914400"/>
            <a:r>
              <a:rPr lang="zh-CN" altLang="en-US" sz="100" dirty="0">
                <a:solidFill>
                  <a:prstClr val="white"/>
                </a:solidFill>
                <a:ea typeface="宋体" pitchFamily="2" charset="-122"/>
              </a:rPr>
              <a:t>字体下载：</a:t>
            </a:r>
            <a:r>
              <a:rPr lang="en-US" altLang="zh-CN" sz="100" dirty="0">
                <a:solidFill>
                  <a:prstClr val="white"/>
                </a:solidFill>
                <a:ea typeface="宋体" pitchFamily="2" charset="-122"/>
              </a:rPr>
              <a:t>www.1ppt.com/ziti/</a:t>
            </a:r>
            <a:endParaRPr lang="en-US" altLang="zh-CN" sz="100" dirty="0">
              <a:solidFill>
                <a:prstClr val="white"/>
              </a:solidFill>
              <a:ea typeface="宋体" pitchFamily="2" charset="-122"/>
            </a:endParaRPr>
          </a:p>
          <a:p>
            <a:pPr defTabSz="914400"/>
            <a:r>
              <a:rPr lang="en-US" altLang="zh-CN" sz="100" dirty="0">
                <a:solidFill>
                  <a:prstClr val="white"/>
                </a:solidFill>
                <a:ea typeface="宋体" pitchFamily="2" charset="-122"/>
              </a:rPr>
              <a:t> </a:t>
            </a:r>
            <a:endParaRPr lang="zh-CN" altLang="en-US" sz="100" dirty="0">
              <a:solidFill>
                <a:prstClr val="white"/>
              </a:solidFill>
              <a:ea typeface="宋体"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true"/>
          </p:cNvSpPr>
          <p:nvPr>
            <p:ph type="title"/>
          </p:nvPr>
        </p:nvSpPr>
        <p:spPr/>
        <p:txBody>
          <a:bodyPr/>
          <a:lstStyle/>
          <a:p>
            <a:r>
              <a:rPr lang="zh-CN" altLang="en-US"/>
              <a:t>单击此处编辑母版标题样式</a:t>
            </a:r>
            <a:endParaRPr lang="en-US" dirty="0"/>
          </a:p>
        </p:txBody>
      </p:sp>
      <p:sp>
        <p:nvSpPr>
          <p:cNvPr id="3" name="Content Placeholder 2"/>
          <p:cNvSpPr>
            <a:spLocks noGrp="true"/>
          </p:cNvSpPr>
          <p:nvPr>
            <p:ph idx="1" hasCustomPrompt="true"/>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true"/>
          </p:cNvSpPr>
          <p:nvPr>
            <p:ph type="dt" sz="half" idx="10"/>
          </p:nvPr>
        </p:nvSpPr>
        <p:spPr/>
        <p:txBody>
          <a:bodyPr/>
          <a:lstStyle/>
          <a:p>
            <a:fld id="{8A14FFCF-463E-4D67-9145-5F37447319F8}" type="datetimeFigureOut">
              <a:rPr lang="zh-CN" altLang="en-US" smtClean="0"/>
            </a:fld>
            <a:endParaRPr lang="zh-CN" altLang="en-US"/>
          </a:p>
        </p:txBody>
      </p:sp>
      <p:sp>
        <p:nvSpPr>
          <p:cNvPr id="5" name="Footer Placeholder 4"/>
          <p:cNvSpPr>
            <a:spLocks noGrp="true"/>
          </p:cNvSpPr>
          <p:nvPr>
            <p:ph type="ftr" sz="quarter" idx="11"/>
          </p:nvPr>
        </p:nvSpPr>
        <p:spPr/>
        <p:txBody>
          <a:bodyPr/>
          <a:lstStyle/>
          <a:p>
            <a:endParaRPr lang="zh-CN" altLang="en-US"/>
          </a:p>
        </p:txBody>
      </p:sp>
      <p:sp>
        <p:nvSpPr>
          <p:cNvPr id="6" name="Slide Number Placeholder 5"/>
          <p:cNvSpPr>
            <a:spLocks noGrp="true"/>
          </p:cNvSpPr>
          <p:nvPr>
            <p:ph type="sldNum" sz="quarter" idx="12"/>
          </p:nvPr>
        </p:nvSpPr>
        <p:spPr/>
        <p:txBody>
          <a:bodyPr/>
          <a:lstStyle/>
          <a:p>
            <a:fld id="{721A364A-95C9-4918-B87B-C8364849B00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true"/>
          </p:cNvSpPr>
          <p:nvPr>
            <p:ph type="title"/>
          </p:nvPr>
        </p:nvSpPr>
        <p:spPr>
          <a:xfrm>
            <a:off x="614031" y="1256579"/>
            <a:ext cx="7762102" cy="2096630"/>
          </a:xfrm>
        </p:spPr>
        <p:txBody>
          <a:bodyPr anchor="b"/>
          <a:lstStyle>
            <a:lvl1pPr>
              <a:defRPr sz="4410"/>
            </a:lvl1pPr>
          </a:lstStyle>
          <a:p>
            <a:r>
              <a:rPr lang="zh-CN" altLang="en-US"/>
              <a:t>单击此处编辑母版标题样式</a:t>
            </a:r>
            <a:endParaRPr lang="en-US" dirty="0"/>
          </a:p>
        </p:txBody>
      </p:sp>
      <p:sp>
        <p:nvSpPr>
          <p:cNvPr id="3" name="Text Placeholder 2"/>
          <p:cNvSpPr>
            <a:spLocks noGrp="true"/>
          </p:cNvSpPr>
          <p:nvPr>
            <p:ph type="body" idx="1" hasCustomPrompt="true"/>
          </p:nvPr>
        </p:nvSpPr>
        <p:spPr>
          <a:xfrm>
            <a:off x="614031" y="3373044"/>
            <a:ext cx="7762102" cy="1102568"/>
          </a:xfrm>
        </p:spPr>
        <p:txBody>
          <a:bodyPr/>
          <a:lstStyle>
            <a:lvl1pPr marL="0" indent="0">
              <a:buNone/>
              <a:defRPr sz="1765">
                <a:solidFill>
                  <a:schemeClr val="tx1">
                    <a:tint val="75000"/>
                  </a:schemeClr>
                </a:solidFill>
              </a:defRPr>
            </a:lvl1pPr>
            <a:lvl2pPr marL="335915" indent="0">
              <a:buNone/>
              <a:defRPr sz="1470">
                <a:solidFill>
                  <a:schemeClr val="tx1">
                    <a:tint val="75000"/>
                  </a:schemeClr>
                </a:solidFill>
              </a:defRPr>
            </a:lvl2pPr>
            <a:lvl3pPr marL="671830" indent="0">
              <a:buNone/>
              <a:defRPr sz="1325">
                <a:solidFill>
                  <a:schemeClr val="tx1">
                    <a:tint val="75000"/>
                  </a:schemeClr>
                </a:solidFill>
              </a:defRPr>
            </a:lvl3pPr>
            <a:lvl4pPr marL="1008380" indent="0">
              <a:buNone/>
              <a:defRPr sz="1175">
                <a:solidFill>
                  <a:schemeClr val="tx1">
                    <a:tint val="75000"/>
                  </a:schemeClr>
                </a:solidFill>
              </a:defRPr>
            </a:lvl4pPr>
            <a:lvl5pPr marL="1344295" indent="0">
              <a:buNone/>
              <a:defRPr sz="1175">
                <a:solidFill>
                  <a:schemeClr val="tx1">
                    <a:tint val="75000"/>
                  </a:schemeClr>
                </a:solidFill>
              </a:defRPr>
            </a:lvl5pPr>
            <a:lvl6pPr marL="1680210" indent="0">
              <a:buNone/>
              <a:defRPr sz="1175">
                <a:solidFill>
                  <a:schemeClr val="tx1">
                    <a:tint val="75000"/>
                  </a:schemeClr>
                </a:solidFill>
              </a:defRPr>
            </a:lvl6pPr>
            <a:lvl7pPr marL="2016125" indent="0">
              <a:buNone/>
              <a:defRPr sz="1175">
                <a:solidFill>
                  <a:schemeClr val="tx1">
                    <a:tint val="75000"/>
                  </a:schemeClr>
                </a:solidFill>
              </a:defRPr>
            </a:lvl7pPr>
            <a:lvl8pPr marL="2352040" indent="0">
              <a:buNone/>
              <a:defRPr sz="1175">
                <a:solidFill>
                  <a:schemeClr val="tx1">
                    <a:tint val="75000"/>
                  </a:schemeClr>
                </a:solidFill>
              </a:defRPr>
            </a:lvl8pPr>
            <a:lvl9pPr marL="2688590" indent="0">
              <a:buNone/>
              <a:defRPr sz="1175">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true"/>
          </p:cNvSpPr>
          <p:nvPr>
            <p:ph type="dt" sz="half" idx="10"/>
          </p:nvPr>
        </p:nvSpPr>
        <p:spPr/>
        <p:txBody>
          <a:bodyPr/>
          <a:lstStyle/>
          <a:p>
            <a:fld id="{8A14FFCF-463E-4D67-9145-5F37447319F8}" type="datetimeFigureOut">
              <a:rPr lang="zh-CN" altLang="en-US" smtClean="0"/>
            </a:fld>
            <a:endParaRPr lang="zh-CN" altLang="en-US"/>
          </a:p>
        </p:txBody>
      </p:sp>
      <p:sp>
        <p:nvSpPr>
          <p:cNvPr id="5" name="Footer Placeholder 4"/>
          <p:cNvSpPr>
            <a:spLocks noGrp="true"/>
          </p:cNvSpPr>
          <p:nvPr>
            <p:ph type="ftr" sz="quarter" idx="11"/>
          </p:nvPr>
        </p:nvSpPr>
        <p:spPr/>
        <p:txBody>
          <a:bodyPr/>
          <a:lstStyle/>
          <a:p>
            <a:endParaRPr lang="zh-CN" altLang="en-US"/>
          </a:p>
        </p:txBody>
      </p:sp>
      <p:sp>
        <p:nvSpPr>
          <p:cNvPr id="6" name="Slide Number Placeholder 5"/>
          <p:cNvSpPr>
            <a:spLocks noGrp="true"/>
          </p:cNvSpPr>
          <p:nvPr>
            <p:ph type="sldNum" sz="quarter" idx="12"/>
          </p:nvPr>
        </p:nvSpPr>
        <p:spPr/>
        <p:txBody>
          <a:bodyPr/>
          <a:lstStyle/>
          <a:p>
            <a:fld id="{721A364A-95C9-4918-B87B-C8364849B00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true"/>
          </p:cNvSpPr>
          <p:nvPr>
            <p:ph type="title"/>
          </p:nvPr>
        </p:nvSpPr>
        <p:spPr/>
        <p:txBody>
          <a:bodyPr/>
          <a:lstStyle/>
          <a:p>
            <a:r>
              <a:rPr lang="zh-CN" altLang="en-US"/>
              <a:t>单击此处编辑母版标题样式</a:t>
            </a:r>
            <a:endParaRPr lang="en-US" dirty="0"/>
          </a:p>
        </p:txBody>
      </p:sp>
      <p:sp>
        <p:nvSpPr>
          <p:cNvPr id="3" name="Content Placeholder 2"/>
          <p:cNvSpPr>
            <a:spLocks noGrp="true"/>
          </p:cNvSpPr>
          <p:nvPr>
            <p:ph sz="half" idx="1" hasCustomPrompt="true"/>
          </p:nvPr>
        </p:nvSpPr>
        <p:spPr>
          <a:xfrm>
            <a:off x="618718" y="1341750"/>
            <a:ext cx="3824804" cy="3198032"/>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true"/>
          </p:cNvSpPr>
          <p:nvPr>
            <p:ph sz="half" idx="2" hasCustomPrompt="true"/>
          </p:nvPr>
        </p:nvSpPr>
        <p:spPr>
          <a:xfrm>
            <a:off x="4556016" y="1341750"/>
            <a:ext cx="3824804" cy="3198032"/>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true"/>
          </p:cNvSpPr>
          <p:nvPr>
            <p:ph type="dt" sz="half" idx="10"/>
          </p:nvPr>
        </p:nvSpPr>
        <p:spPr/>
        <p:txBody>
          <a:bodyPr/>
          <a:lstStyle/>
          <a:p>
            <a:fld id="{8A14FFCF-463E-4D67-9145-5F37447319F8}" type="datetimeFigureOut">
              <a:rPr lang="zh-CN" altLang="en-US" smtClean="0"/>
            </a:fld>
            <a:endParaRPr lang="zh-CN" altLang="en-US"/>
          </a:p>
        </p:txBody>
      </p:sp>
      <p:sp>
        <p:nvSpPr>
          <p:cNvPr id="6" name="Footer Placeholder 5"/>
          <p:cNvSpPr>
            <a:spLocks noGrp="true"/>
          </p:cNvSpPr>
          <p:nvPr>
            <p:ph type="ftr" sz="quarter" idx="11"/>
          </p:nvPr>
        </p:nvSpPr>
        <p:spPr/>
        <p:txBody>
          <a:bodyPr/>
          <a:lstStyle/>
          <a:p>
            <a:endParaRPr lang="zh-CN" altLang="en-US"/>
          </a:p>
        </p:txBody>
      </p:sp>
      <p:sp>
        <p:nvSpPr>
          <p:cNvPr id="7" name="Slide Number Placeholder 6"/>
          <p:cNvSpPr>
            <a:spLocks noGrp="true"/>
          </p:cNvSpPr>
          <p:nvPr>
            <p:ph type="sldNum" sz="quarter" idx="12"/>
          </p:nvPr>
        </p:nvSpPr>
        <p:spPr/>
        <p:txBody>
          <a:bodyPr/>
          <a:lstStyle/>
          <a:p>
            <a:fld id="{721A364A-95C9-4918-B87B-C8364849B00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true"/>
          </p:cNvSpPr>
          <p:nvPr>
            <p:ph type="title"/>
          </p:nvPr>
        </p:nvSpPr>
        <p:spPr>
          <a:xfrm>
            <a:off x="619890" y="268350"/>
            <a:ext cx="7762102" cy="974228"/>
          </a:xfrm>
        </p:spPr>
        <p:txBody>
          <a:bodyPr/>
          <a:lstStyle/>
          <a:p>
            <a:r>
              <a:rPr lang="zh-CN" altLang="en-US"/>
              <a:t>单击此处编辑母版标题样式</a:t>
            </a:r>
            <a:endParaRPr lang="en-US" dirty="0"/>
          </a:p>
        </p:txBody>
      </p:sp>
      <p:sp>
        <p:nvSpPr>
          <p:cNvPr id="3" name="Text Placeholder 2"/>
          <p:cNvSpPr>
            <a:spLocks noGrp="true"/>
          </p:cNvSpPr>
          <p:nvPr>
            <p:ph type="body" idx="1" hasCustomPrompt="true"/>
          </p:nvPr>
        </p:nvSpPr>
        <p:spPr>
          <a:xfrm>
            <a:off x="619891" y="1235577"/>
            <a:ext cx="3807226" cy="605537"/>
          </a:xfrm>
        </p:spPr>
        <p:txBody>
          <a:bodyPr anchor="b"/>
          <a:lstStyle>
            <a:lvl1pPr marL="0" indent="0">
              <a:buNone/>
              <a:defRPr sz="1765" b="1"/>
            </a:lvl1pPr>
            <a:lvl2pPr marL="335915" indent="0">
              <a:buNone/>
              <a:defRPr sz="1470" b="1"/>
            </a:lvl2pPr>
            <a:lvl3pPr marL="671830" indent="0">
              <a:buNone/>
              <a:defRPr sz="1325" b="1"/>
            </a:lvl3pPr>
            <a:lvl4pPr marL="1008380" indent="0">
              <a:buNone/>
              <a:defRPr sz="1175" b="1"/>
            </a:lvl4pPr>
            <a:lvl5pPr marL="1344295" indent="0">
              <a:buNone/>
              <a:defRPr sz="1175" b="1"/>
            </a:lvl5pPr>
            <a:lvl6pPr marL="1680210" indent="0">
              <a:buNone/>
              <a:defRPr sz="1175" b="1"/>
            </a:lvl6pPr>
            <a:lvl7pPr marL="2016125" indent="0">
              <a:buNone/>
              <a:defRPr sz="1175" b="1"/>
            </a:lvl7pPr>
            <a:lvl8pPr marL="2352040" indent="0">
              <a:buNone/>
              <a:defRPr sz="1175" b="1"/>
            </a:lvl8pPr>
            <a:lvl9pPr marL="2688590" indent="0">
              <a:buNone/>
              <a:defRPr sz="1175" b="1"/>
            </a:lvl9pPr>
          </a:lstStyle>
          <a:p>
            <a:pPr lvl="0"/>
            <a:r>
              <a:rPr lang="zh-CN" altLang="en-US"/>
              <a:t>编辑母版文本样式</a:t>
            </a:r>
            <a:endParaRPr lang="zh-CN" altLang="en-US"/>
          </a:p>
        </p:txBody>
      </p:sp>
      <p:sp>
        <p:nvSpPr>
          <p:cNvPr id="4" name="Content Placeholder 3"/>
          <p:cNvSpPr>
            <a:spLocks noGrp="true"/>
          </p:cNvSpPr>
          <p:nvPr>
            <p:ph sz="half" idx="2" hasCustomPrompt="true"/>
          </p:nvPr>
        </p:nvSpPr>
        <p:spPr>
          <a:xfrm>
            <a:off x="619891" y="1841114"/>
            <a:ext cx="3807226" cy="2708002"/>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true"/>
          </p:cNvSpPr>
          <p:nvPr>
            <p:ph type="body" sz="quarter" idx="3" hasCustomPrompt="true"/>
          </p:nvPr>
        </p:nvSpPr>
        <p:spPr>
          <a:xfrm>
            <a:off x="4556016" y="1235577"/>
            <a:ext cx="3825976" cy="605537"/>
          </a:xfrm>
        </p:spPr>
        <p:txBody>
          <a:bodyPr anchor="b"/>
          <a:lstStyle>
            <a:lvl1pPr marL="0" indent="0">
              <a:buNone/>
              <a:defRPr sz="1765" b="1"/>
            </a:lvl1pPr>
            <a:lvl2pPr marL="335915" indent="0">
              <a:buNone/>
              <a:defRPr sz="1470" b="1"/>
            </a:lvl2pPr>
            <a:lvl3pPr marL="671830" indent="0">
              <a:buNone/>
              <a:defRPr sz="1325" b="1"/>
            </a:lvl3pPr>
            <a:lvl4pPr marL="1008380" indent="0">
              <a:buNone/>
              <a:defRPr sz="1175" b="1"/>
            </a:lvl4pPr>
            <a:lvl5pPr marL="1344295" indent="0">
              <a:buNone/>
              <a:defRPr sz="1175" b="1"/>
            </a:lvl5pPr>
            <a:lvl6pPr marL="1680210" indent="0">
              <a:buNone/>
              <a:defRPr sz="1175" b="1"/>
            </a:lvl6pPr>
            <a:lvl7pPr marL="2016125" indent="0">
              <a:buNone/>
              <a:defRPr sz="1175" b="1"/>
            </a:lvl7pPr>
            <a:lvl8pPr marL="2352040" indent="0">
              <a:buNone/>
              <a:defRPr sz="1175" b="1"/>
            </a:lvl8pPr>
            <a:lvl9pPr marL="2688590" indent="0">
              <a:buNone/>
              <a:defRPr sz="1175" b="1"/>
            </a:lvl9pPr>
          </a:lstStyle>
          <a:p>
            <a:pPr lvl="0"/>
            <a:r>
              <a:rPr lang="zh-CN" altLang="en-US"/>
              <a:t>编辑母版文本样式</a:t>
            </a:r>
            <a:endParaRPr lang="zh-CN" altLang="en-US"/>
          </a:p>
        </p:txBody>
      </p:sp>
      <p:sp>
        <p:nvSpPr>
          <p:cNvPr id="6" name="Content Placeholder 5"/>
          <p:cNvSpPr>
            <a:spLocks noGrp="true"/>
          </p:cNvSpPr>
          <p:nvPr>
            <p:ph sz="quarter" idx="4" hasCustomPrompt="true"/>
          </p:nvPr>
        </p:nvSpPr>
        <p:spPr>
          <a:xfrm>
            <a:off x="4556016" y="1841114"/>
            <a:ext cx="3825976" cy="2708002"/>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true"/>
          </p:cNvSpPr>
          <p:nvPr>
            <p:ph type="dt" sz="half" idx="10"/>
          </p:nvPr>
        </p:nvSpPr>
        <p:spPr/>
        <p:txBody>
          <a:bodyPr/>
          <a:lstStyle/>
          <a:p>
            <a:fld id="{8A14FFCF-463E-4D67-9145-5F37447319F8}" type="datetimeFigureOut">
              <a:rPr lang="zh-CN" altLang="en-US" smtClean="0"/>
            </a:fld>
            <a:endParaRPr lang="zh-CN" altLang="en-US"/>
          </a:p>
        </p:txBody>
      </p:sp>
      <p:sp>
        <p:nvSpPr>
          <p:cNvPr id="8" name="Footer Placeholder 7"/>
          <p:cNvSpPr>
            <a:spLocks noGrp="true"/>
          </p:cNvSpPr>
          <p:nvPr>
            <p:ph type="ftr" sz="quarter" idx="11"/>
          </p:nvPr>
        </p:nvSpPr>
        <p:spPr/>
        <p:txBody>
          <a:bodyPr/>
          <a:lstStyle/>
          <a:p>
            <a:endParaRPr lang="zh-CN" altLang="en-US"/>
          </a:p>
        </p:txBody>
      </p:sp>
      <p:sp>
        <p:nvSpPr>
          <p:cNvPr id="9" name="Slide Number Placeholder 8"/>
          <p:cNvSpPr>
            <a:spLocks noGrp="true"/>
          </p:cNvSpPr>
          <p:nvPr>
            <p:ph type="sldNum" sz="quarter" idx="12"/>
          </p:nvPr>
        </p:nvSpPr>
        <p:spPr/>
        <p:txBody>
          <a:bodyPr/>
          <a:lstStyle/>
          <a:p>
            <a:fld id="{721A364A-95C9-4918-B87B-C8364849B00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true"/>
          </p:cNvSpPr>
          <p:nvPr>
            <p:ph type="title"/>
          </p:nvPr>
        </p:nvSpPr>
        <p:spPr/>
        <p:txBody>
          <a:bodyPr/>
          <a:lstStyle/>
          <a:p>
            <a:r>
              <a:rPr lang="zh-CN" altLang="en-US"/>
              <a:t>单击此处编辑母版标题样式</a:t>
            </a:r>
            <a:endParaRPr lang="en-US" dirty="0"/>
          </a:p>
        </p:txBody>
      </p:sp>
      <p:sp>
        <p:nvSpPr>
          <p:cNvPr id="3" name="Date Placeholder 2"/>
          <p:cNvSpPr>
            <a:spLocks noGrp="true"/>
          </p:cNvSpPr>
          <p:nvPr>
            <p:ph type="dt" sz="half" idx="10"/>
          </p:nvPr>
        </p:nvSpPr>
        <p:spPr/>
        <p:txBody>
          <a:bodyPr/>
          <a:lstStyle/>
          <a:p>
            <a:fld id="{8A14FFCF-463E-4D67-9145-5F37447319F8}" type="datetimeFigureOut">
              <a:rPr lang="zh-CN" altLang="en-US" smtClean="0"/>
            </a:fld>
            <a:endParaRPr lang="zh-CN" altLang="en-US"/>
          </a:p>
        </p:txBody>
      </p:sp>
      <p:sp>
        <p:nvSpPr>
          <p:cNvPr id="4" name="Footer Placeholder 3"/>
          <p:cNvSpPr>
            <a:spLocks noGrp="true"/>
          </p:cNvSpPr>
          <p:nvPr>
            <p:ph type="ftr" sz="quarter" idx="11"/>
          </p:nvPr>
        </p:nvSpPr>
        <p:spPr/>
        <p:txBody>
          <a:bodyPr/>
          <a:lstStyle/>
          <a:p>
            <a:endParaRPr lang="zh-CN" altLang="en-US"/>
          </a:p>
        </p:txBody>
      </p:sp>
      <p:sp>
        <p:nvSpPr>
          <p:cNvPr id="5" name="Slide Number Placeholder 4"/>
          <p:cNvSpPr>
            <a:spLocks noGrp="true"/>
          </p:cNvSpPr>
          <p:nvPr>
            <p:ph type="sldNum" sz="quarter" idx="12"/>
          </p:nvPr>
        </p:nvSpPr>
        <p:spPr/>
        <p:txBody>
          <a:bodyPr/>
          <a:lstStyle/>
          <a:p>
            <a:fld id="{721A364A-95C9-4918-B87B-C8364849B00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true"/>
          </p:cNvSpPr>
          <p:nvPr>
            <p:ph type="dt" sz="half" idx="10"/>
          </p:nvPr>
        </p:nvSpPr>
        <p:spPr/>
        <p:txBody>
          <a:bodyPr/>
          <a:lstStyle/>
          <a:p>
            <a:fld id="{8A14FFCF-463E-4D67-9145-5F37447319F8}" type="datetimeFigureOut">
              <a:rPr lang="zh-CN" altLang="en-US" smtClean="0"/>
            </a:fld>
            <a:endParaRPr lang="zh-CN" altLang="en-US"/>
          </a:p>
        </p:txBody>
      </p:sp>
      <p:sp>
        <p:nvSpPr>
          <p:cNvPr id="3" name="Footer Placeholder 2"/>
          <p:cNvSpPr>
            <a:spLocks noGrp="true"/>
          </p:cNvSpPr>
          <p:nvPr>
            <p:ph type="ftr" sz="quarter" idx="11"/>
          </p:nvPr>
        </p:nvSpPr>
        <p:spPr/>
        <p:txBody>
          <a:bodyPr/>
          <a:lstStyle/>
          <a:p>
            <a:endParaRPr lang="zh-CN" altLang="en-US"/>
          </a:p>
        </p:txBody>
      </p:sp>
      <p:sp>
        <p:nvSpPr>
          <p:cNvPr id="4" name="Slide Number Placeholder 3"/>
          <p:cNvSpPr>
            <a:spLocks noGrp="true"/>
          </p:cNvSpPr>
          <p:nvPr>
            <p:ph type="sldNum" sz="quarter" idx="12"/>
          </p:nvPr>
        </p:nvSpPr>
        <p:spPr/>
        <p:txBody>
          <a:bodyPr/>
          <a:lstStyle/>
          <a:p>
            <a:fld id="{721A364A-95C9-4918-B87B-C8364849B00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true"/>
          </p:cNvSpPr>
          <p:nvPr>
            <p:ph type="title"/>
          </p:nvPr>
        </p:nvSpPr>
        <p:spPr>
          <a:xfrm>
            <a:off x="619891" y="336021"/>
            <a:ext cx="2902585" cy="1176073"/>
          </a:xfrm>
        </p:spPr>
        <p:txBody>
          <a:bodyPr anchor="b"/>
          <a:lstStyle>
            <a:lvl1pPr>
              <a:defRPr sz="2350"/>
            </a:lvl1pPr>
          </a:lstStyle>
          <a:p>
            <a:r>
              <a:rPr lang="zh-CN" altLang="en-US"/>
              <a:t>单击此处编辑母版标题样式</a:t>
            </a:r>
            <a:endParaRPr lang="en-US" dirty="0"/>
          </a:p>
        </p:txBody>
      </p:sp>
      <p:sp>
        <p:nvSpPr>
          <p:cNvPr id="3" name="Content Placeholder 2"/>
          <p:cNvSpPr>
            <a:spLocks noGrp="true"/>
          </p:cNvSpPr>
          <p:nvPr>
            <p:ph idx="1" hasCustomPrompt="true"/>
          </p:nvPr>
        </p:nvSpPr>
        <p:spPr>
          <a:xfrm>
            <a:off x="3825976" y="725712"/>
            <a:ext cx="4556016" cy="3581889"/>
          </a:xfrm>
        </p:spPr>
        <p:txBody>
          <a:bodyPr/>
          <a:lstStyle>
            <a:lvl1pPr>
              <a:defRPr sz="2350"/>
            </a:lvl1pPr>
            <a:lvl2pPr>
              <a:defRPr sz="2060"/>
            </a:lvl2pPr>
            <a:lvl3pPr>
              <a:defRPr sz="1765"/>
            </a:lvl3pPr>
            <a:lvl4pPr>
              <a:defRPr sz="1470"/>
            </a:lvl4pPr>
            <a:lvl5pPr>
              <a:defRPr sz="1470"/>
            </a:lvl5pPr>
            <a:lvl6pPr>
              <a:defRPr sz="1470"/>
            </a:lvl6pPr>
            <a:lvl7pPr>
              <a:defRPr sz="1470"/>
            </a:lvl7pPr>
            <a:lvl8pPr>
              <a:defRPr sz="1470"/>
            </a:lvl8pPr>
            <a:lvl9pPr>
              <a:defRPr sz="147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true"/>
          </p:cNvSpPr>
          <p:nvPr>
            <p:ph type="body" sz="half" idx="2" hasCustomPrompt="true"/>
          </p:nvPr>
        </p:nvSpPr>
        <p:spPr>
          <a:xfrm>
            <a:off x="619891" y="1512094"/>
            <a:ext cx="2902585" cy="2801341"/>
          </a:xfrm>
        </p:spPr>
        <p:txBody>
          <a:bodyPr/>
          <a:lstStyle>
            <a:lvl1pPr marL="0" indent="0">
              <a:buNone/>
              <a:defRPr sz="1175"/>
            </a:lvl1pPr>
            <a:lvl2pPr marL="335915" indent="0">
              <a:buNone/>
              <a:defRPr sz="1030"/>
            </a:lvl2pPr>
            <a:lvl3pPr marL="671830" indent="0">
              <a:buNone/>
              <a:defRPr sz="880"/>
            </a:lvl3pPr>
            <a:lvl4pPr marL="1008380" indent="0">
              <a:buNone/>
              <a:defRPr sz="735"/>
            </a:lvl4pPr>
            <a:lvl5pPr marL="1344295" indent="0">
              <a:buNone/>
              <a:defRPr sz="735"/>
            </a:lvl5pPr>
            <a:lvl6pPr marL="1680210" indent="0">
              <a:buNone/>
              <a:defRPr sz="735"/>
            </a:lvl6pPr>
            <a:lvl7pPr marL="2016125" indent="0">
              <a:buNone/>
              <a:defRPr sz="735"/>
            </a:lvl7pPr>
            <a:lvl8pPr marL="2352040" indent="0">
              <a:buNone/>
              <a:defRPr sz="735"/>
            </a:lvl8pPr>
            <a:lvl9pPr marL="2688590" indent="0">
              <a:buNone/>
              <a:defRPr sz="735"/>
            </a:lvl9pPr>
          </a:lstStyle>
          <a:p>
            <a:pPr lvl="0"/>
            <a:r>
              <a:rPr lang="zh-CN" altLang="en-US"/>
              <a:t>编辑母版文本样式</a:t>
            </a:r>
            <a:endParaRPr lang="zh-CN" altLang="en-US"/>
          </a:p>
        </p:txBody>
      </p:sp>
      <p:sp>
        <p:nvSpPr>
          <p:cNvPr id="5" name="Date Placeholder 4"/>
          <p:cNvSpPr>
            <a:spLocks noGrp="true"/>
          </p:cNvSpPr>
          <p:nvPr>
            <p:ph type="dt" sz="half" idx="10"/>
          </p:nvPr>
        </p:nvSpPr>
        <p:spPr/>
        <p:txBody>
          <a:bodyPr/>
          <a:lstStyle/>
          <a:p>
            <a:fld id="{8A14FFCF-463E-4D67-9145-5F37447319F8}" type="datetimeFigureOut">
              <a:rPr lang="zh-CN" altLang="en-US" smtClean="0"/>
            </a:fld>
            <a:endParaRPr lang="zh-CN" altLang="en-US"/>
          </a:p>
        </p:txBody>
      </p:sp>
      <p:sp>
        <p:nvSpPr>
          <p:cNvPr id="6" name="Footer Placeholder 5"/>
          <p:cNvSpPr>
            <a:spLocks noGrp="true"/>
          </p:cNvSpPr>
          <p:nvPr>
            <p:ph type="ftr" sz="quarter" idx="11"/>
          </p:nvPr>
        </p:nvSpPr>
        <p:spPr/>
        <p:txBody>
          <a:bodyPr/>
          <a:lstStyle/>
          <a:p>
            <a:endParaRPr lang="zh-CN" altLang="en-US"/>
          </a:p>
        </p:txBody>
      </p:sp>
      <p:sp>
        <p:nvSpPr>
          <p:cNvPr id="7" name="Slide Number Placeholder 6"/>
          <p:cNvSpPr>
            <a:spLocks noGrp="true"/>
          </p:cNvSpPr>
          <p:nvPr>
            <p:ph type="sldNum" sz="quarter" idx="12"/>
          </p:nvPr>
        </p:nvSpPr>
        <p:spPr/>
        <p:txBody>
          <a:bodyPr/>
          <a:lstStyle/>
          <a:p>
            <a:fld id="{721A364A-95C9-4918-B87B-C8364849B00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true"/>
          </p:cNvSpPr>
          <p:nvPr>
            <p:ph type="title"/>
          </p:nvPr>
        </p:nvSpPr>
        <p:spPr>
          <a:xfrm>
            <a:off x="619891" y="336021"/>
            <a:ext cx="2902585" cy="1176073"/>
          </a:xfrm>
        </p:spPr>
        <p:txBody>
          <a:bodyPr anchor="b"/>
          <a:lstStyle>
            <a:lvl1pPr>
              <a:defRPr sz="2350"/>
            </a:lvl1pPr>
          </a:lstStyle>
          <a:p>
            <a:r>
              <a:rPr lang="zh-CN" altLang="en-US"/>
              <a:t>单击此处编辑母版标题样式</a:t>
            </a:r>
            <a:endParaRPr lang="en-US" dirty="0"/>
          </a:p>
        </p:txBody>
      </p:sp>
      <p:sp>
        <p:nvSpPr>
          <p:cNvPr id="3" name="Picture Placeholder 2"/>
          <p:cNvSpPr>
            <a:spLocks noGrp="true" noChangeAspect="true"/>
          </p:cNvSpPr>
          <p:nvPr>
            <p:ph type="pic" idx="1"/>
          </p:nvPr>
        </p:nvSpPr>
        <p:spPr>
          <a:xfrm>
            <a:off x="3825976" y="725712"/>
            <a:ext cx="4556016" cy="3581889"/>
          </a:xfrm>
        </p:spPr>
        <p:txBody>
          <a:bodyPr anchor="t"/>
          <a:lstStyle>
            <a:lvl1pPr marL="0" indent="0">
              <a:buNone/>
              <a:defRPr sz="2350"/>
            </a:lvl1pPr>
            <a:lvl2pPr marL="335915" indent="0">
              <a:buNone/>
              <a:defRPr sz="2060"/>
            </a:lvl2pPr>
            <a:lvl3pPr marL="671830" indent="0">
              <a:buNone/>
              <a:defRPr sz="1765"/>
            </a:lvl3pPr>
            <a:lvl4pPr marL="1008380" indent="0">
              <a:buNone/>
              <a:defRPr sz="1470"/>
            </a:lvl4pPr>
            <a:lvl5pPr marL="1344295" indent="0">
              <a:buNone/>
              <a:defRPr sz="1470"/>
            </a:lvl5pPr>
            <a:lvl6pPr marL="1680210" indent="0">
              <a:buNone/>
              <a:defRPr sz="1470"/>
            </a:lvl6pPr>
            <a:lvl7pPr marL="2016125" indent="0">
              <a:buNone/>
              <a:defRPr sz="1470"/>
            </a:lvl7pPr>
            <a:lvl8pPr marL="2352040" indent="0">
              <a:buNone/>
              <a:defRPr sz="1470"/>
            </a:lvl8pPr>
            <a:lvl9pPr marL="2688590" indent="0">
              <a:buNone/>
              <a:defRPr sz="1470"/>
            </a:lvl9pPr>
          </a:lstStyle>
          <a:p>
            <a:r>
              <a:rPr lang="zh-CN" altLang="en-US"/>
              <a:t>单击图标添加图片</a:t>
            </a:r>
            <a:endParaRPr lang="en-US" dirty="0"/>
          </a:p>
        </p:txBody>
      </p:sp>
      <p:sp>
        <p:nvSpPr>
          <p:cNvPr id="4" name="Text Placeholder 3"/>
          <p:cNvSpPr>
            <a:spLocks noGrp="true"/>
          </p:cNvSpPr>
          <p:nvPr>
            <p:ph type="body" sz="half" idx="2" hasCustomPrompt="true"/>
          </p:nvPr>
        </p:nvSpPr>
        <p:spPr>
          <a:xfrm>
            <a:off x="619891" y="1512094"/>
            <a:ext cx="2902585" cy="2801341"/>
          </a:xfrm>
        </p:spPr>
        <p:txBody>
          <a:bodyPr/>
          <a:lstStyle>
            <a:lvl1pPr marL="0" indent="0">
              <a:buNone/>
              <a:defRPr sz="1175"/>
            </a:lvl1pPr>
            <a:lvl2pPr marL="335915" indent="0">
              <a:buNone/>
              <a:defRPr sz="1030"/>
            </a:lvl2pPr>
            <a:lvl3pPr marL="671830" indent="0">
              <a:buNone/>
              <a:defRPr sz="880"/>
            </a:lvl3pPr>
            <a:lvl4pPr marL="1008380" indent="0">
              <a:buNone/>
              <a:defRPr sz="735"/>
            </a:lvl4pPr>
            <a:lvl5pPr marL="1344295" indent="0">
              <a:buNone/>
              <a:defRPr sz="735"/>
            </a:lvl5pPr>
            <a:lvl6pPr marL="1680210" indent="0">
              <a:buNone/>
              <a:defRPr sz="735"/>
            </a:lvl6pPr>
            <a:lvl7pPr marL="2016125" indent="0">
              <a:buNone/>
              <a:defRPr sz="735"/>
            </a:lvl7pPr>
            <a:lvl8pPr marL="2352040" indent="0">
              <a:buNone/>
              <a:defRPr sz="735"/>
            </a:lvl8pPr>
            <a:lvl9pPr marL="2688590" indent="0">
              <a:buNone/>
              <a:defRPr sz="735"/>
            </a:lvl9pPr>
          </a:lstStyle>
          <a:p>
            <a:pPr lvl="0"/>
            <a:r>
              <a:rPr lang="zh-CN" altLang="en-US"/>
              <a:t>编辑母版文本样式</a:t>
            </a:r>
            <a:endParaRPr lang="zh-CN" altLang="en-US"/>
          </a:p>
        </p:txBody>
      </p:sp>
      <p:sp>
        <p:nvSpPr>
          <p:cNvPr id="5" name="Date Placeholder 4"/>
          <p:cNvSpPr>
            <a:spLocks noGrp="true"/>
          </p:cNvSpPr>
          <p:nvPr>
            <p:ph type="dt" sz="half" idx="10"/>
          </p:nvPr>
        </p:nvSpPr>
        <p:spPr/>
        <p:txBody>
          <a:bodyPr/>
          <a:lstStyle/>
          <a:p>
            <a:fld id="{8A14FFCF-463E-4D67-9145-5F37447319F8}" type="datetimeFigureOut">
              <a:rPr lang="zh-CN" altLang="en-US" smtClean="0"/>
            </a:fld>
            <a:endParaRPr lang="zh-CN" altLang="en-US"/>
          </a:p>
        </p:txBody>
      </p:sp>
      <p:sp>
        <p:nvSpPr>
          <p:cNvPr id="6" name="Footer Placeholder 5"/>
          <p:cNvSpPr>
            <a:spLocks noGrp="true"/>
          </p:cNvSpPr>
          <p:nvPr>
            <p:ph type="ftr" sz="quarter" idx="11"/>
          </p:nvPr>
        </p:nvSpPr>
        <p:spPr/>
        <p:txBody>
          <a:bodyPr/>
          <a:lstStyle/>
          <a:p>
            <a:endParaRPr lang="zh-CN" altLang="en-US"/>
          </a:p>
        </p:txBody>
      </p:sp>
      <p:sp>
        <p:nvSpPr>
          <p:cNvPr id="7" name="Slide Number Placeholder 6"/>
          <p:cNvSpPr>
            <a:spLocks noGrp="true"/>
          </p:cNvSpPr>
          <p:nvPr>
            <p:ph type="sldNum" sz="quarter" idx="12"/>
          </p:nvPr>
        </p:nvSpPr>
        <p:spPr/>
        <p:txBody>
          <a:bodyPr/>
          <a:lstStyle/>
          <a:p>
            <a:fld id="{721A364A-95C9-4918-B87B-C8364849B00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true"/>
          </p:cNvSpPr>
          <p:nvPr>
            <p:ph type="title"/>
          </p:nvPr>
        </p:nvSpPr>
        <p:spPr>
          <a:xfrm>
            <a:off x="618718" y="268350"/>
            <a:ext cx="7762102" cy="974228"/>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true"/>
          </p:cNvSpPr>
          <p:nvPr>
            <p:ph type="body" idx="1"/>
          </p:nvPr>
        </p:nvSpPr>
        <p:spPr>
          <a:xfrm>
            <a:off x="618718" y="1341750"/>
            <a:ext cx="7762102" cy="3198032"/>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true"/>
          </p:cNvSpPr>
          <p:nvPr>
            <p:ph type="dt" sz="half" idx="2"/>
          </p:nvPr>
        </p:nvSpPr>
        <p:spPr>
          <a:xfrm>
            <a:off x="618718" y="4671624"/>
            <a:ext cx="2024896" cy="268350"/>
          </a:xfrm>
          <a:prstGeom prst="rect">
            <a:avLst/>
          </a:prstGeom>
        </p:spPr>
        <p:txBody>
          <a:bodyPr vert="horz" lIns="91440" tIns="45720" rIns="91440" bIns="45720" rtlCol="0" anchor="ctr"/>
          <a:lstStyle>
            <a:lvl1pPr algn="l">
              <a:defRPr sz="880">
                <a:solidFill>
                  <a:schemeClr val="tx1">
                    <a:tint val="75000"/>
                  </a:schemeClr>
                </a:solidFill>
              </a:defRPr>
            </a:lvl1pPr>
          </a:lstStyle>
          <a:p>
            <a:fld id="{8A14FFCF-463E-4D67-9145-5F37447319F8}" type="datetimeFigureOut">
              <a:rPr lang="zh-CN" altLang="en-US" smtClean="0"/>
            </a:fld>
            <a:endParaRPr lang="zh-CN" altLang="en-US"/>
          </a:p>
        </p:txBody>
      </p:sp>
      <p:sp>
        <p:nvSpPr>
          <p:cNvPr id="5" name="Footer Placeholder 4"/>
          <p:cNvSpPr>
            <a:spLocks noGrp="true"/>
          </p:cNvSpPr>
          <p:nvPr>
            <p:ph type="ftr" sz="quarter" idx="3"/>
          </p:nvPr>
        </p:nvSpPr>
        <p:spPr>
          <a:xfrm>
            <a:off x="2981097" y="4671624"/>
            <a:ext cx="3037344" cy="268350"/>
          </a:xfrm>
          <a:prstGeom prst="rect">
            <a:avLst/>
          </a:prstGeom>
        </p:spPr>
        <p:txBody>
          <a:bodyPr vert="horz" lIns="91440" tIns="45720" rIns="91440" bIns="45720" rtlCol="0" anchor="ctr"/>
          <a:lstStyle>
            <a:lvl1pPr algn="ctr">
              <a:defRPr sz="880">
                <a:solidFill>
                  <a:schemeClr val="tx1">
                    <a:tint val="75000"/>
                  </a:schemeClr>
                </a:solidFill>
              </a:defRPr>
            </a:lvl1pPr>
          </a:lstStyle>
          <a:p>
            <a:endParaRPr lang="zh-CN" altLang="en-US"/>
          </a:p>
        </p:txBody>
      </p:sp>
      <p:sp>
        <p:nvSpPr>
          <p:cNvPr id="6" name="Slide Number Placeholder 5"/>
          <p:cNvSpPr>
            <a:spLocks noGrp="true"/>
          </p:cNvSpPr>
          <p:nvPr>
            <p:ph type="sldNum" sz="quarter" idx="4"/>
          </p:nvPr>
        </p:nvSpPr>
        <p:spPr>
          <a:xfrm>
            <a:off x="6355924" y="4671624"/>
            <a:ext cx="2024896" cy="268350"/>
          </a:xfrm>
          <a:prstGeom prst="rect">
            <a:avLst/>
          </a:prstGeom>
        </p:spPr>
        <p:txBody>
          <a:bodyPr vert="horz" lIns="91440" tIns="45720" rIns="91440" bIns="45720" rtlCol="0" anchor="ctr"/>
          <a:lstStyle>
            <a:lvl1pPr algn="r">
              <a:defRPr sz="880">
                <a:solidFill>
                  <a:schemeClr val="tx1">
                    <a:tint val="75000"/>
                  </a:schemeClr>
                </a:solidFill>
              </a:defRPr>
            </a:lvl1pPr>
          </a:lstStyle>
          <a:p>
            <a:fld id="{721A364A-95C9-4918-B87B-C8364849B00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xStyles>
    <p:titleStyle>
      <a:lvl1pPr algn="l" defTabSz="671830" rtl="0" eaLnBrk="1" latinLnBrk="0" hangingPunct="1">
        <a:lnSpc>
          <a:spcPct val="90000"/>
        </a:lnSpc>
        <a:spcBef>
          <a:spcPct val="0"/>
        </a:spcBef>
        <a:buNone/>
        <a:defRPr sz="3235" kern="1200">
          <a:solidFill>
            <a:schemeClr val="tx1"/>
          </a:solidFill>
          <a:latin typeface="+mj-lt"/>
          <a:ea typeface="+mj-ea"/>
          <a:cs typeface="+mj-cs"/>
        </a:defRPr>
      </a:lvl1pPr>
    </p:titleStyle>
    <p:bodyStyle>
      <a:lvl1pPr marL="168275" indent="-168275" algn="l" defTabSz="671830" rtl="0" eaLnBrk="1" latinLnBrk="0" hangingPunct="1">
        <a:lnSpc>
          <a:spcPct val="90000"/>
        </a:lnSpc>
        <a:spcBef>
          <a:spcPts val="735"/>
        </a:spcBef>
        <a:buFont typeface="Arial" panose="02080604020202020204" pitchFamily="34" charset="0"/>
        <a:buChar char="•"/>
        <a:defRPr sz="2060" kern="1200">
          <a:solidFill>
            <a:schemeClr val="tx1"/>
          </a:solidFill>
          <a:latin typeface="+mn-lt"/>
          <a:ea typeface="+mn-ea"/>
          <a:cs typeface="+mn-cs"/>
        </a:defRPr>
      </a:lvl1pPr>
      <a:lvl2pPr marL="504190" indent="-168275" algn="l" defTabSz="671830" rtl="0" eaLnBrk="1" latinLnBrk="0" hangingPunct="1">
        <a:lnSpc>
          <a:spcPct val="90000"/>
        </a:lnSpc>
        <a:spcBef>
          <a:spcPts val="370"/>
        </a:spcBef>
        <a:buFont typeface="Arial" panose="02080604020202020204" pitchFamily="34" charset="0"/>
        <a:buChar char="•"/>
        <a:defRPr sz="1765" kern="1200">
          <a:solidFill>
            <a:schemeClr val="tx1"/>
          </a:solidFill>
          <a:latin typeface="+mn-lt"/>
          <a:ea typeface="+mn-ea"/>
          <a:cs typeface="+mn-cs"/>
        </a:defRPr>
      </a:lvl2pPr>
      <a:lvl3pPr marL="840105" indent="-168275" algn="l" defTabSz="671830" rtl="0" eaLnBrk="1" latinLnBrk="0" hangingPunct="1">
        <a:lnSpc>
          <a:spcPct val="90000"/>
        </a:lnSpc>
        <a:spcBef>
          <a:spcPts val="370"/>
        </a:spcBef>
        <a:buFont typeface="Arial" panose="02080604020202020204" pitchFamily="34" charset="0"/>
        <a:buChar char="•"/>
        <a:defRPr sz="1470" kern="1200">
          <a:solidFill>
            <a:schemeClr val="tx1"/>
          </a:solidFill>
          <a:latin typeface="+mn-lt"/>
          <a:ea typeface="+mn-ea"/>
          <a:cs typeface="+mn-cs"/>
        </a:defRPr>
      </a:lvl3pPr>
      <a:lvl4pPr marL="1176020" indent="-168275" algn="l" defTabSz="671830" rtl="0" eaLnBrk="1" latinLnBrk="0" hangingPunct="1">
        <a:lnSpc>
          <a:spcPct val="90000"/>
        </a:lnSpc>
        <a:spcBef>
          <a:spcPts val="370"/>
        </a:spcBef>
        <a:buFont typeface="Arial" panose="02080604020202020204" pitchFamily="34" charset="0"/>
        <a:buChar char="•"/>
        <a:defRPr sz="1325" kern="1200">
          <a:solidFill>
            <a:schemeClr val="tx1"/>
          </a:solidFill>
          <a:latin typeface="+mn-lt"/>
          <a:ea typeface="+mn-ea"/>
          <a:cs typeface="+mn-cs"/>
        </a:defRPr>
      </a:lvl4pPr>
      <a:lvl5pPr marL="1511935" indent="-168275" algn="l" defTabSz="671830" rtl="0" eaLnBrk="1" latinLnBrk="0" hangingPunct="1">
        <a:lnSpc>
          <a:spcPct val="90000"/>
        </a:lnSpc>
        <a:spcBef>
          <a:spcPts val="370"/>
        </a:spcBef>
        <a:buFont typeface="Arial" panose="02080604020202020204" pitchFamily="34" charset="0"/>
        <a:buChar char="•"/>
        <a:defRPr sz="1325" kern="1200">
          <a:solidFill>
            <a:schemeClr val="tx1"/>
          </a:solidFill>
          <a:latin typeface="+mn-lt"/>
          <a:ea typeface="+mn-ea"/>
          <a:cs typeface="+mn-cs"/>
        </a:defRPr>
      </a:lvl5pPr>
      <a:lvl6pPr marL="1848485" indent="-168275" algn="l" defTabSz="671830" rtl="0" eaLnBrk="1" latinLnBrk="0" hangingPunct="1">
        <a:lnSpc>
          <a:spcPct val="90000"/>
        </a:lnSpc>
        <a:spcBef>
          <a:spcPts val="370"/>
        </a:spcBef>
        <a:buFont typeface="Arial" panose="02080604020202020204" pitchFamily="34" charset="0"/>
        <a:buChar char="•"/>
        <a:defRPr sz="1325" kern="1200">
          <a:solidFill>
            <a:schemeClr val="tx1"/>
          </a:solidFill>
          <a:latin typeface="+mn-lt"/>
          <a:ea typeface="+mn-ea"/>
          <a:cs typeface="+mn-cs"/>
        </a:defRPr>
      </a:lvl6pPr>
      <a:lvl7pPr marL="2184400" indent="-168275" algn="l" defTabSz="671830" rtl="0" eaLnBrk="1" latinLnBrk="0" hangingPunct="1">
        <a:lnSpc>
          <a:spcPct val="90000"/>
        </a:lnSpc>
        <a:spcBef>
          <a:spcPts val="370"/>
        </a:spcBef>
        <a:buFont typeface="Arial" panose="02080604020202020204" pitchFamily="34" charset="0"/>
        <a:buChar char="•"/>
        <a:defRPr sz="1325" kern="1200">
          <a:solidFill>
            <a:schemeClr val="tx1"/>
          </a:solidFill>
          <a:latin typeface="+mn-lt"/>
          <a:ea typeface="+mn-ea"/>
          <a:cs typeface="+mn-cs"/>
        </a:defRPr>
      </a:lvl7pPr>
      <a:lvl8pPr marL="2520315" indent="-168275" algn="l" defTabSz="671830" rtl="0" eaLnBrk="1" latinLnBrk="0" hangingPunct="1">
        <a:lnSpc>
          <a:spcPct val="90000"/>
        </a:lnSpc>
        <a:spcBef>
          <a:spcPts val="370"/>
        </a:spcBef>
        <a:buFont typeface="Arial" panose="02080604020202020204" pitchFamily="34" charset="0"/>
        <a:buChar char="•"/>
        <a:defRPr sz="1325" kern="1200">
          <a:solidFill>
            <a:schemeClr val="tx1"/>
          </a:solidFill>
          <a:latin typeface="+mn-lt"/>
          <a:ea typeface="+mn-ea"/>
          <a:cs typeface="+mn-cs"/>
        </a:defRPr>
      </a:lvl8pPr>
      <a:lvl9pPr marL="2856230" indent="-168275" algn="l" defTabSz="671830" rtl="0" eaLnBrk="1" latinLnBrk="0" hangingPunct="1">
        <a:lnSpc>
          <a:spcPct val="90000"/>
        </a:lnSpc>
        <a:spcBef>
          <a:spcPts val="370"/>
        </a:spcBef>
        <a:buFont typeface="Arial" panose="02080604020202020204" pitchFamily="34" charset="0"/>
        <a:buChar char="•"/>
        <a:defRPr sz="1325" kern="1200">
          <a:solidFill>
            <a:schemeClr val="tx1"/>
          </a:solidFill>
          <a:latin typeface="+mn-lt"/>
          <a:ea typeface="+mn-ea"/>
          <a:cs typeface="+mn-cs"/>
        </a:defRPr>
      </a:lvl9pPr>
    </p:bodyStyle>
    <p:otherStyle>
      <a:defPPr>
        <a:defRPr lang="en-US"/>
      </a:defPPr>
      <a:lvl1pPr marL="0" algn="l" defTabSz="671830" rtl="0" eaLnBrk="1" latinLnBrk="0" hangingPunct="1">
        <a:defRPr sz="1325" kern="1200">
          <a:solidFill>
            <a:schemeClr val="tx1"/>
          </a:solidFill>
          <a:latin typeface="+mn-lt"/>
          <a:ea typeface="+mn-ea"/>
          <a:cs typeface="+mn-cs"/>
        </a:defRPr>
      </a:lvl1pPr>
      <a:lvl2pPr marL="335915" algn="l" defTabSz="671830" rtl="0" eaLnBrk="1" latinLnBrk="0" hangingPunct="1">
        <a:defRPr sz="1325" kern="1200">
          <a:solidFill>
            <a:schemeClr val="tx1"/>
          </a:solidFill>
          <a:latin typeface="+mn-lt"/>
          <a:ea typeface="+mn-ea"/>
          <a:cs typeface="+mn-cs"/>
        </a:defRPr>
      </a:lvl2pPr>
      <a:lvl3pPr marL="671830" algn="l" defTabSz="671830" rtl="0" eaLnBrk="1" latinLnBrk="0" hangingPunct="1">
        <a:defRPr sz="1325" kern="1200">
          <a:solidFill>
            <a:schemeClr val="tx1"/>
          </a:solidFill>
          <a:latin typeface="+mn-lt"/>
          <a:ea typeface="+mn-ea"/>
          <a:cs typeface="+mn-cs"/>
        </a:defRPr>
      </a:lvl3pPr>
      <a:lvl4pPr marL="1008380" algn="l" defTabSz="671830" rtl="0" eaLnBrk="1" latinLnBrk="0" hangingPunct="1">
        <a:defRPr sz="1325" kern="1200">
          <a:solidFill>
            <a:schemeClr val="tx1"/>
          </a:solidFill>
          <a:latin typeface="+mn-lt"/>
          <a:ea typeface="+mn-ea"/>
          <a:cs typeface="+mn-cs"/>
        </a:defRPr>
      </a:lvl4pPr>
      <a:lvl5pPr marL="1344295" algn="l" defTabSz="671830" rtl="0" eaLnBrk="1" latinLnBrk="0" hangingPunct="1">
        <a:defRPr sz="1325" kern="1200">
          <a:solidFill>
            <a:schemeClr val="tx1"/>
          </a:solidFill>
          <a:latin typeface="+mn-lt"/>
          <a:ea typeface="+mn-ea"/>
          <a:cs typeface="+mn-cs"/>
        </a:defRPr>
      </a:lvl5pPr>
      <a:lvl6pPr marL="1680210" algn="l" defTabSz="671830" rtl="0" eaLnBrk="1" latinLnBrk="0" hangingPunct="1">
        <a:defRPr sz="1325" kern="1200">
          <a:solidFill>
            <a:schemeClr val="tx1"/>
          </a:solidFill>
          <a:latin typeface="+mn-lt"/>
          <a:ea typeface="+mn-ea"/>
          <a:cs typeface="+mn-cs"/>
        </a:defRPr>
      </a:lvl6pPr>
      <a:lvl7pPr marL="2016125" algn="l" defTabSz="671830" rtl="0" eaLnBrk="1" latinLnBrk="0" hangingPunct="1">
        <a:defRPr sz="1325" kern="1200">
          <a:solidFill>
            <a:schemeClr val="tx1"/>
          </a:solidFill>
          <a:latin typeface="+mn-lt"/>
          <a:ea typeface="+mn-ea"/>
          <a:cs typeface="+mn-cs"/>
        </a:defRPr>
      </a:lvl7pPr>
      <a:lvl8pPr marL="2352040" algn="l" defTabSz="671830" rtl="0" eaLnBrk="1" latinLnBrk="0" hangingPunct="1">
        <a:defRPr sz="1325" kern="1200">
          <a:solidFill>
            <a:schemeClr val="tx1"/>
          </a:solidFill>
          <a:latin typeface="+mn-lt"/>
          <a:ea typeface="+mn-ea"/>
          <a:cs typeface="+mn-cs"/>
        </a:defRPr>
      </a:lvl8pPr>
      <a:lvl9pPr marL="2688590" algn="l" defTabSz="671830" rtl="0" eaLnBrk="1" latinLnBrk="0" hangingPunct="1">
        <a:defRPr sz="13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image" Target="../media/image12.jpeg"/><Relationship Id="rId1"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7.xml"/><Relationship Id="rId7" Type="http://schemas.openxmlformats.org/officeDocument/2006/relationships/slideLayout" Target="../slideLayouts/slideLayout7.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5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3" Type="http://schemas.openxmlformats.org/officeDocument/2006/relationships/notesSlide" Target="../notesSlides/notesSlide2.xml"/><Relationship Id="rId32" Type="http://schemas.openxmlformats.org/officeDocument/2006/relationships/slideLayout" Target="../slideLayouts/slideLayout1.xml"/><Relationship Id="rId31" Type="http://schemas.openxmlformats.org/officeDocument/2006/relationships/tags" Target="../tags/tag31.xml"/><Relationship Id="rId30" Type="http://schemas.openxmlformats.org/officeDocument/2006/relationships/tags" Target="../tags/tag30.xml"/><Relationship Id="rId3" Type="http://schemas.openxmlformats.org/officeDocument/2006/relationships/tags" Target="../tags/tag3.xml"/><Relationship Id="rId29" Type="http://schemas.openxmlformats.org/officeDocument/2006/relationships/tags" Target="../tags/tag29.xml"/><Relationship Id="rId28" Type="http://schemas.openxmlformats.org/officeDocument/2006/relationships/tags" Target="../tags/tag28.xml"/><Relationship Id="rId27" Type="http://schemas.openxmlformats.org/officeDocument/2006/relationships/tags" Target="../tags/tag27.xml"/><Relationship Id="rId26" Type="http://schemas.openxmlformats.org/officeDocument/2006/relationships/tags" Target="../tags/tag26.xml"/><Relationship Id="rId25" Type="http://schemas.openxmlformats.org/officeDocument/2006/relationships/tags" Target="../tags/tag25.xml"/><Relationship Id="rId24" Type="http://schemas.openxmlformats.org/officeDocument/2006/relationships/tags" Target="../tags/tag24.xml"/><Relationship Id="rId23" Type="http://schemas.openxmlformats.org/officeDocument/2006/relationships/tags" Target="../tags/tag23.xml"/><Relationship Id="rId22" Type="http://schemas.openxmlformats.org/officeDocument/2006/relationships/tags" Target="../tags/tag22.xml"/><Relationship Id="rId21" Type="http://schemas.openxmlformats.org/officeDocument/2006/relationships/tags" Target="../tags/tag21.xml"/><Relationship Id="rId20" Type="http://schemas.openxmlformats.org/officeDocument/2006/relationships/tags" Target="../tags/tag20.xml"/><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25.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60.xml"/><Relationship Id="rId7" Type="http://schemas.openxmlformats.org/officeDocument/2006/relationships/tags" Target="../tags/tag59.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0" Type="http://schemas.openxmlformats.org/officeDocument/2006/relationships/notesSlide" Target="../notesSlides/notesSlide25.xml"/><Relationship Id="rId1" Type="http://schemas.openxmlformats.org/officeDocument/2006/relationships/tags" Target="../tags/tag5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7.xml"/><Relationship Id="rId2" Type="http://schemas.openxmlformats.org/officeDocument/2006/relationships/image" Target="../media/image18.jpeg"/><Relationship Id="rId1"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image" Target="../media/image27.png"/></Relationships>
</file>

<file path=ppt/slides/_rels/slide4.xml.rels><?xml version="1.0" encoding="UTF-8" standalone="yes"?>
<Relationships xmlns="http://schemas.openxmlformats.org/package/2006/relationships"><Relationship Id="rId9" Type="http://schemas.openxmlformats.org/officeDocument/2006/relationships/tags" Target="../tags/tag40.xml"/><Relationship Id="rId8" Type="http://schemas.openxmlformats.org/officeDocument/2006/relationships/tags" Target="../tags/tag39.xml"/><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6" Type="http://schemas.openxmlformats.org/officeDocument/2006/relationships/notesSlide" Target="../notesSlides/notesSlide4.xml"/><Relationship Id="rId15" Type="http://schemas.openxmlformats.org/officeDocument/2006/relationships/slideLayout" Target="../slideLayouts/slideLayout7.xml"/><Relationship Id="rId14" Type="http://schemas.openxmlformats.org/officeDocument/2006/relationships/tags" Target="../tags/tag45.xml"/><Relationship Id="rId13" Type="http://schemas.openxmlformats.org/officeDocument/2006/relationships/tags" Target="../tags/tag44.xml"/><Relationship Id="rId12" Type="http://schemas.openxmlformats.org/officeDocument/2006/relationships/tags" Target="../tags/tag43.xml"/><Relationship Id="rId11" Type="http://schemas.openxmlformats.org/officeDocument/2006/relationships/tags" Target="../tags/tag42.xml"/><Relationship Id="rId10" Type="http://schemas.openxmlformats.org/officeDocument/2006/relationships/tags" Target="../tags/tag41.xml"/><Relationship Id="rId1" Type="http://schemas.openxmlformats.org/officeDocument/2006/relationships/tags" Target="../tags/tag3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image" Target="../media/image29.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chart" Target="../charts/char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image" Target="../media/image32.png"/></Relationships>
</file>

<file path=ppt/slides/_rels/slide48.xml.rels><?xml version="1.0" encoding="UTF-8" standalone="yes"?>
<Relationships xmlns="http://schemas.openxmlformats.org/package/2006/relationships"><Relationship Id="rId4" Type="http://schemas.openxmlformats.org/officeDocument/2006/relationships/notesSlide" Target="../notesSlides/notesSlide48.xml"/><Relationship Id="rId3" Type="http://schemas.openxmlformats.org/officeDocument/2006/relationships/slideLayout" Target="../slideLayouts/slideLayout7.xml"/><Relationship Id="rId2" Type="http://schemas.openxmlformats.org/officeDocument/2006/relationships/image" Target="../media/image34.png"/><Relationship Id="rId1" Type="http://schemas.openxmlformats.org/officeDocument/2006/relationships/image" Target="../media/image33.png"/></Relationships>
</file>

<file path=ppt/slides/_rels/slide49.xml.rels><?xml version="1.0" encoding="UTF-8" standalone="yes"?>
<Relationships xmlns="http://schemas.openxmlformats.org/package/2006/relationships"><Relationship Id="rId5" Type="http://schemas.openxmlformats.org/officeDocument/2006/relationships/notesSlide" Target="../notesSlides/notesSlide49.xml"/><Relationship Id="rId4" Type="http://schemas.openxmlformats.org/officeDocument/2006/relationships/slideLayout" Target="../slideLayouts/slideLayout7.xml"/><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50.xml.rels><?xml version="1.0" encoding="UTF-8" standalone="yes"?>
<Relationships xmlns="http://schemas.openxmlformats.org/package/2006/relationships"><Relationship Id="rId4" Type="http://schemas.openxmlformats.org/officeDocument/2006/relationships/notesSlide" Target="../notesSlides/notesSlide50.xml"/><Relationship Id="rId3" Type="http://schemas.openxmlformats.org/officeDocument/2006/relationships/slideLayout" Target="../slideLayouts/slideLayout7.xml"/><Relationship Id="rId2" Type="http://schemas.openxmlformats.org/officeDocument/2006/relationships/image" Target="../media/image37.png"/><Relationship Id="rId1" Type="http://schemas.openxmlformats.org/officeDocument/2006/relationships/image" Target="../media/image33.png"/></Relationships>
</file>

<file path=ppt/slides/_rels/slide51.xml.rels><?xml version="1.0" encoding="UTF-8" standalone="yes"?>
<Relationships xmlns="http://schemas.openxmlformats.org/package/2006/relationships"><Relationship Id="rId4" Type="http://schemas.openxmlformats.org/officeDocument/2006/relationships/notesSlide" Target="../notesSlides/notesSlide51.xml"/><Relationship Id="rId3" Type="http://schemas.openxmlformats.org/officeDocument/2006/relationships/slideLayout" Target="../slideLayouts/slideLayout7.xml"/><Relationship Id="rId2" Type="http://schemas.openxmlformats.org/officeDocument/2006/relationships/image" Target="../media/image38.png"/><Relationship Id="rId1" Type="http://schemas.openxmlformats.org/officeDocument/2006/relationships/image" Target="../media/image33.png"/></Relationships>
</file>

<file path=ppt/slides/_rels/slide52.xml.rels><?xml version="1.0" encoding="UTF-8" standalone="yes"?>
<Relationships xmlns="http://schemas.openxmlformats.org/package/2006/relationships"><Relationship Id="rId4" Type="http://schemas.openxmlformats.org/officeDocument/2006/relationships/notesSlide" Target="../notesSlides/notesSlide52.xml"/><Relationship Id="rId3" Type="http://schemas.openxmlformats.org/officeDocument/2006/relationships/slideLayout" Target="../slideLayouts/slideLayout7.xml"/><Relationship Id="rId2" Type="http://schemas.openxmlformats.org/officeDocument/2006/relationships/image" Target="../media/image39.png"/><Relationship Id="rId1" Type="http://schemas.openxmlformats.org/officeDocument/2006/relationships/image" Target="../media/image33.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image" Target="../media/image40.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tags" Target="../tags/tag61.xml"/></Relationships>
</file>

<file path=ppt/slides/_rels/slide55.xml.rels><?xml version="1.0" encoding="UTF-8" standalone="yes"?>
<Relationships xmlns="http://schemas.openxmlformats.org/package/2006/relationships"><Relationship Id="rId4" Type="http://schemas.openxmlformats.org/officeDocument/2006/relationships/notesSlide" Target="../notesSlides/notesSlide55.xml"/><Relationship Id="rId3" Type="http://schemas.openxmlformats.org/officeDocument/2006/relationships/slideLayout" Target="../slideLayouts/slideLayout7.xml"/><Relationship Id="rId2" Type="http://schemas.openxmlformats.org/officeDocument/2006/relationships/image" Target="../media/image41.png"/><Relationship Id="rId1" Type="http://schemas.openxmlformats.org/officeDocument/2006/relationships/chart" Target="../charts/chart2.xml"/></Relationships>
</file>

<file path=ppt/slides/_rels/slide56.xml.rels><?xml version="1.0" encoding="UTF-8" standalone="yes"?>
<Relationships xmlns="http://schemas.openxmlformats.org/package/2006/relationships"><Relationship Id="rId6" Type="http://schemas.openxmlformats.org/officeDocument/2006/relationships/notesSlide" Target="../notesSlides/notesSlide56.xml"/><Relationship Id="rId5" Type="http://schemas.openxmlformats.org/officeDocument/2006/relationships/slideLayout" Target="../slideLayouts/slideLayout7.xml"/><Relationship Id="rId4" Type="http://schemas.openxmlformats.org/officeDocument/2006/relationships/image" Target="../media/image44.png"/><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chart" Target="../charts/chart3.xml"/></Relationships>
</file>

<file path=ppt/slides/_rels/slide57.xml.rels><?xml version="1.0" encoding="UTF-8" standalone="yes"?>
<Relationships xmlns="http://schemas.openxmlformats.org/package/2006/relationships"><Relationship Id="rId4" Type="http://schemas.openxmlformats.org/officeDocument/2006/relationships/notesSlide" Target="../notesSlides/notesSlide57.xml"/><Relationship Id="rId3" Type="http://schemas.openxmlformats.org/officeDocument/2006/relationships/slideLayout" Target="../slideLayouts/slideLayout7.xml"/><Relationship Id="rId2" Type="http://schemas.openxmlformats.org/officeDocument/2006/relationships/image" Target="../media/image45.png"/><Relationship Id="rId1" Type="http://schemas.openxmlformats.org/officeDocument/2006/relationships/chart" Target="../charts/chart4.xml"/></Relationships>
</file>

<file path=ppt/slides/_rels/slide58.xml.rels><?xml version="1.0" encoding="UTF-8" standalone="yes"?>
<Relationships xmlns="http://schemas.openxmlformats.org/package/2006/relationships"><Relationship Id="rId5" Type="http://schemas.openxmlformats.org/officeDocument/2006/relationships/notesSlide" Target="../notesSlides/notesSlide58.xml"/><Relationship Id="rId4" Type="http://schemas.openxmlformats.org/officeDocument/2006/relationships/slideLayout" Target="../slideLayouts/slideLayout7.xml"/><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chart" Target="../charts/chart5.xml"/></Relationships>
</file>

<file path=ppt/slides/_rels/slide59.xml.rels><?xml version="1.0" encoding="UTF-8" standalone="yes"?>
<Relationships xmlns="http://schemas.openxmlformats.org/package/2006/relationships"><Relationship Id="rId4" Type="http://schemas.openxmlformats.org/officeDocument/2006/relationships/notesSlide" Target="../notesSlides/notesSlide59.xml"/><Relationship Id="rId3" Type="http://schemas.openxmlformats.org/officeDocument/2006/relationships/slideLayout" Target="../slideLayouts/slideLayout7.xml"/><Relationship Id="rId2" Type="http://schemas.openxmlformats.org/officeDocument/2006/relationships/image" Target="../media/image48.png"/><Relationship Id="rId1" Type="http://schemas.openxmlformats.org/officeDocument/2006/relationships/chart" Target="../charts/char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image" Target="../media/image49.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image" Target="../media/image50.png"/></Relationships>
</file>

<file path=ppt/slides/_rels/slide63.xml.rels><?xml version="1.0" encoding="UTF-8" standalone="yes"?>
<Relationships xmlns="http://schemas.openxmlformats.org/package/2006/relationships"><Relationship Id="rId4" Type="http://schemas.openxmlformats.org/officeDocument/2006/relationships/notesSlide" Target="../notesSlides/notesSlide63.xml"/><Relationship Id="rId3" Type="http://schemas.openxmlformats.org/officeDocument/2006/relationships/slideLayout" Target="../slideLayouts/slideLayout1.xml"/><Relationship Id="rId2" Type="http://schemas.openxmlformats.org/officeDocument/2006/relationships/image" Target="../media/image52.png"/><Relationship Id="rId1" Type="http://schemas.openxmlformats.org/officeDocument/2006/relationships/image" Target="../media/image51.jpe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image" Target="../media/image53.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xml"/><Relationship Id="rId1" Type="http://schemas.openxmlformats.org/officeDocument/2006/relationships/image" Target="../media/image54.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xml"/><Relationship Id="rId1" Type="http://schemas.openxmlformats.org/officeDocument/2006/relationships/image" Target="../media/image55.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xml"/><Relationship Id="rId1" Type="http://schemas.openxmlformats.org/officeDocument/2006/relationships/image" Target="../media/image56.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xml"/><Relationship Id="rId1" Type="http://schemas.openxmlformats.org/officeDocument/2006/relationships/image" Target="../media/image57.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xml"/><Relationship Id="rId1" Type="http://schemas.openxmlformats.org/officeDocument/2006/relationships/image" Target="../media/image5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1.xml"/><Relationship Id="rId1" Type="http://schemas.openxmlformats.org/officeDocument/2006/relationships/image" Target="../media/image59.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1.xml"/><Relationship Id="rId1" Type="http://schemas.openxmlformats.org/officeDocument/2006/relationships/image" Target="../media/image60.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1.xml"/><Relationship Id="rId1" Type="http://schemas.openxmlformats.org/officeDocument/2006/relationships/image" Target="../media/image61.png"/></Relationships>
</file>

<file path=ppt/slides/_rels/slide73.xml.rels><?xml version="1.0" encoding="UTF-8" standalone="yes"?>
<Relationships xmlns="http://schemas.openxmlformats.org/package/2006/relationships"><Relationship Id="rId4" Type="http://schemas.openxmlformats.org/officeDocument/2006/relationships/notesSlide" Target="../notesSlides/notesSlide73.xml"/><Relationship Id="rId3" Type="http://schemas.openxmlformats.org/officeDocument/2006/relationships/slideLayout" Target="../slideLayouts/slideLayout1.xml"/><Relationship Id="rId2" Type="http://schemas.openxmlformats.org/officeDocument/2006/relationships/image" Target="../media/image63.png"/><Relationship Id="rId1" Type="http://schemas.openxmlformats.org/officeDocument/2006/relationships/image" Target="../media/image62.png"/></Relationships>
</file>

<file path=ppt/slides/_rels/slide74.xml.rels><?xml version="1.0" encoding="UTF-8" standalone="yes"?>
<Relationships xmlns="http://schemas.openxmlformats.org/package/2006/relationships"><Relationship Id="rId4" Type="http://schemas.openxmlformats.org/officeDocument/2006/relationships/notesSlide" Target="../notesSlides/notesSlide74.xml"/><Relationship Id="rId3" Type="http://schemas.openxmlformats.org/officeDocument/2006/relationships/slideLayout" Target="../slideLayouts/slideLayout1.xml"/><Relationship Id="rId2" Type="http://schemas.openxmlformats.org/officeDocument/2006/relationships/image" Target="../media/image65.png"/><Relationship Id="rId1" Type="http://schemas.openxmlformats.org/officeDocument/2006/relationships/image" Target="../media/image64.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1.xml"/><Relationship Id="rId1" Type="http://schemas.openxmlformats.org/officeDocument/2006/relationships/image" Target="../media/image66.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xml"/><Relationship Id="rId1" Type="http://schemas.openxmlformats.org/officeDocument/2006/relationships/image" Target="../media/image67.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xml"/><Relationship Id="rId1" Type="http://schemas.openxmlformats.org/officeDocument/2006/relationships/image" Target="../media/image68.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true"/>
          </p:cNvPicPr>
          <p:nvPr/>
        </p:nvPicPr>
        <p:blipFill>
          <a:blip r:embed="rId1"/>
          <a:stretch>
            <a:fillRect/>
          </a:stretch>
        </p:blipFill>
        <p:spPr>
          <a:xfrm>
            <a:off x="3650119" y="2126028"/>
            <a:ext cx="7558107" cy="5038738"/>
          </a:xfrm>
          <a:prstGeom prst="rect">
            <a:avLst/>
          </a:prstGeom>
        </p:spPr>
      </p:pic>
      <p:sp>
        <p:nvSpPr>
          <p:cNvPr id="17" name="矩形 16"/>
          <p:cNvSpPr/>
          <p:nvPr/>
        </p:nvSpPr>
        <p:spPr>
          <a:xfrm rot="18836129">
            <a:off x="6722471" y="-2304784"/>
            <a:ext cx="8644255" cy="35264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18836129">
            <a:off x="-1880171" y="1720575"/>
            <a:ext cx="9125533" cy="37494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30"/>
          <p:cNvSpPr/>
          <p:nvPr/>
        </p:nvSpPr>
        <p:spPr>
          <a:xfrm flipH="true">
            <a:off x="436580" y="994000"/>
            <a:ext cx="6149278" cy="1322070"/>
          </a:xfrm>
          <a:prstGeom prst="rect">
            <a:avLst/>
          </a:prstGeom>
        </p:spPr>
        <p:txBody>
          <a:bodyPr wrap="square">
            <a:spAutoFit/>
          </a:bodyPr>
          <a:lstStyle/>
          <a:p>
            <a:pPr algn="ctr">
              <a:lnSpc>
                <a:spcPct val="125000"/>
              </a:lnSpc>
            </a:pPr>
            <a:r>
              <a:rPr lang="zh-CN" altLang="en-US" sz="3200" b="1" dirty="0">
                <a:latin typeface="黑体" panose="02010609060101010101" pitchFamily="49" charset="-122"/>
                <a:ea typeface="黑体" panose="02010609060101010101" pitchFamily="49" charset="-122"/>
                <a:cs typeface="Open Sans" panose="020B0606030504020204" pitchFamily="34" charset="0"/>
              </a:rPr>
              <a:t>研究开发费用加计扣除政策培训</a:t>
            </a:r>
            <a:endParaRPr lang="en-US" altLang="zh-CN" sz="3200" b="1" dirty="0">
              <a:latin typeface="黑体" panose="02010609060101010101" pitchFamily="49" charset="-122"/>
              <a:ea typeface="黑体" panose="02010609060101010101" pitchFamily="49" charset="-122"/>
              <a:cs typeface="Open Sans" panose="020B0606030504020204" pitchFamily="34" charset="0"/>
            </a:endParaRPr>
          </a:p>
          <a:p>
            <a:pPr algn="ctr">
              <a:lnSpc>
                <a:spcPct val="125000"/>
              </a:lnSpc>
            </a:pPr>
            <a:r>
              <a:rPr lang="zh-CN" altLang="en-US" sz="3200" b="1" dirty="0">
                <a:latin typeface="黑体" panose="02010609060101010101" pitchFamily="49" charset="-122"/>
                <a:ea typeface="黑体" panose="02010609060101010101" pitchFamily="49" charset="-122"/>
                <a:cs typeface="Open Sans" panose="020B0606030504020204" pitchFamily="34" charset="0"/>
              </a:rPr>
              <a:t>暨企业研发活动管理实务</a:t>
            </a:r>
            <a:endParaRPr lang="zh-CN" altLang="en-US" sz="3200" b="1" dirty="0">
              <a:latin typeface="黑体" panose="02010609060101010101" pitchFamily="49" charset="-122"/>
              <a:ea typeface="黑体" panose="02010609060101010101" pitchFamily="49" charset="-122"/>
              <a:cs typeface="Open Sans" panose="020B0606030504020204" pitchFamily="34" charset="0"/>
            </a:endParaRPr>
          </a:p>
        </p:txBody>
      </p:sp>
      <p:sp>
        <p:nvSpPr>
          <p:cNvPr id="6" name="矩形 5"/>
          <p:cNvSpPr/>
          <p:nvPr/>
        </p:nvSpPr>
        <p:spPr>
          <a:xfrm rot="18949148">
            <a:off x="6428602" y="-3558465"/>
            <a:ext cx="6423949" cy="6423949"/>
          </a:xfrm>
          <a:prstGeom prst="rect">
            <a:avLst/>
          </a:prstGeom>
          <a:solidFill>
            <a:srgbClr val="083473"/>
          </a:solidFill>
          <a:ln>
            <a:solidFill>
              <a:srgbClr val="0834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18676982">
            <a:off x="1442054" y="2082116"/>
            <a:ext cx="10737928" cy="129785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Rectangle 30"/>
          <p:cNvSpPr/>
          <p:nvPr/>
        </p:nvSpPr>
        <p:spPr>
          <a:xfrm flipH="true">
            <a:off x="4463468" y="2628949"/>
            <a:ext cx="184731" cy="369332"/>
          </a:xfrm>
          <a:prstGeom prst="rect">
            <a:avLst/>
          </a:prstGeom>
        </p:spPr>
        <p:txBody>
          <a:bodyPr wrap="none">
            <a:spAutoFit/>
          </a:bodyPr>
          <a:lstStyle/>
          <a:p>
            <a:pPr algn="r"/>
            <a:endParaRPr lang="zh-CN" altLang="en-US" dirty="0">
              <a:latin typeface="方正兰亭准黑_GBK" panose="02000000000000000000" pitchFamily="2" charset="-122"/>
              <a:ea typeface="方正兰亭准黑_GBK" panose="02000000000000000000" pitchFamily="2" charset="-122"/>
              <a:cs typeface="Open Sans" panose="020B0606030504020204" pitchFamily="34" charset="0"/>
            </a:endParaRPr>
          </a:p>
        </p:txBody>
      </p:sp>
      <p:sp>
        <p:nvSpPr>
          <p:cNvPr id="16" name="Rectangle 30"/>
          <p:cNvSpPr/>
          <p:nvPr/>
        </p:nvSpPr>
        <p:spPr>
          <a:xfrm flipH="true">
            <a:off x="7608555" y="1383068"/>
            <a:ext cx="184731" cy="461665"/>
          </a:xfrm>
          <a:prstGeom prst="rect">
            <a:avLst/>
          </a:prstGeom>
        </p:spPr>
        <p:txBody>
          <a:bodyPr wrap="none">
            <a:spAutoFit/>
          </a:bodyPr>
          <a:lstStyle/>
          <a:p>
            <a:pPr algn="r"/>
            <a:endParaRPr lang="en-US" sz="2400" dirty="0">
              <a:solidFill>
                <a:schemeClr val="bg1"/>
              </a:solidFill>
              <a:latin typeface="方正兰亭准黑_GBK" panose="02000000000000000000" pitchFamily="2" charset="-122"/>
              <a:ea typeface="方正兰亭准黑_GBK" panose="02000000000000000000" pitchFamily="2" charset="-122"/>
              <a:cs typeface="Open Sans" panose="020B0606030504020204" pitchFamily="34" charset="0"/>
            </a:endParaRPr>
          </a:p>
        </p:txBody>
      </p:sp>
      <p:sp>
        <p:nvSpPr>
          <p:cNvPr id="12" name="Rectangle 30"/>
          <p:cNvSpPr/>
          <p:nvPr/>
        </p:nvSpPr>
        <p:spPr>
          <a:xfrm flipH="true">
            <a:off x="1980939" y="3290179"/>
            <a:ext cx="2299595" cy="429895"/>
          </a:xfrm>
          <a:prstGeom prst="rect">
            <a:avLst/>
          </a:prstGeom>
          <a:solidFill>
            <a:schemeClr val="bg1"/>
          </a:solidFill>
          <a:ln>
            <a:solidFill>
              <a:schemeClr val="bg1"/>
            </a:solidFill>
          </a:ln>
        </p:spPr>
        <p:txBody>
          <a:bodyPr wrap="square">
            <a:spAutoFit/>
          </a:bodyPr>
          <a:lstStyle/>
          <a:p>
            <a:pPr algn="ctr"/>
            <a:r>
              <a:rPr lang="en-US" altLang="zh-CN" sz="2200" b="1" dirty="0">
                <a:latin typeface="方正兰亭准黑_GBK" panose="02000000000000000000" pitchFamily="2" charset="-122"/>
                <a:ea typeface="方正兰亭准黑_GBK" panose="02000000000000000000" pitchFamily="2" charset="-122"/>
                <a:cs typeface="Open Sans" panose="020B0606030504020204" pitchFamily="34" charset="0"/>
              </a:rPr>
              <a:t>2024</a:t>
            </a:r>
            <a:r>
              <a:rPr lang="zh-CN" altLang="en-US" sz="2200" b="1" dirty="0">
                <a:latin typeface="方正兰亭准黑_GBK" panose="02000000000000000000" pitchFamily="2" charset="-122"/>
                <a:ea typeface="方正兰亭准黑_GBK" panose="02000000000000000000" pitchFamily="2" charset="-122"/>
                <a:cs typeface="Open Sans" panose="020B0606030504020204" pitchFamily="34" charset="0"/>
              </a:rPr>
              <a:t>年</a:t>
            </a:r>
            <a:r>
              <a:rPr lang="en-US" altLang="zh-CN" sz="2200" b="1" dirty="0">
                <a:latin typeface="方正兰亭准黑_GBK" panose="02000000000000000000" pitchFamily="2" charset="-122"/>
                <a:ea typeface="方正兰亭准黑_GBK" panose="02000000000000000000" pitchFamily="2" charset="-122"/>
                <a:cs typeface="Open Sans" panose="020B0606030504020204" pitchFamily="34" charset="0"/>
              </a:rPr>
              <a:t>3</a:t>
            </a:r>
            <a:r>
              <a:rPr lang="zh-CN" altLang="en-US" sz="2200" b="1" dirty="0">
                <a:latin typeface="方正兰亭准黑_GBK" panose="02000000000000000000" pitchFamily="2" charset="-122"/>
                <a:ea typeface="方正兰亭准黑_GBK" panose="02000000000000000000" pitchFamily="2" charset="-122"/>
                <a:cs typeface="Open Sans" panose="020B0606030504020204" pitchFamily="34" charset="0"/>
              </a:rPr>
              <a:t>月</a:t>
            </a:r>
            <a:r>
              <a:rPr lang="en-US" altLang="zh-CN" sz="2200" b="1" dirty="0">
                <a:latin typeface="方正兰亭准黑_GBK" panose="02000000000000000000" pitchFamily="2" charset="-122"/>
                <a:ea typeface="方正兰亭准黑_GBK" panose="02000000000000000000" pitchFamily="2" charset="-122"/>
                <a:cs typeface="Open Sans" panose="020B0606030504020204" pitchFamily="34" charset="0"/>
              </a:rPr>
              <a:t>30</a:t>
            </a:r>
            <a:r>
              <a:rPr lang="zh-CN" altLang="en-US" sz="2200" b="1" dirty="0">
                <a:latin typeface="方正兰亭准黑_GBK" panose="02000000000000000000" pitchFamily="2" charset="-122"/>
                <a:ea typeface="方正兰亭准黑_GBK" panose="02000000000000000000" pitchFamily="2" charset="-122"/>
                <a:cs typeface="Open Sans" panose="020B0606030504020204" pitchFamily="34" charset="0"/>
              </a:rPr>
              <a:t>日</a:t>
            </a:r>
            <a:endParaRPr lang="zh-CN" altLang="en-US" sz="2200" b="1" dirty="0">
              <a:latin typeface="方正兰亭准黑_GBK" panose="02000000000000000000" pitchFamily="2" charset="-122"/>
              <a:ea typeface="方正兰亭准黑_GBK" panose="02000000000000000000" pitchFamily="2" charset="-122"/>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12"/>
          <p:cNvGrpSpPr/>
          <p:nvPr/>
        </p:nvGrpSpPr>
        <p:grpSpPr bwMode="auto">
          <a:xfrm>
            <a:off x="3201210" y="1273916"/>
            <a:ext cx="1598356" cy="1124737"/>
            <a:chOff x="0" y="0"/>
            <a:chExt cx="1624019" cy="1147515"/>
          </a:xfrm>
        </p:grpSpPr>
        <p:grpSp>
          <p:nvGrpSpPr>
            <p:cNvPr id="9" name="组合 7"/>
            <p:cNvGrpSpPr/>
            <p:nvPr/>
          </p:nvGrpSpPr>
          <p:grpSpPr bwMode="auto">
            <a:xfrm>
              <a:off x="0" y="0"/>
              <a:ext cx="1624019" cy="1147515"/>
              <a:chOff x="0" y="0"/>
              <a:chExt cx="2070437" cy="1462949"/>
            </a:xfrm>
          </p:grpSpPr>
          <p:sp>
            <p:nvSpPr>
              <p:cNvPr id="11" name="等腰三角形 6"/>
              <p:cNvSpPr/>
              <p:nvPr/>
            </p:nvSpPr>
            <p:spPr bwMode="auto">
              <a:xfrm>
                <a:off x="10120" y="900432"/>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2" name="右箭头 5"/>
              <p:cNvSpPr/>
              <p:nvPr/>
            </p:nvSpPr>
            <p:spPr bwMode="auto">
              <a:xfrm>
                <a:off x="0" y="0"/>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10" name="Freeform 6"/>
            <p:cNvSpPr>
              <a:spLocks noEditPoints="true"/>
            </p:cNvSpPr>
            <p:nvPr/>
          </p:nvSpPr>
          <p:spPr bwMode="auto">
            <a:xfrm>
              <a:off x="1055100" y="277244"/>
              <a:ext cx="282917" cy="367363"/>
            </a:xfrm>
            <a:custGeom>
              <a:avLst/>
              <a:gdLst>
                <a:gd name="T0" fmla="*/ 37196 w 251"/>
                <a:gd name="T1" fmla="*/ 335810 h 326"/>
                <a:gd name="T2" fmla="*/ 29306 w 251"/>
                <a:gd name="T3" fmla="*/ 202838 h 326"/>
                <a:gd name="T4" fmla="*/ 49595 w 251"/>
                <a:gd name="T5" fmla="*/ 169032 h 326"/>
                <a:gd name="T6" fmla="*/ 86791 w 251"/>
                <a:gd name="T7" fmla="*/ 158890 h 326"/>
                <a:gd name="T8" fmla="*/ 93554 w 251"/>
                <a:gd name="T9" fmla="*/ 191570 h 326"/>
                <a:gd name="T10" fmla="*/ 85664 w 251"/>
                <a:gd name="T11" fmla="*/ 200585 h 326"/>
                <a:gd name="T12" fmla="*/ 60867 w 251"/>
                <a:gd name="T13" fmla="*/ 221995 h 326"/>
                <a:gd name="T14" fmla="*/ 50722 w 251"/>
                <a:gd name="T15" fmla="*/ 335810 h 326"/>
                <a:gd name="T16" fmla="*/ 65375 w 251"/>
                <a:gd name="T17" fmla="*/ 334683 h 326"/>
                <a:gd name="T18" fmla="*/ 223178 w 251"/>
                <a:gd name="T19" fmla="*/ 236645 h 326"/>
                <a:gd name="T20" fmla="*/ 92427 w 251"/>
                <a:gd name="T21" fmla="*/ 103673 h 326"/>
                <a:gd name="T22" fmla="*/ 151039 w 251"/>
                <a:gd name="T23" fmla="*/ 52963 h 326"/>
                <a:gd name="T24" fmla="*/ 184854 w 251"/>
                <a:gd name="T25" fmla="*/ 103673 h 326"/>
                <a:gd name="T26" fmla="*/ 192744 w 251"/>
                <a:gd name="T27" fmla="*/ 28172 h 326"/>
                <a:gd name="T28" fmla="*/ 84537 w 251"/>
                <a:gd name="T29" fmla="*/ 23664 h 326"/>
                <a:gd name="T30" fmla="*/ 92427 w 251"/>
                <a:gd name="T31" fmla="*/ 103673 h 326"/>
                <a:gd name="T32" fmla="*/ 242339 w 251"/>
                <a:gd name="T33" fmla="*/ 350460 h 326"/>
                <a:gd name="T34" fmla="*/ 55231 w 251"/>
                <a:gd name="T35" fmla="*/ 367363 h 326"/>
                <a:gd name="T36" fmla="*/ 253611 w 251"/>
                <a:gd name="T37" fmla="*/ 202838 h 326"/>
                <a:gd name="T38" fmla="*/ 245721 w 251"/>
                <a:gd name="T39" fmla="*/ 335810 h 326"/>
                <a:gd name="T40" fmla="*/ 237831 w 251"/>
                <a:gd name="T41" fmla="*/ 232137 h 326"/>
                <a:gd name="T42" fmla="*/ 188236 w 251"/>
                <a:gd name="T43" fmla="*/ 221995 h 326"/>
                <a:gd name="T44" fmla="*/ 199507 w 251"/>
                <a:gd name="T45" fmla="*/ 199458 h 326"/>
                <a:gd name="T46" fmla="*/ 201762 w 251"/>
                <a:gd name="T47" fmla="*/ 192697 h 326"/>
                <a:gd name="T48" fmla="*/ 234449 w 251"/>
                <a:gd name="T49" fmla="*/ 167905 h 326"/>
                <a:gd name="T50" fmla="*/ 237831 w 251"/>
                <a:gd name="T51" fmla="*/ 171286 h 326"/>
                <a:gd name="T52" fmla="*/ 253611 w 251"/>
                <a:gd name="T53" fmla="*/ 202838 h 326"/>
                <a:gd name="T54" fmla="*/ 193871 w 251"/>
                <a:gd name="T55" fmla="*/ 200585 h 326"/>
                <a:gd name="T56" fmla="*/ 184854 w 251"/>
                <a:gd name="T57" fmla="*/ 185935 h 326"/>
                <a:gd name="T58" fmla="*/ 196126 w 251"/>
                <a:gd name="T59" fmla="*/ 158890 h 326"/>
                <a:gd name="T60" fmla="*/ 174710 w 251"/>
                <a:gd name="T61" fmla="*/ 163398 h 326"/>
                <a:gd name="T62" fmla="*/ 182600 w 251"/>
                <a:gd name="T63" fmla="*/ 221995 h 326"/>
                <a:gd name="T64" fmla="*/ 87918 w 251"/>
                <a:gd name="T65" fmla="*/ 187062 h 326"/>
                <a:gd name="T66" fmla="*/ 101444 w 251"/>
                <a:gd name="T67" fmla="*/ 189316 h 326"/>
                <a:gd name="T68" fmla="*/ 102572 w 251"/>
                <a:gd name="T69" fmla="*/ 221995 h 326"/>
                <a:gd name="T70" fmla="*/ 108207 w 251"/>
                <a:gd name="T71" fmla="*/ 163398 h 326"/>
                <a:gd name="T72" fmla="*/ 89046 w 251"/>
                <a:gd name="T73" fmla="*/ 158890 h 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 h="326">
                  <a:moveTo>
                    <a:pt x="45" y="298"/>
                  </a:moveTo>
                  <a:cubicBezTo>
                    <a:pt x="33" y="298"/>
                    <a:pt x="33" y="298"/>
                    <a:pt x="33" y="298"/>
                  </a:cubicBezTo>
                  <a:cubicBezTo>
                    <a:pt x="4" y="298"/>
                    <a:pt x="0" y="279"/>
                    <a:pt x="7" y="253"/>
                  </a:cubicBezTo>
                  <a:cubicBezTo>
                    <a:pt x="26" y="180"/>
                    <a:pt x="26" y="180"/>
                    <a:pt x="26" y="180"/>
                  </a:cubicBezTo>
                  <a:cubicBezTo>
                    <a:pt x="29" y="168"/>
                    <a:pt x="35" y="158"/>
                    <a:pt x="42" y="151"/>
                  </a:cubicBezTo>
                  <a:cubicBezTo>
                    <a:pt x="44" y="150"/>
                    <a:pt x="44" y="150"/>
                    <a:pt x="44" y="150"/>
                  </a:cubicBezTo>
                  <a:cubicBezTo>
                    <a:pt x="45" y="149"/>
                    <a:pt x="45" y="149"/>
                    <a:pt x="45" y="149"/>
                  </a:cubicBezTo>
                  <a:cubicBezTo>
                    <a:pt x="77" y="141"/>
                    <a:pt x="77" y="141"/>
                    <a:pt x="77" y="141"/>
                  </a:cubicBezTo>
                  <a:cubicBezTo>
                    <a:pt x="74" y="171"/>
                    <a:pt x="74" y="171"/>
                    <a:pt x="74" y="171"/>
                  </a:cubicBezTo>
                  <a:cubicBezTo>
                    <a:pt x="83" y="170"/>
                    <a:pt x="83" y="170"/>
                    <a:pt x="83" y="170"/>
                  </a:cubicBezTo>
                  <a:cubicBezTo>
                    <a:pt x="76" y="177"/>
                    <a:pt x="76" y="177"/>
                    <a:pt x="76" y="177"/>
                  </a:cubicBezTo>
                  <a:cubicBezTo>
                    <a:pt x="76" y="178"/>
                    <a:pt x="76" y="178"/>
                    <a:pt x="76" y="178"/>
                  </a:cubicBezTo>
                  <a:cubicBezTo>
                    <a:pt x="77" y="178"/>
                    <a:pt x="81" y="186"/>
                    <a:pt x="87" y="197"/>
                  </a:cubicBezTo>
                  <a:cubicBezTo>
                    <a:pt x="54" y="197"/>
                    <a:pt x="54" y="197"/>
                    <a:pt x="54" y="197"/>
                  </a:cubicBezTo>
                  <a:cubicBezTo>
                    <a:pt x="45" y="206"/>
                    <a:pt x="45" y="206"/>
                    <a:pt x="45" y="206"/>
                  </a:cubicBezTo>
                  <a:cubicBezTo>
                    <a:pt x="45" y="298"/>
                    <a:pt x="45" y="298"/>
                    <a:pt x="45" y="298"/>
                  </a:cubicBezTo>
                  <a:close/>
                  <a:moveTo>
                    <a:pt x="58" y="210"/>
                  </a:moveTo>
                  <a:cubicBezTo>
                    <a:pt x="58" y="297"/>
                    <a:pt x="58" y="297"/>
                    <a:pt x="58" y="297"/>
                  </a:cubicBezTo>
                  <a:cubicBezTo>
                    <a:pt x="198" y="297"/>
                    <a:pt x="198" y="297"/>
                    <a:pt x="198" y="297"/>
                  </a:cubicBezTo>
                  <a:cubicBezTo>
                    <a:pt x="198" y="210"/>
                    <a:pt x="198" y="210"/>
                    <a:pt x="198" y="210"/>
                  </a:cubicBezTo>
                  <a:cubicBezTo>
                    <a:pt x="58" y="210"/>
                    <a:pt x="58" y="210"/>
                    <a:pt x="58" y="210"/>
                  </a:cubicBezTo>
                  <a:close/>
                  <a:moveTo>
                    <a:pt x="82" y="92"/>
                  </a:moveTo>
                  <a:cubicBezTo>
                    <a:pt x="80" y="74"/>
                    <a:pt x="79" y="66"/>
                    <a:pt x="85" y="48"/>
                  </a:cubicBezTo>
                  <a:cubicBezTo>
                    <a:pt x="96" y="56"/>
                    <a:pt x="123" y="52"/>
                    <a:pt x="134" y="47"/>
                  </a:cubicBezTo>
                  <a:cubicBezTo>
                    <a:pt x="140" y="56"/>
                    <a:pt x="151" y="58"/>
                    <a:pt x="161" y="55"/>
                  </a:cubicBezTo>
                  <a:cubicBezTo>
                    <a:pt x="164" y="70"/>
                    <a:pt x="164" y="72"/>
                    <a:pt x="164" y="92"/>
                  </a:cubicBezTo>
                  <a:cubicBezTo>
                    <a:pt x="164" y="92"/>
                    <a:pt x="175" y="82"/>
                    <a:pt x="177" y="74"/>
                  </a:cubicBezTo>
                  <a:cubicBezTo>
                    <a:pt x="179" y="65"/>
                    <a:pt x="175" y="32"/>
                    <a:pt x="171" y="25"/>
                  </a:cubicBezTo>
                  <a:cubicBezTo>
                    <a:pt x="167" y="14"/>
                    <a:pt x="154" y="6"/>
                    <a:pt x="132" y="9"/>
                  </a:cubicBezTo>
                  <a:cubicBezTo>
                    <a:pt x="111" y="0"/>
                    <a:pt x="86" y="9"/>
                    <a:pt x="75" y="21"/>
                  </a:cubicBezTo>
                  <a:cubicBezTo>
                    <a:pt x="71" y="27"/>
                    <a:pt x="65" y="74"/>
                    <a:pt x="70" y="81"/>
                  </a:cubicBezTo>
                  <a:cubicBezTo>
                    <a:pt x="76" y="88"/>
                    <a:pt x="82" y="92"/>
                    <a:pt x="82" y="92"/>
                  </a:cubicBezTo>
                  <a:close/>
                  <a:moveTo>
                    <a:pt x="40" y="311"/>
                  </a:moveTo>
                  <a:cubicBezTo>
                    <a:pt x="215" y="311"/>
                    <a:pt x="215" y="311"/>
                    <a:pt x="215" y="311"/>
                  </a:cubicBezTo>
                  <a:cubicBezTo>
                    <a:pt x="205" y="326"/>
                    <a:pt x="205" y="326"/>
                    <a:pt x="205" y="326"/>
                  </a:cubicBezTo>
                  <a:cubicBezTo>
                    <a:pt x="49" y="326"/>
                    <a:pt x="49" y="326"/>
                    <a:pt x="49" y="326"/>
                  </a:cubicBezTo>
                  <a:cubicBezTo>
                    <a:pt x="40" y="311"/>
                    <a:pt x="40" y="311"/>
                    <a:pt x="40" y="311"/>
                  </a:cubicBezTo>
                  <a:close/>
                  <a:moveTo>
                    <a:pt x="225" y="180"/>
                  </a:moveTo>
                  <a:cubicBezTo>
                    <a:pt x="244" y="253"/>
                    <a:pt x="244" y="253"/>
                    <a:pt x="244" y="253"/>
                  </a:cubicBezTo>
                  <a:cubicBezTo>
                    <a:pt x="251" y="279"/>
                    <a:pt x="248" y="298"/>
                    <a:pt x="218" y="298"/>
                  </a:cubicBezTo>
                  <a:cubicBezTo>
                    <a:pt x="211" y="298"/>
                    <a:pt x="211" y="298"/>
                    <a:pt x="211" y="298"/>
                  </a:cubicBezTo>
                  <a:cubicBezTo>
                    <a:pt x="211" y="206"/>
                    <a:pt x="211" y="206"/>
                    <a:pt x="211" y="206"/>
                  </a:cubicBezTo>
                  <a:cubicBezTo>
                    <a:pt x="201" y="197"/>
                    <a:pt x="201" y="197"/>
                    <a:pt x="201" y="197"/>
                  </a:cubicBezTo>
                  <a:cubicBezTo>
                    <a:pt x="167" y="197"/>
                    <a:pt x="167" y="197"/>
                    <a:pt x="167" y="197"/>
                  </a:cubicBezTo>
                  <a:cubicBezTo>
                    <a:pt x="172" y="186"/>
                    <a:pt x="177" y="178"/>
                    <a:pt x="177" y="178"/>
                  </a:cubicBezTo>
                  <a:cubicBezTo>
                    <a:pt x="177" y="177"/>
                    <a:pt x="177" y="177"/>
                    <a:pt x="177" y="177"/>
                  </a:cubicBezTo>
                  <a:cubicBezTo>
                    <a:pt x="170" y="170"/>
                    <a:pt x="170" y="170"/>
                    <a:pt x="170" y="170"/>
                  </a:cubicBezTo>
                  <a:cubicBezTo>
                    <a:pt x="179" y="171"/>
                    <a:pt x="179" y="171"/>
                    <a:pt x="179" y="171"/>
                  </a:cubicBezTo>
                  <a:cubicBezTo>
                    <a:pt x="177" y="142"/>
                    <a:pt x="177" y="142"/>
                    <a:pt x="177" y="142"/>
                  </a:cubicBezTo>
                  <a:cubicBezTo>
                    <a:pt x="208" y="149"/>
                    <a:pt x="208" y="149"/>
                    <a:pt x="208" y="149"/>
                  </a:cubicBezTo>
                  <a:cubicBezTo>
                    <a:pt x="210" y="150"/>
                    <a:pt x="210" y="150"/>
                    <a:pt x="210" y="150"/>
                  </a:cubicBezTo>
                  <a:cubicBezTo>
                    <a:pt x="211" y="152"/>
                    <a:pt x="211" y="152"/>
                    <a:pt x="211" y="152"/>
                  </a:cubicBezTo>
                  <a:cubicBezTo>
                    <a:pt x="218" y="160"/>
                    <a:pt x="222" y="170"/>
                    <a:pt x="224" y="180"/>
                  </a:cubicBezTo>
                  <a:cubicBezTo>
                    <a:pt x="225" y="180"/>
                    <a:pt x="225" y="180"/>
                    <a:pt x="225" y="180"/>
                  </a:cubicBezTo>
                  <a:close/>
                  <a:moveTo>
                    <a:pt x="162" y="197"/>
                  </a:moveTo>
                  <a:cubicBezTo>
                    <a:pt x="167" y="188"/>
                    <a:pt x="171" y="181"/>
                    <a:pt x="172" y="178"/>
                  </a:cubicBezTo>
                  <a:cubicBezTo>
                    <a:pt x="163" y="168"/>
                    <a:pt x="163" y="168"/>
                    <a:pt x="163" y="168"/>
                  </a:cubicBezTo>
                  <a:cubicBezTo>
                    <a:pt x="164" y="165"/>
                    <a:pt x="164" y="165"/>
                    <a:pt x="164" y="165"/>
                  </a:cubicBezTo>
                  <a:cubicBezTo>
                    <a:pt x="175" y="166"/>
                    <a:pt x="175" y="166"/>
                    <a:pt x="175" y="166"/>
                  </a:cubicBezTo>
                  <a:cubicBezTo>
                    <a:pt x="174" y="141"/>
                    <a:pt x="174" y="141"/>
                    <a:pt x="174" y="141"/>
                  </a:cubicBezTo>
                  <a:cubicBezTo>
                    <a:pt x="164" y="138"/>
                    <a:pt x="164" y="138"/>
                    <a:pt x="164" y="138"/>
                  </a:cubicBezTo>
                  <a:cubicBezTo>
                    <a:pt x="155" y="145"/>
                    <a:pt x="155" y="145"/>
                    <a:pt x="155" y="145"/>
                  </a:cubicBezTo>
                  <a:cubicBezTo>
                    <a:pt x="133" y="197"/>
                    <a:pt x="133" y="197"/>
                    <a:pt x="133" y="197"/>
                  </a:cubicBezTo>
                  <a:cubicBezTo>
                    <a:pt x="162" y="197"/>
                    <a:pt x="162" y="197"/>
                    <a:pt x="162" y="197"/>
                  </a:cubicBezTo>
                  <a:close/>
                  <a:moveTo>
                    <a:pt x="79" y="141"/>
                  </a:moveTo>
                  <a:cubicBezTo>
                    <a:pt x="78" y="166"/>
                    <a:pt x="78" y="166"/>
                    <a:pt x="78" y="166"/>
                  </a:cubicBezTo>
                  <a:cubicBezTo>
                    <a:pt x="89" y="165"/>
                    <a:pt x="89" y="165"/>
                    <a:pt x="89" y="165"/>
                  </a:cubicBezTo>
                  <a:cubicBezTo>
                    <a:pt x="90" y="168"/>
                    <a:pt x="90" y="168"/>
                    <a:pt x="90" y="168"/>
                  </a:cubicBezTo>
                  <a:cubicBezTo>
                    <a:pt x="81" y="178"/>
                    <a:pt x="81" y="178"/>
                    <a:pt x="81" y="178"/>
                  </a:cubicBezTo>
                  <a:cubicBezTo>
                    <a:pt x="82" y="181"/>
                    <a:pt x="86" y="188"/>
                    <a:pt x="91" y="197"/>
                  </a:cubicBezTo>
                  <a:cubicBezTo>
                    <a:pt x="121" y="197"/>
                    <a:pt x="121" y="197"/>
                    <a:pt x="121" y="197"/>
                  </a:cubicBezTo>
                  <a:cubicBezTo>
                    <a:pt x="96" y="145"/>
                    <a:pt x="96" y="145"/>
                    <a:pt x="96" y="145"/>
                  </a:cubicBezTo>
                  <a:cubicBezTo>
                    <a:pt x="88" y="138"/>
                    <a:pt x="88" y="138"/>
                    <a:pt x="88" y="138"/>
                  </a:cubicBezTo>
                  <a:lnTo>
                    <a:pt x="79" y="1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13" name="组合 13"/>
          <p:cNvGrpSpPr/>
          <p:nvPr/>
        </p:nvGrpSpPr>
        <p:grpSpPr bwMode="auto">
          <a:xfrm>
            <a:off x="4815190" y="1451260"/>
            <a:ext cx="1129629" cy="1591433"/>
            <a:chOff x="0" y="0"/>
            <a:chExt cx="1147515" cy="1624019"/>
          </a:xfrm>
        </p:grpSpPr>
        <p:grpSp>
          <p:nvGrpSpPr>
            <p:cNvPr id="14" name="组合 16"/>
            <p:cNvGrpSpPr/>
            <p:nvPr/>
          </p:nvGrpSpPr>
          <p:grpSpPr bwMode="auto">
            <a:xfrm rot="5400000">
              <a:off x="-238252" y="238252"/>
              <a:ext cx="1624019" cy="1147515"/>
              <a:chOff x="0" y="0"/>
              <a:chExt cx="2070437" cy="1462949"/>
            </a:xfrm>
          </p:grpSpPr>
          <p:sp>
            <p:nvSpPr>
              <p:cNvPr id="16" name="等腰三角形 6"/>
              <p:cNvSpPr/>
              <p:nvPr/>
            </p:nvSpPr>
            <p:spPr bwMode="auto">
              <a:xfrm>
                <a:off x="10119" y="898409"/>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262626"/>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083473"/>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15" name="Freeform 11"/>
            <p:cNvSpPr>
              <a:spLocks noEditPoints="true"/>
            </p:cNvSpPr>
            <p:nvPr/>
          </p:nvSpPr>
          <p:spPr bwMode="auto">
            <a:xfrm>
              <a:off x="511104" y="1045227"/>
              <a:ext cx="350967" cy="288563"/>
            </a:xfrm>
            <a:custGeom>
              <a:avLst/>
              <a:gdLst>
                <a:gd name="T0" fmla="*/ 97875 w 355"/>
                <a:gd name="T1" fmla="*/ 169975 h 292"/>
                <a:gd name="T2" fmla="*/ 57341 w 355"/>
                <a:gd name="T3" fmla="*/ 188752 h 292"/>
                <a:gd name="T4" fmla="*/ 0 w 355"/>
                <a:gd name="T5" fmla="*/ 153176 h 292"/>
                <a:gd name="T6" fmla="*/ 55364 w 355"/>
                <a:gd name="T7" fmla="*/ 75105 h 292"/>
                <a:gd name="T8" fmla="*/ 64262 w 355"/>
                <a:gd name="T9" fmla="*/ 75105 h 292"/>
                <a:gd name="T10" fmla="*/ 98864 w 355"/>
                <a:gd name="T11" fmla="*/ 72141 h 292"/>
                <a:gd name="T12" fmla="*/ 132478 w 355"/>
                <a:gd name="T13" fmla="*/ 79058 h 292"/>
                <a:gd name="T14" fmla="*/ 317353 w 355"/>
                <a:gd name="T15" fmla="*/ 79058 h 292"/>
                <a:gd name="T16" fmla="*/ 132478 w 355"/>
                <a:gd name="T17" fmla="*/ 130446 h 292"/>
                <a:gd name="T18" fmla="*/ 326251 w 355"/>
                <a:gd name="T19" fmla="*/ 211481 h 292"/>
                <a:gd name="T20" fmla="*/ 350967 w 355"/>
                <a:gd name="T21" fmla="*/ 79058 h 292"/>
                <a:gd name="T22" fmla="*/ 231342 w 355"/>
                <a:gd name="T23" fmla="*/ 160093 h 292"/>
                <a:gd name="T24" fmla="*/ 237273 w 355"/>
                <a:gd name="T25" fmla="*/ 177881 h 292"/>
                <a:gd name="T26" fmla="*/ 223433 w 355"/>
                <a:gd name="T27" fmla="*/ 93882 h 292"/>
                <a:gd name="T28" fmla="*/ 220467 w 355"/>
                <a:gd name="T29" fmla="*/ 112658 h 292"/>
                <a:gd name="T30" fmla="*/ 192785 w 355"/>
                <a:gd name="T31" fmla="*/ 128470 h 292"/>
                <a:gd name="T32" fmla="*/ 174001 w 355"/>
                <a:gd name="T33" fmla="*/ 140329 h 292"/>
                <a:gd name="T34" fmla="*/ 179932 w 355"/>
                <a:gd name="T35" fmla="*/ 163058 h 292"/>
                <a:gd name="T36" fmla="*/ 229364 w 355"/>
                <a:gd name="T37" fmla="*/ 154164 h 292"/>
                <a:gd name="T38" fmla="*/ 251114 w 355"/>
                <a:gd name="T39" fmla="*/ 108705 h 292"/>
                <a:gd name="T40" fmla="*/ 176966 w 355"/>
                <a:gd name="T41" fmla="*/ 169975 h 292"/>
                <a:gd name="T42" fmla="*/ 165103 w 355"/>
                <a:gd name="T43" fmla="*/ 177881 h 292"/>
                <a:gd name="T44" fmla="*/ 171035 w 355"/>
                <a:gd name="T45" fmla="*/ 177881 h 292"/>
                <a:gd name="T46" fmla="*/ 192785 w 355"/>
                <a:gd name="T47" fmla="*/ 168987 h 292"/>
                <a:gd name="T48" fmla="*/ 197728 w 355"/>
                <a:gd name="T49" fmla="*/ 177881 h 292"/>
                <a:gd name="T50" fmla="*/ 204648 w 355"/>
                <a:gd name="T51" fmla="*/ 177881 h 292"/>
                <a:gd name="T52" fmla="*/ 215523 w 355"/>
                <a:gd name="T53" fmla="*/ 163058 h 292"/>
                <a:gd name="T54" fmla="*/ 220467 w 355"/>
                <a:gd name="T55" fmla="*/ 165034 h 292"/>
                <a:gd name="T56" fmla="*/ 281762 w 355"/>
                <a:gd name="T57" fmla="*/ 121552 h 292"/>
                <a:gd name="T58" fmla="*/ 309444 w 355"/>
                <a:gd name="T59" fmla="*/ 160093 h 292"/>
                <a:gd name="T60" fmla="*/ 281762 w 355"/>
                <a:gd name="T61" fmla="*/ 178870 h 292"/>
                <a:gd name="T62" fmla="*/ 253092 w 355"/>
                <a:gd name="T63" fmla="*/ 146258 h 292"/>
                <a:gd name="T64" fmla="*/ 276819 w 355"/>
                <a:gd name="T65" fmla="*/ 124517 h 292"/>
                <a:gd name="T66" fmla="*/ 280774 w 355"/>
                <a:gd name="T67" fmla="*/ 121552 h 292"/>
                <a:gd name="T68" fmla="*/ 302524 w 355"/>
                <a:gd name="T69" fmla="*/ 160093 h 292"/>
                <a:gd name="T70" fmla="*/ 281762 w 355"/>
                <a:gd name="T71" fmla="*/ 173928 h 292"/>
                <a:gd name="T72" fmla="*/ 290660 w 355"/>
                <a:gd name="T73" fmla="*/ 128470 h 292"/>
                <a:gd name="T74" fmla="*/ 297580 w 355"/>
                <a:gd name="T75" fmla="*/ 132423 h 292"/>
                <a:gd name="T76" fmla="*/ 270887 w 355"/>
                <a:gd name="T77" fmla="*/ 170964 h 292"/>
                <a:gd name="T78" fmla="*/ 270887 w 355"/>
                <a:gd name="T79" fmla="*/ 170964 h 292"/>
                <a:gd name="T80" fmla="*/ 305490 w 355"/>
                <a:gd name="T81" fmla="*/ 150211 h 292"/>
                <a:gd name="T82" fmla="*/ 261989 w 355"/>
                <a:gd name="T83" fmla="*/ 163058 h 292"/>
                <a:gd name="T84" fmla="*/ 261001 w 355"/>
                <a:gd name="T85" fmla="*/ 161081 h 292"/>
                <a:gd name="T86" fmla="*/ 261001 w 355"/>
                <a:gd name="T87" fmla="*/ 161081 h 292"/>
                <a:gd name="T88" fmla="*/ 303512 w 355"/>
                <a:gd name="T89" fmla="*/ 141317 h 292"/>
                <a:gd name="T90" fmla="*/ 259024 w 355"/>
                <a:gd name="T91" fmla="*/ 155152 h 292"/>
                <a:gd name="T92" fmla="*/ 284728 w 355"/>
                <a:gd name="T93" fmla="*/ 147246 h 292"/>
                <a:gd name="T94" fmla="*/ 284728 w 355"/>
                <a:gd name="T95" fmla="*/ 147246 h 292"/>
                <a:gd name="T96" fmla="*/ 263967 w 355"/>
                <a:gd name="T97" fmla="*/ 150211 h 292"/>
                <a:gd name="T98" fmla="*/ 299558 w 355"/>
                <a:gd name="T99" fmla="*/ 134399 h 292"/>
                <a:gd name="T100" fmla="*/ 282751 w 355"/>
                <a:gd name="T101" fmla="*/ 126493 h 292"/>
                <a:gd name="T102" fmla="*/ 255069 w 355"/>
                <a:gd name="T103" fmla="*/ 121552 h 292"/>
                <a:gd name="T104" fmla="*/ 274842 w 355"/>
                <a:gd name="T105" fmla="*/ 138352 h 292"/>
                <a:gd name="T106" fmla="*/ 248148 w 355"/>
                <a:gd name="T107" fmla="*/ 135387 h 292"/>
                <a:gd name="T108" fmla="*/ 254080 w 355"/>
                <a:gd name="T109" fmla="*/ 133411 h 292"/>
                <a:gd name="T110" fmla="*/ 278796 w 355"/>
                <a:gd name="T111" fmla="*/ 281645 h 292"/>
                <a:gd name="T112" fmla="*/ 207614 w 355"/>
                <a:gd name="T113" fmla="*/ 250022 h 292"/>
                <a:gd name="T114" fmla="*/ 224421 w 355"/>
                <a:gd name="T115" fmla="*/ 223340 h 292"/>
                <a:gd name="T116" fmla="*/ 224421 w 355"/>
                <a:gd name="T117" fmla="*/ 223340 h 292"/>
                <a:gd name="T118" fmla="*/ 77114 w 355"/>
                <a:gd name="T119" fmla="*/ 44470 h 2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5" h="292">
                  <a:moveTo>
                    <a:pt x="165" y="123"/>
                  </a:moveTo>
                  <a:cubicBezTo>
                    <a:pt x="159" y="133"/>
                    <a:pt x="159" y="133"/>
                    <a:pt x="159" y="133"/>
                  </a:cubicBezTo>
                  <a:cubicBezTo>
                    <a:pt x="105" y="116"/>
                    <a:pt x="105" y="116"/>
                    <a:pt x="105" y="116"/>
                  </a:cubicBezTo>
                  <a:cubicBezTo>
                    <a:pt x="99" y="172"/>
                    <a:pt x="99" y="172"/>
                    <a:pt x="99" y="172"/>
                  </a:cubicBezTo>
                  <a:cubicBezTo>
                    <a:pt x="101" y="212"/>
                    <a:pt x="97" y="252"/>
                    <a:pt x="99" y="292"/>
                  </a:cubicBezTo>
                  <a:cubicBezTo>
                    <a:pt x="88" y="292"/>
                    <a:pt x="84" y="292"/>
                    <a:pt x="73" y="292"/>
                  </a:cubicBezTo>
                  <a:cubicBezTo>
                    <a:pt x="71" y="258"/>
                    <a:pt x="67" y="224"/>
                    <a:pt x="65" y="191"/>
                  </a:cubicBezTo>
                  <a:cubicBezTo>
                    <a:pt x="60" y="191"/>
                    <a:pt x="63" y="191"/>
                    <a:pt x="58" y="191"/>
                  </a:cubicBezTo>
                  <a:cubicBezTo>
                    <a:pt x="56" y="224"/>
                    <a:pt x="49" y="258"/>
                    <a:pt x="48" y="292"/>
                  </a:cubicBezTo>
                  <a:cubicBezTo>
                    <a:pt x="37" y="292"/>
                    <a:pt x="32" y="292"/>
                    <a:pt x="21" y="292"/>
                  </a:cubicBezTo>
                  <a:cubicBezTo>
                    <a:pt x="24" y="252"/>
                    <a:pt x="20" y="212"/>
                    <a:pt x="22" y="172"/>
                  </a:cubicBezTo>
                  <a:cubicBezTo>
                    <a:pt x="15" y="167"/>
                    <a:pt x="7" y="161"/>
                    <a:pt x="0" y="155"/>
                  </a:cubicBezTo>
                  <a:cubicBezTo>
                    <a:pt x="3" y="127"/>
                    <a:pt x="7" y="99"/>
                    <a:pt x="17" y="73"/>
                  </a:cubicBezTo>
                  <a:cubicBezTo>
                    <a:pt x="23" y="73"/>
                    <a:pt x="29" y="73"/>
                    <a:pt x="35" y="73"/>
                  </a:cubicBezTo>
                  <a:cubicBezTo>
                    <a:pt x="52" y="101"/>
                    <a:pt x="52" y="101"/>
                    <a:pt x="52" y="101"/>
                  </a:cubicBezTo>
                  <a:cubicBezTo>
                    <a:pt x="56" y="76"/>
                    <a:pt x="56" y="76"/>
                    <a:pt x="56" y="76"/>
                  </a:cubicBezTo>
                  <a:cubicBezTo>
                    <a:pt x="55" y="76"/>
                    <a:pt x="55" y="76"/>
                    <a:pt x="55" y="76"/>
                  </a:cubicBezTo>
                  <a:cubicBezTo>
                    <a:pt x="55" y="69"/>
                    <a:pt x="55" y="69"/>
                    <a:pt x="55" y="69"/>
                  </a:cubicBezTo>
                  <a:cubicBezTo>
                    <a:pt x="65" y="69"/>
                    <a:pt x="65" y="69"/>
                    <a:pt x="65" y="69"/>
                  </a:cubicBezTo>
                  <a:cubicBezTo>
                    <a:pt x="65" y="76"/>
                    <a:pt x="65" y="76"/>
                    <a:pt x="65" y="76"/>
                  </a:cubicBezTo>
                  <a:cubicBezTo>
                    <a:pt x="64" y="76"/>
                    <a:pt x="64" y="76"/>
                    <a:pt x="64" y="76"/>
                  </a:cubicBezTo>
                  <a:cubicBezTo>
                    <a:pt x="70" y="101"/>
                    <a:pt x="70" y="101"/>
                    <a:pt x="70" y="101"/>
                  </a:cubicBezTo>
                  <a:cubicBezTo>
                    <a:pt x="85" y="73"/>
                    <a:pt x="85" y="73"/>
                    <a:pt x="85" y="73"/>
                  </a:cubicBezTo>
                  <a:cubicBezTo>
                    <a:pt x="90" y="73"/>
                    <a:pt x="95" y="73"/>
                    <a:pt x="100" y="73"/>
                  </a:cubicBezTo>
                  <a:cubicBezTo>
                    <a:pt x="126" y="90"/>
                    <a:pt x="135" y="92"/>
                    <a:pt x="165" y="123"/>
                  </a:cubicBezTo>
                  <a:close/>
                  <a:moveTo>
                    <a:pt x="120" y="46"/>
                  </a:moveTo>
                  <a:cubicBezTo>
                    <a:pt x="120" y="80"/>
                    <a:pt x="120" y="80"/>
                    <a:pt x="120" y="80"/>
                  </a:cubicBezTo>
                  <a:cubicBezTo>
                    <a:pt x="134" y="80"/>
                    <a:pt x="134" y="80"/>
                    <a:pt x="134" y="80"/>
                  </a:cubicBezTo>
                  <a:cubicBezTo>
                    <a:pt x="134" y="87"/>
                    <a:pt x="134" y="87"/>
                    <a:pt x="134" y="87"/>
                  </a:cubicBezTo>
                  <a:cubicBezTo>
                    <a:pt x="151" y="100"/>
                    <a:pt x="151" y="100"/>
                    <a:pt x="151" y="100"/>
                  </a:cubicBezTo>
                  <a:cubicBezTo>
                    <a:pt x="151" y="80"/>
                    <a:pt x="151" y="80"/>
                    <a:pt x="151" y="80"/>
                  </a:cubicBezTo>
                  <a:cubicBezTo>
                    <a:pt x="321" y="80"/>
                    <a:pt x="321" y="80"/>
                    <a:pt x="321" y="80"/>
                  </a:cubicBezTo>
                  <a:cubicBezTo>
                    <a:pt x="321" y="196"/>
                    <a:pt x="321" y="196"/>
                    <a:pt x="321" y="196"/>
                  </a:cubicBezTo>
                  <a:cubicBezTo>
                    <a:pt x="151" y="196"/>
                    <a:pt x="151" y="196"/>
                    <a:pt x="151" y="196"/>
                  </a:cubicBezTo>
                  <a:cubicBezTo>
                    <a:pt x="151" y="137"/>
                    <a:pt x="151" y="137"/>
                    <a:pt x="151" y="137"/>
                  </a:cubicBezTo>
                  <a:cubicBezTo>
                    <a:pt x="134" y="132"/>
                    <a:pt x="134" y="132"/>
                    <a:pt x="134" y="132"/>
                  </a:cubicBezTo>
                  <a:cubicBezTo>
                    <a:pt x="134" y="205"/>
                    <a:pt x="134" y="205"/>
                    <a:pt x="134" y="205"/>
                  </a:cubicBezTo>
                  <a:cubicBezTo>
                    <a:pt x="134" y="214"/>
                    <a:pt x="134" y="214"/>
                    <a:pt x="134" y="214"/>
                  </a:cubicBezTo>
                  <a:cubicBezTo>
                    <a:pt x="142" y="214"/>
                    <a:pt x="142" y="214"/>
                    <a:pt x="142" y="214"/>
                  </a:cubicBezTo>
                  <a:cubicBezTo>
                    <a:pt x="330" y="214"/>
                    <a:pt x="330" y="214"/>
                    <a:pt x="330" y="214"/>
                  </a:cubicBezTo>
                  <a:cubicBezTo>
                    <a:pt x="338" y="214"/>
                    <a:pt x="338" y="214"/>
                    <a:pt x="338" y="214"/>
                  </a:cubicBezTo>
                  <a:cubicBezTo>
                    <a:pt x="338" y="205"/>
                    <a:pt x="338" y="205"/>
                    <a:pt x="338" y="205"/>
                  </a:cubicBezTo>
                  <a:cubicBezTo>
                    <a:pt x="338" y="80"/>
                    <a:pt x="338" y="80"/>
                    <a:pt x="338" y="80"/>
                  </a:cubicBezTo>
                  <a:cubicBezTo>
                    <a:pt x="355" y="80"/>
                    <a:pt x="355" y="80"/>
                    <a:pt x="355" y="80"/>
                  </a:cubicBezTo>
                  <a:cubicBezTo>
                    <a:pt x="355" y="46"/>
                    <a:pt x="355" y="46"/>
                    <a:pt x="355" y="46"/>
                  </a:cubicBezTo>
                  <a:cubicBezTo>
                    <a:pt x="120" y="46"/>
                    <a:pt x="120" y="46"/>
                    <a:pt x="120" y="46"/>
                  </a:cubicBezTo>
                  <a:close/>
                  <a:moveTo>
                    <a:pt x="234" y="180"/>
                  </a:moveTo>
                  <a:cubicBezTo>
                    <a:pt x="234" y="162"/>
                    <a:pt x="234" y="162"/>
                    <a:pt x="234" y="162"/>
                  </a:cubicBezTo>
                  <a:cubicBezTo>
                    <a:pt x="236" y="161"/>
                    <a:pt x="236" y="161"/>
                    <a:pt x="236" y="161"/>
                  </a:cubicBezTo>
                  <a:cubicBezTo>
                    <a:pt x="238" y="137"/>
                    <a:pt x="238" y="137"/>
                    <a:pt x="238" y="137"/>
                  </a:cubicBezTo>
                  <a:cubicBezTo>
                    <a:pt x="240" y="136"/>
                    <a:pt x="240" y="136"/>
                    <a:pt x="240" y="136"/>
                  </a:cubicBezTo>
                  <a:cubicBezTo>
                    <a:pt x="240" y="180"/>
                    <a:pt x="240" y="180"/>
                    <a:pt x="240" y="180"/>
                  </a:cubicBezTo>
                  <a:cubicBezTo>
                    <a:pt x="234" y="180"/>
                    <a:pt x="234" y="180"/>
                    <a:pt x="234" y="180"/>
                  </a:cubicBezTo>
                  <a:close/>
                  <a:moveTo>
                    <a:pt x="263" y="94"/>
                  </a:moveTo>
                  <a:cubicBezTo>
                    <a:pt x="244" y="94"/>
                    <a:pt x="244" y="94"/>
                    <a:pt x="244" y="94"/>
                  </a:cubicBezTo>
                  <a:cubicBezTo>
                    <a:pt x="226" y="95"/>
                    <a:pt x="226" y="95"/>
                    <a:pt x="226" y="95"/>
                  </a:cubicBezTo>
                  <a:cubicBezTo>
                    <a:pt x="232" y="105"/>
                    <a:pt x="232" y="105"/>
                    <a:pt x="232" y="105"/>
                  </a:cubicBezTo>
                  <a:cubicBezTo>
                    <a:pt x="225" y="110"/>
                    <a:pt x="225" y="110"/>
                    <a:pt x="225" y="110"/>
                  </a:cubicBezTo>
                  <a:cubicBezTo>
                    <a:pt x="223" y="111"/>
                    <a:pt x="223" y="111"/>
                    <a:pt x="223" y="111"/>
                  </a:cubicBezTo>
                  <a:cubicBezTo>
                    <a:pt x="223" y="114"/>
                    <a:pt x="223" y="114"/>
                    <a:pt x="223" y="114"/>
                  </a:cubicBezTo>
                  <a:cubicBezTo>
                    <a:pt x="221" y="143"/>
                    <a:pt x="221" y="143"/>
                    <a:pt x="221" y="143"/>
                  </a:cubicBezTo>
                  <a:cubicBezTo>
                    <a:pt x="205" y="128"/>
                    <a:pt x="205" y="128"/>
                    <a:pt x="205" y="128"/>
                  </a:cubicBezTo>
                  <a:cubicBezTo>
                    <a:pt x="199" y="122"/>
                    <a:pt x="199" y="122"/>
                    <a:pt x="199" y="122"/>
                  </a:cubicBezTo>
                  <a:cubicBezTo>
                    <a:pt x="195" y="130"/>
                    <a:pt x="195" y="130"/>
                    <a:pt x="195" y="130"/>
                  </a:cubicBezTo>
                  <a:cubicBezTo>
                    <a:pt x="186" y="149"/>
                    <a:pt x="186" y="149"/>
                    <a:pt x="186" y="149"/>
                  </a:cubicBezTo>
                  <a:cubicBezTo>
                    <a:pt x="183" y="145"/>
                    <a:pt x="183" y="145"/>
                    <a:pt x="183" y="145"/>
                  </a:cubicBezTo>
                  <a:cubicBezTo>
                    <a:pt x="180" y="141"/>
                    <a:pt x="180" y="141"/>
                    <a:pt x="180" y="141"/>
                  </a:cubicBezTo>
                  <a:cubicBezTo>
                    <a:pt x="176" y="142"/>
                    <a:pt x="176" y="142"/>
                    <a:pt x="176" y="142"/>
                  </a:cubicBezTo>
                  <a:cubicBezTo>
                    <a:pt x="157" y="148"/>
                    <a:pt x="157" y="148"/>
                    <a:pt x="157" y="148"/>
                  </a:cubicBezTo>
                  <a:cubicBezTo>
                    <a:pt x="160" y="159"/>
                    <a:pt x="160" y="159"/>
                    <a:pt x="160" y="159"/>
                  </a:cubicBezTo>
                  <a:cubicBezTo>
                    <a:pt x="175" y="155"/>
                    <a:pt x="175" y="155"/>
                    <a:pt x="175" y="155"/>
                  </a:cubicBezTo>
                  <a:cubicBezTo>
                    <a:pt x="182" y="165"/>
                    <a:pt x="182" y="165"/>
                    <a:pt x="182" y="165"/>
                  </a:cubicBezTo>
                  <a:cubicBezTo>
                    <a:pt x="192" y="164"/>
                    <a:pt x="192" y="164"/>
                    <a:pt x="192" y="164"/>
                  </a:cubicBezTo>
                  <a:cubicBezTo>
                    <a:pt x="203" y="142"/>
                    <a:pt x="203" y="142"/>
                    <a:pt x="203" y="142"/>
                  </a:cubicBezTo>
                  <a:cubicBezTo>
                    <a:pt x="222" y="160"/>
                    <a:pt x="222" y="160"/>
                    <a:pt x="222" y="160"/>
                  </a:cubicBezTo>
                  <a:cubicBezTo>
                    <a:pt x="232" y="156"/>
                    <a:pt x="232" y="156"/>
                    <a:pt x="232" y="156"/>
                  </a:cubicBezTo>
                  <a:cubicBezTo>
                    <a:pt x="234" y="118"/>
                    <a:pt x="234" y="118"/>
                    <a:pt x="234" y="118"/>
                  </a:cubicBezTo>
                  <a:cubicBezTo>
                    <a:pt x="239" y="115"/>
                    <a:pt x="239" y="115"/>
                    <a:pt x="239" y="115"/>
                  </a:cubicBezTo>
                  <a:cubicBezTo>
                    <a:pt x="246" y="126"/>
                    <a:pt x="246" y="126"/>
                    <a:pt x="246" y="126"/>
                  </a:cubicBezTo>
                  <a:cubicBezTo>
                    <a:pt x="254" y="110"/>
                    <a:pt x="254" y="110"/>
                    <a:pt x="254" y="110"/>
                  </a:cubicBezTo>
                  <a:cubicBezTo>
                    <a:pt x="263" y="94"/>
                    <a:pt x="263" y="94"/>
                    <a:pt x="263" y="94"/>
                  </a:cubicBezTo>
                  <a:close/>
                  <a:moveTo>
                    <a:pt x="178" y="180"/>
                  </a:moveTo>
                  <a:cubicBezTo>
                    <a:pt x="178" y="171"/>
                    <a:pt x="178" y="171"/>
                    <a:pt x="178" y="171"/>
                  </a:cubicBezTo>
                  <a:cubicBezTo>
                    <a:pt x="179" y="172"/>
                    <a:pt x="179" y="172"/>
                    <a:pt x="179" y="172"/>
                  </a:cubicBezTo>
                  <a:cubicBezTo>
                    <a:pt x="184" y="172"/>
                    <a:pt x="184" y="172"/>
                    <a:pt x="184" y="172"/>
                  </a:cubicBezTo>
                  <a:cubicBezTo>
                    <a:pt x="184" y="180"/>
                    <a:pt x="184" y="180"/>
                    <a:pt x="184" y="180"/>
                  </a:cubicBezTo>
                  <a:cubicBezTo>
                    <a:pt x="182" y="180"/>
                    <a:pt x="180" y="180"/>
                    <a:pt x="178" y="180"/>
                  </a:cubicBezTo>
                  <a:close/>
                  <a:moveTo>
                    <a:pt x="167" y="180"/>
                  </a:moveTo>
                  <a:cubicBezTo>
                    <a:pt x="167" y="165"/>
                    <a:pt x="167" y="165"/>
                    <a:pt x="167" y="165"/>
                  </a:cubicBezTo>
                  <a:cubicBezTo>
                    <a:pt x="173" y="163"/>
                    <a:pt x="173" y="163"/>
                    <a:pt x="173" y="163"/>
                  </a:cubicBezTo>
                  <a:cubicBezTo>
                    <a:pt x="173" y="163"/>
                    <a:pt x="173" y="163"/>
                    <a:pt x="173" y="163"/>
                  </a:cubicBezTo>
                  <a:cubicBezTo>
                    <a:pt x="173" y="180"/>
                    <a:pt x="173" y="180"/>
                    <a:pt x="173" y="180"/>
                  </a:cubicBezTo>
                  <a:cubicBezTo>
                    <a:pt x="167" y="180"/>
                    <a:pt x="167" y="180"/>
                    <a:pt x="167" y="180"/>
                  </a:cubicBezTo>
                  <a:close/>
                  <a:moveTo>
                    <a:pt x="189" y="180"/>
                  </a:moveTo>
                  <a:cubicBezTo>
                    <a:pt x="189" y="172"/>
                    <a:pt x="189" y="172"/>
                    <a:pt x="189" y="172"/>
                  </a:cubicBezTo>
                  <a:cubicBezTo>
                    <a:pt x="195" y="171"/>
                    <a:pt x="195" y="171"/>
                    <a:pt x="195" y="171"/>
                  </a:cubicBezTo>
                  <a:cubicBezTo>
                    <a:pt x="196" y="171"/>
                    <a:pt x="196" y="171"/>
                    <a:pt x="196" y="171"/>
                  </a:cubicBezTo>
                  <a:cubicBezTo>
                    <a:pt x="196" y="180"/>
                    <a:pt x="196" y="180"/>
                    <a:pt x="196" y="180"/>
                  </a:cubicBezTo>
                  <a:cubicBezTo>
                    <a:pt x="193" y="180"/>
                    <a:pt x="191" y="180"/>
                    <a:pt x="189" y="180"/>
                  </a:cubicBezTo>
                  <a:close/>
                  <a:moveTo>
                    <a:pt x="200" y="180"/>
                  </a:moveTo>
                  <a:cubicBezTo>
                    <a:pt x="200" y="160"/>
                    <a:pt x="200" y="160"/>
                    <a:pt x="200" y="160"/>
                  </a:cubicBezTo>
                  <a:cubicBezTo>
                    <a:pt x="204" y="152"/>
                    <a:pt x="204" y="152"/>
                    <a:pt x="204" y="152"/>
                  </a:cubicBezTo>
                  <a:cubicBezTo>
                    <a:pt x="207" y="155"/>
                    <a:pt x="207" y="155"/>
                    <a:pt x="207" y="155"/>
                  </a:cubicBezTo>
                  <a:cubicBezTo>
                    <a:pt x="207" y="180"/>
                    <a:pt x="207" y="180"/>
                    <a:pt x="207" y="180"/>
                  </a:cubicBezTo>
                  <a:cubicBezTo>
                    <a:pt x="205" y="180"/>
                    <a:pt x="203" y="180"/>
                    <a:pt x="200" y="180"/>
                  </a:cubicBezTo>
                  <a:close/>
                  <a:moveTo>
                    <a:pt x="212" y="180"/>
                  </a:moveTo>
                  <a:cubicBezTo>
                    <a:pt x="212" y="159"/>
                    <a:pt x="212" y="159"/>
                    <a:pt x="212" y="159"/>
                  </a:cubicBezTo>
                  <a:cubicBezTo>
                    <a:pt x="218" y="165"/>
                    <a:pt x="218" y="165"/>
                    <a:pt x="218" y="165"/>
                  </a:cubicBezTo>
                  <a:cubicBezTo>
                    <a:pt x="218" y="180"/>
                    <a:pt x="218" y="180"/>
                    <a:pt x="218" y="180"/>
                  </a:cubicBezTo>
                  <a:cubicBezTo>
                    <a:pt x="216" y="180"/>
                    <a:pt x="214" y="180"/>
                    <a:pt x="212" y="180"/>
                  </a:cubicBezTo>
                  <a:close/>
                  <a:moveTo>
                    <a:pt x="223" y="180"/>
                  </a:moveTo>
                  <a:cubicBezTo>
                    <a:pt x="223" y="167"/>
                    <a:pt x="223" y="167"/>
                    <a:pt x="223" y="167"/>
                  </a:cubicBezTo>
                  <a:cubicBezTo>
                    <a:pt x="229" y="164"/>
                    <a:pt x="229" y="164"/>
                    <a:pt x="229" y="164"/>
                  </a:cubicBezTo>
                  <a:cubicBezTo>
                    <a:pt x="229" y="180"/>
                    <a:pt x="229" y="180"/>
                    <a:pt x="229" y="180"/>
                  </a:cubicBezTo>
                  <a:cubicBezTo>
                    <a:pt x="227" y="180"/>
                    <a:pt x="225" y="180"/>
                    <a:pt x="223" y="180"/>
                  </a:cubicBezTo>
                  <a:close/>
                  <a:moveTo>
                    <a:pt x="285" y="123"/>
                  </a:moveTo>
                  <a:cubicBezTo>
                    <a:pt x="293" y="123"/>
                    <a:pt x="301" y="126"/>
                    <a:pt x="306" y="131"/>
                  </a:cubicBezTo>
                  <a:cubicBezTo>
                    <a:pt x="311" y="137"/>
                    <a:pt x="314" y="144"/>
                    <a:pt x="314" y="152"/>
                  </a:cubicBezTo>
                  <a:cubicBezTo>
                    <a:pt x="314" y="156"/>
                    <a:pt x="314" y="159"/>
                    <a:pt x="313" y="162"/>
                  </a:cubicBezTo>
                  <a:cubicBezTo>
                    <a:pt x="313" y="162"/>
                    <a:pt x="313" y="162"/>
                    <a:pt x="313" y="162"/>
                  </a:cubicBezTo>
                  <a:cubicBezTo>
                    <a:pt x="313" y="162"/>
                    <a:pt x="313" y="162"/>
                    <a:pt x="313" y="162"/>
                  </a:cubicBezTo>
                  <a:cubicBezTo>
                    <a:pt x="313" y="162"/>
                    <a:pt x="313" y="162"/>
                    <a:pt x="313" y="162"/>
                  </a:cubicBezTo>
                  <a:cubicBezTo>
                    <a:pt x="311" y="166"/>
                    <a:pt x="309" y="170"/>
                    <a:pt x="306" y="173"/>
                  </a:cubicBezTo>
                  <a:cubicBezTo>
                    <a:pt x="301" y="178"/>
                    <a:pt x="293" y="181"/>
                    <a:pt x="285" y="181"/>
                  </a:cubicBezTo>
                  <a:cubicBezTo>
                    <a:pt x="277" y="181"/>
                    <a:pt x="270" y="178"/>
                    <a:pt x="265" y="173"/>
                  </a:cubicBezTo>
                  <a:cubicBezTo>
                    <a:pt x="259" y="167"/>
                    <a:pt x="256" y="160"/>
                    <a:pt x="256" y="152"/>
                  </a:cubicBezTo>
                  <a:cubicBezTo>
                    <a:pt x="256" y="151"/>
                    <a:pt x="256" y="151"/>
                    <a:pt x="256" y="150"/>
                  </a:cubicBezTo>
                  <a:cubicBezTo>
                    <a:pt x="256" y="149"/>
                    <a:pt x="256" y="149"/>
                    <a:pt x="256" y="148"/>
                  </a:cubicBezTo>
                  <a:cubicBezTo>
                    <a:pt x="257" y="145"/>
                    <a:pt x="257" y="145"/>
                    <a:pt x="257" y="145"/>
                  </a:cubicBezTo>
                  <a:cubicBezTo>
                    <a:pt x="259" y="146"/>
                    <a:pt x="259" y="146"/>
                    <a:pt x="259" y="146"/>
                  </a:cubicBezTo>
                  <a:cubicBezTo>
                    <a:pt x="268" y="147"/>
                    <a:pt x="277" y="148"/>
                    <a:pt x="282" y="149"/>
                  </a:cubicBezTo>
                  <a:cubicBezTo>
                    <a:pt x="280" y="126"/>
                    <a:pt x="280" y="126"/>
                    <a:pt x="280" y="126"/>
                  </a:cubicBezTo>
                  <a:cubicBezTo>
                    <a:pt x="280" y="123"/>
                    <a:pt x="280" y="123"/>
                    <a:pt x="280" y="123"/>
                  </a:cubicBezTo>
                  <a:cubicBezTo>
                    <a:pt x="283" y="123"/>
                    <a:pt x="283" y="123"/>
                    <a:pt x="283" y="123"/>
                  </a:cubicBezTo>
                  <a:cubicBezTo>
                    <a:pt x="283" y="123"/>
                    <a:pt x="283" y="123"/>
                    <a:pt x="284" y="123"/>
                  </a:cubicBezTo>
                  <a:cubicBezTo>
                    <a:pt x="284" y="123"/>
                    <a:pt x="284" y="123"/>
                    <a:pt x="284" y="123"/>
                  </a:cubicBezTo>
                  <a:cubicBezTo>
                    <a:pt x="284" y="123"/>
                    <a:pt x="285" y="123"/>
                    <a:pt x="285" y="123"/>
                  </a:cubicBezTo>
                  <a:close/>
                  <a:moveTo>
                    <a:pt x="281" y="175"/>
                  </a:moveTo>
                  <a:cubicBezTo>
                    <a:pt x="279" y="175"/>
                    <a:pt x="278" y="175"/>
                    <a:pt x="277" y="174"/>
                  </a:cubicBezTo>
                  <a:cubicBezTo>
                    <a:pt x="306" y="162"/>
                    <a:pt x="306" y="162"/>
                    <a:pt x="306" y="162"/>
                  </a:cubicBezTo>
                  <a:cubicBezTo>
                    <a:pt x="306" y="164"/>
                    <a:pt x="305" y="165"/>
                    <a:pt x="305" y="165"/>
                  </a:cubicBezTo>
                  <a:cubicBezTo>
                    <a:pt x="281" y="175"/>
                    <a:pt x="281" y="175"/>
                    <a:pt x="281" y="175"/>
                  </a:cubicBezTo>
                  <a:close/>
                  <a:moveTo>
                    <a:pt x="302" y="169"/>
                  </a:moveTo>
                  <a:cubicBezTo>
                    <a:pt x="297" y="173"/>
                    <a:pt x="292" y="176"/>
                    <a:pt x="285" y="176"/>
                  </a:cubicBezTo>
                  <a:cubicBezTo>
                    <a:pt x="302" y="169"/>
                    <a:pt x="302" y="169"/>
                    <a:pt x="302" y="169"/>
                  </a:cubicBezTo>
                  <a:close/>
                  <a:moveTo>
                    <a:pt x="286" y="135"/>
                  </a:moveTo>
                  <a:cubicBezTo>
                    <a:pt x="286" y="133"/>
                    <a:pt x="286" y="133"/>
                    <a:pt x="286" y="133"/>
                  </a:cubicBezTo>
                  <a:cubicBezTo>
                    <a:pt x="294" y="130"/>
                    <a:pt x="294" y="130"/>
                    <a:pt x="294" y="130"/>
                  </a:cubicBezTo>
                  <a:cubicBezTo>
                    <a:pt x="295" y="130"/>
                    <a:pt x="296" y="131"/>
                    <a:pt x="297" y="131"/>
                  </a:cubicBezTo>
                  <a:cubicBezTo>
                    <a:pt x="286" y="135"/>
                    <a:pt x="286" y="135"/>
                    <a:pt x="286" y="135"/>
                  </a:cubicBezTo>
                  <a:close/>
                  <a:moveTo>
                    <a:pt x="299" y="133"/>
                  </a:moveTo>
                  <a:cubicBezTo>
                    <a:pt x="300" y="133"/>
                    <a:pt x="300" y="134"/>
                    <a:pt x="301" y="134"/>
                  </a:cubicBezTo>
                  <a:cubicBezTo>
                    <a:pt x="287" y="140"/>
                    <a:pt x="287" y="140"/>
                    <a:pt x="287" y="140"/>
                  </a:cubicBezTo>
                  <a:cubicBezTo>
                    <a:pt x="287" y="138"/>
                    <a:pt x="287" y="138"/>
                    <a:pt x="287" y="138"/>
                  </a:cubicBezTo>
                  <a:cubicBezTo>
                    <a:pt x="299" y="133"/>
                    <a:pt x="299" y="133"/>
                    <a:pt x="299" y="133"/>
                  </a:cubicBezTo>
                  <a:close/>
                  <a:moveTo>
                    <a:pt x="274" y="173"/>
                  </a:moveTo>
                  <a:cubicBezTo>
                    <a:pt x="274" y="173"/>
                    <a:pt x="273" y="172"/>
                    <a:pt x="272" y="172"/>
                  </a:cubicBezTo>
                  <a:cubicBezTo>
                    <a:pt x="308" y="157"/>
                    <a:pt x="308" y="157"/>
                    <a:pt x="308" y="157"/>
                  </a:cubicBezTo>
                  <a:cubicBezTo>
                    <a:pt x="308" y="158"/>
                    <a:pt x="308" y="159"/>
                    <a:pt x="308" y="160"/>
                  </a:cubicBezTo>
                  <a:cubicBezTo>
                    <a:pt x="274" y="173"/>
                    <a:pt x="274" y="173"/>
                    <a:pt x="274" y="173"/>
                  </a:cubicBezTo>
                  <a:close/>
                  <a:moveTo>
                    <a:pt x="270" y="170"/>
                  </a:moveTo>
                  <a:cubicBezTo>
                    <a:pt x="269" y="170"/>
                    <a:pt x="269" y="169"/>
                    <a:pt x="268" y="169"/>
                  </a:cubicBezTo>
                  <a:cubicBezTo>
                    <a:pt x="268" y="169"/>
                    <a:pt x="268" y="169"/>
                    <a:pt x="268" y="169"/>
                  </a:cubicBezTo>
                  <a:cubicBezTo>
                    <a:pt x="309" y="152"/>
                    <a:pt x="309" y="152"/>
                    <a:pt x="309" y="152"/>
                  </a:cubicBezTo>
                  <a:cubicBezTo>
                    <a:pt x="309" y="153"/>
                    <a:pt x="309" y="154"/>
                    <a:pt x="309" y="154"/>
                  </a:cubicBezTo>
                  <a:cubicBezTo>
                    <a:pt x="270" y="170"/>
                    <a:pt x="270" y="170"/>
                    <a:pt x="270" y="170"/>
                  </a:cubicBezTo>
                  <a:close/>
                  <a:moveTo>
                    <a:pt x="267" y="167"/>
                  </a:moveTo>
                  <a:cubicBezTo>
                    <a:pt x="266" y="166"/>
                    <a:pt x="266" y="166"/>
                    <a:pt x="265" y="165"/>
                  </a:cubicBezTo>
                  <a:cubicBezTo>
                    <a:pt x="308" y="148"/>
                    <a:pt x="308" y="148"/>
                    <a:pt x="308" y="148"/>
                  </a:cubicBezTo>
                  <a:cubicBezTo>
                    <a:pt x="309" y="148"/>
                    <a:pt x="309" y="149"/>
                    <a:pt x="309" y="150"/>
                  </a:cubicBezTo>
                  <a:cubicBezTo>
                    <a:pt x="267" y="167"/>
                    <a:pt x="267" y="167"/>
                    <a:pt x="267" y="167"/>
                  </a:cubicBezTo>
                  <a:close/>
                  <a:moveTo>
                    <a:pt x="264" y="163"/>
                  </a:moveTo>
                  <a:cubicBezTo>
                    <a:pt x="264" y="162"/>
                    <a:pt x="264" y="162"/>
                    <a:pt x="263" y="161"/>
                  </a:cubicBezTo>
                  <a:cubicBezTo>
                    <a:pt x="281" y="154"/>
                    <a:pt x="281" y="154"/>
                    <a:pt x="281" y="154"/>
                  </a:cubicBezTo>
                  <a:cubicBezTo>
                    <a:pt x="283" y="155"/>
                    <a:pt x="285" y="155"/>
                    <a:pt x="285" y="155"/>
                  </a:cubicBezTo>
                  <a:cubicBezTo>
                    <a:pt x="264" y="163"/>
                    <a:pt x="264" y="163"/>
                    <a:pt x="264" y="163"/>
                  </a:cubicBezTo>
                  <a:close/>
                  <a:moveTo>
                    <a:pt x="285" y="155"/>
                  </a:moveTo>
                  <a:cubicBezTo>
                    <a:pt x="288" y="152"/>
                    <a:pt x="288" y="152"/>
                    <a:pt x="288" y="152"/>
                  </a:cubicBezTo>
                  <a:cubicBezTo>
                    <a:pt x="288" y="151"/>
                    <a:pt x="288" y="151"/>
                    <a:pt x="288" y="151"/>
                  </a:cubicBezTo>
                  <a:cubicBezTo>
                    <a:pt x="307" y="143"/>
                    <a:pt x="307" y="143"/>
                    <a:pt x="307" y="143"/>
                  </a:cubicBezTo>
                  <a:cubicBezTo>
                    <a:pt x="308" y="144"/>
                    <a:pt x="308" y="145"/>
                    <a:pt x="308" y="145"/>
                  </a:cubicBezTo>
                  <a:cubicBezTo>
                    <a:pt x="285" y="155"/>
                    <a:pt x="285" y="155"/>
                    <a:pt x="285" y="155"/>
                  </a:cubicBezTo>
                  <a:close/>
                  <a:moveTo>
                    <a:pt x="263" y="159"/>
                  </a:moveTo>
                  <a:cubicBezTo>
                    <a:pt x="262" y="158"/>
                    <a:pt x="262" y="158"/>
                    <a:pt x="262" y="157"/>
                  </a:cubicBezTo>
                  <a:cubicBezTo>
                    <a:pt x="272" y="153"/>
                    <a:pt x="272" y="153"/>
                    <a:pt x="272" y="153"/>
                  </a:cubicBezTo>
                  <a:cubicBezTo>
                    <a:pt x="273" y="153"/>
                    <a:pt x="275" y="153"/>
                    <a:pt x="276" y="154"/>
                  </a:cubicBezTo>
                  <a:cubicBezTo>
                    <a:pt x="263" y="159"/>
                    <a:pt x="263" y="159"/>
                    <a:pt x="263" y="159"/>
                  </a:cubicBezTo>
                  <a:close/>
                  <a:moveTo>
                    <a:pt x="288" y="149"/>
                  </a:moveTo>
                  <a:cubicBezTo>
                    <a:pt x="288" y="147"/>
                    <a:pt x="288" y="147"/>
                    <a:pt x="288" y="147"/>
                  </a:cubicBezTo>
                  <a:cubicBezTo>
                    <a:pt x="305" y="140"/>
                    <a:pt x="305" y="140"/>
                    <a:pt x="305" y="140"/>
                  </a:cubicBezTo>
                  <a:cubicBezTo>
                    <a:pt x="306" y="140"/>
                    <a:pt x="306" y="141"/>
                    <a:pt x="306" y="141"/>
                  </a:cubicBezTo>
                  <a:cubicBezTo>
                    <a:pt x="288" y="149"/>
                    <a:pt x="288" y="149"/>
                    <a:pt x="288" y="149"/>
                  </a:cubicBezTo>
                  <a:close/>
                  <a:moveTo>
                    <a:pt x="262" y="155"/>
                  </a:moveTo>
                  <a:cubicBezTo>
                    <a:pt x="262" y="154"/>
                    <a:pt x="262" y="153"/>
                    <a:pt x="262" y="153"/>
                  </a:cubicBezTo>
                  <a:cubicBezTo>
                    <a:pt x="263" y="152"/>
                    <a:pt x="263" y="152"/>
                    <a:pt x="263" y="152"/>
                  </a:cubicBezTo>
                  <a:cubicBezTo>
                    <a:pt x="265" y="152"/>
                    <a:pt x="266" y="152"/>
                    <a:pt x="267" y="152"/>
                  </a:cubicBezTo>
                  <a:cubicBezTo>
                    <a:pt x="262" y="155"/>
                    <a:pt x="262" y="155"/>
                    <a:pt x="262" y="155"/>
                  </a:cubicBezTo>
                  <a:close/>
                  <a:moveTo>
                    <a:pt x="287" y="144"/>
                  </a:moveTo>
                  <a:cubicBezTo>
                    <a:pt x="287" y="142"/>
                    <a:pt x="287" y="142"/>
                    <a:pt x="287" y="142"/>
                  </a:cubicBezTo>
                  <a:cubicBezTo>
                    <a:pt x="303" y="136"/>
                    <a:pt x="303" y="136"/>
                    <a:pt x="303" y="136"/>
                  </a:cubicBezTo>
                  <a:cubicBezTo>
                    <a:pt x="303" y="136"/>
                    <a:pt x="304" y="137"/>
                    <a:pt x="304" y="138"/>
                  </a:cubicBezTo>
                  <a:cubicBezTo>
                    <a:pt x="287" y="144"/>
                    <a:pt x="287" y="144"/>
                    <a:pt x="287" y="144"/>
                  </a:cubicBezTo>
                  <a:close/>
                  <a:moveTo>
                    <a:pt x="286" y="131"/>
                  </a:moveTo>
                  <a:cubicBezTo>
                    <a:pt x="286" y="128"/>
                    <a:pt x="286" y="128"/>
                    <a:pt x="286" y="128"/>
                  </a:cubicBezTo>
                  <a:cubicBezTo>
                    <a:pt x="287" y="128"/>
                    <a:pt x="289" y="129"/>
                    <a:pt x="291" y="129"/>
                  </a:cubicBezTo>
                  <a:cubicBezTo>
                    <a:pt x="286" y="131"/>
                    <a:pt x="286" y="131"/>
                    <a:pt x="286" y="131"/>
                  </a:cubicBezTo>
                  <a:close/>
                  <a:moveTo>
                    <a:pt x="251" y="137"/>
                  </a:moveTo>
                  <a:cubicBezTo>
                    <a:pt x="252" y="132"/>
                    <a:pt x="255" y="127"/>
                    <a:pt x="258" y="123"/>
                  </a:cubicBezTo>
                  <a:cubicBezTo>
                    <a:pt x="262" y="119"/>
                    <a:pt x="267" y="117"/>
                    <a:pt x="273" y="116"/>
                  </a:cubicBezTo>
                  <a:cubicBezTo>
                    <a:pt x="276" y="116"/>
                    <a:pt x="276" y="116"/>
                    <a:pt x="276" y="116"/>
                  </a:cubicBezTo>
                  <a:cubicBezTo>
                    <a:pt x="276" y="119"/>
                    <a:pt x="276" y="119"/>
                    <a:pt x="276" y="119"/>
                  </a:cubicBezTo>
                  <a:cubicBezTo>
                    <a:pt x="278" y="140"/>
                    <a:pt x="278" y="140"/>
                    <a:pt x="278" y="140"/>
                  </a:cubicBezTo>
                  <a:cubicBezTo>
                    <a:pt x="275" y="143"/>
                    <a:pt x="275" y="143"/>
                    <a:pt x="275" y="143"/>
                  </a:cubicBezTo>
                  <a:cubicBezTo>
                    <a:pt x="275" y="143"/>
                    <a:pt x="263" y="142"/>
                    <a:pt x="254" y="140"/>
                  </a:cubicBezTo>
                  <a:cubicBezTo>
                    <a:pt x="251" y="140"/>
                    <a:pt x="251" y="140"/>
                    <a:pt x="251" y="140"/>
                  </a:cubicBezTo>
                  <a:cubicBezTo>
                    <a:pt x="251" y="137"/>
                    <a:pt x="251" y="137"/>
                    <a:pt x="251" y="137"/>
                  </a:cubicBezTo>
                  <a:close/>
                  <a:moveTo>
                    <a:pt x="262" y="127"/>
                  </a:moveTo>
                  <a:cubicBezTo>
                    <a:pt x="265" y="125"/>
                    <a:pt x="268" y="123"/>
                    <a:pt x="271" y="122"/>
                  </a:cubicBezTo>
                  <a:cubicBezTo>
                    <a:pt x="272" y="137"/>
                    <a:pt x="272" y="137"/>
                    <a:pt x="272" y="137"/>
                  </a:cubicBezTo>
                  <a:cubicBezTo>
                    <a:pt x="269" y="137"/>
                    <a:pt x="263" y="136"/>
                    <a:pt x="257" y="135"/>
                  </a:cubicBezTo>
                  <a:cubicBezTo>
                    <a:pt x="258" y="132"/>
                    <a:pt x="260" y="129"/>
                    <a:pt x="262" y="127"/>
                  </a:cubicBezTo>
                  <a:close/>
                  <a:moveTo>
                    <a:pt x="252" y="253"/>
                  </a:moveTo>
                  <a:cubicBezTo>
                    <a:pt x="265" y="253"/>
                    <a:pt x="265" y="253"/>
                    <a:pt x="265" y="253"/>
                  </a:cubicBezTo>
                  <a:cubicBezTo>
                    <a:pt x="282" y="285"/>
                    <a:pt x="282" y="285"/>
                    <a:pt x="282" y="285"/>
                  </a:cubicBezTo>
                  <a:cubicBezTo>
                    <a:pt x="270" y="285"/>
                    <a:pt x="270" y="285"/>
                    <a:pt x="270" y="285"/>
                  </a:cubicBezTo>
                  <a:cubicBezTo>
                    <a:pt x="252" y="253"/>
                    <a:pt x="252" y="253"/>
                    <a:pt x="252" y="253"/>
                  </a:cubicBezTo>
                  <a:close/>
                  <a:moveTo>
                    <a:pt x="222" y="253"/>
                  </a:moveTo>
                  <a:cubicBezTo>
                    <a:pt x="210" y="253"/>
                    <a:pt x="210" y="253"/>
                    <a:pt x="210" y="253"/>
                  </a:cubicBezTo>
                  <a:cubicBezTo>
                    <a:pt x="193" y="285"/>
                    <a:pt x="193" y="285"/>
                    <a:pt x="193" y="285"/>
                  </a:cubicBezTo>
                  <a:cubicBezTo>
                    <a:pt x="205" y="285"/>
                    <a:pt x="205" y="285"/>
                    <a:pt x="205" y="285"/>
                  </a:cubicBezTo>
                  <a:cubicBezTo>
                    <a:pt x="222" y="253"/>
                    <a:pt x="222" y="253"/>
                    <a:pt x="222" y="253"/>
                  </a:cubicBezTo>
                  <a:close/>
                  <a:moveTo>
                    <a:pt x="227" y="226"/>
                  </a:moveTo>
                  <a:cubicBezTo>
                    <a:pt x="247" y="226"/>
                    <a:pt x="247" y="226"/>
                    <a:pt x="247" y="226"/>
                  </a:cubicBezTo>
                  <a:cubicBezTo>
                    <a:pt x="247" y="286"/>
                    <a:pt x="247" y="286"/>
                    <a:pt x="247" y="286"/>
                  </a:cubicBezTo>
                  <a:cubicBezTo>
                    <a:pt x="227" y="286"/>
                    <a:pt x="227" y="286"/>
                    <a:pt x="227" y="286"/>
                  </a:cubicBezTo>
                  <a:cubicBezTo>
                    <a:pt x="227" y="226"/>
                    <a:pt x="227" y="226"/>
                    <a:pt x="227" y="226"/>
                  </a:cubicBezTo>
                  <a:close/>
                  <a:moveTo>
                    <a:pt x="41" y="45"/>
                  </a:moveTo>
                  <a:cubicBezTo>
                    <a:pt x="40" y="36"/>
                    <a:pt x="40" y="31"/>
                    <a:pt x="42" y="22"/>
                  </a:cubicBezTo>
                  <a:cubicBezTo>
                    <a:pt x="52" y="35"/>
                    <a:pt x="66" y="26"/>
                    <a:pt x="77" y="23"/>
                  </a:cubicBezTo>
                  <a:cubicBezTo>
                    <a:pt x="78" y="30"/>
                    <a:pt x="79" y="35"/>
                    <a:pt x="78" y="45"/>
                  </a:cubicBezTo>
                  <a:cubicBezTo>
                    <a:pt x="87" y="38"/>
                    <a:pt x="87" y="19"/>
                    <a:pt x="82" y="12"/>
                  </a:cubicBezTo>
                  <a:cubicBezTo>
                    <a:pt x="74" y="0"/>
                    <a:pt x="46" y="0"/>
                    <a:pt x="38" y="10"/>
                  </a:cubicBezTo>
                  <a:cubicBezTo>
                    <a:pt x="35" y="14"/>
                    <a:pt x="30" y="39"/>
                    <a:pt x="41" y="4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18" name="组合 14"/>
          <p:cNvGrpSpPr/>
          <p:nvPr/>
        </p:nvGrpSpPr>
        <p:grpSpPr bwMode="auto">
          <a:xfrm>
            <a:off x="4179285" y="3006912"/>
            <a:ext cx="1598356" cy="1124737"/>
            <a:chOff x="0" y="0"/>
            <a:chExt cx="1624019" cy="1147515"/>
          </a:xfrm>
        </p:grpSpPr>
        <p:grpSp>
          <p:nvGrpSpPr>
            <p:cNvPr id="19" name="组合 19"/>
            <p:cNvGrpSpPr/>
            <p:nvPr/>
          </p:nvGrpSpPr>
          <p:grpSpPr bwMode="auto">
            <a:xfrm rot="10800000">
              <a:off x="0" y="0"/>
              <a:ext cx="1624019" cy="1147515"/>
              <a:chOff x="0" y="0"/>
              <a:chExt cx="2070437" cy="1462949"/>
            </a:xfrm>
          </p:grpSpPr>
          <p:sp>
            <p:nvSpPr>
              <p:cNvPr id="21" name="等腰三角形 6"/>
              <p:cNvSpPr/>
              <p:nvPr/>
            </p:nvSpPr>
            <p:spPr bwMode="auto">
              <a:xfrm>
                <a:off x="12143" y="898408"/>
                <a:ext cx="597047"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22" name="右箭头 5"/>
              <p:cNvSpPr/>
              <p:nvPr/>
            </p:nvSpPr>
            <p:spPr bwMode="auto">
              <a:xfrm>
                <a:off x="2025" y="0"/>
                <a:ext cx="2070436"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20" name="Freeform 16"/>
            <p:cNvSpPr>
              <a:spLocks noEditPoints="true"/>
            </p:cNvSpPr>
            <p:nvPr/>
          </p:nvSpPr>
          <p:spPr bwMode="auto">
            <a:xfrm>
              <a:off x="256299" y="532166"/>
              <a:ext cx="372990" cy="308845"/>
            </a:xfrm>
            <a:custGeom>
              <a:avLst/>
              <a:gdLst>
                <a:gd name="T0" fmla="*/ 275249 w 332"/>
                <a:gd name="T1" fmla="*/ 25831 h 275"/>
                <a:gd name="T2" fmla="*/ 317940 w 332"/>
                <a:gd name="T3" fmla="*/ 52784 h 275"/>
                <a:gd name="T4" fmla="*/ 270755 w 332"/>
                <a:gd name="T5" fmla="*/ 11231 h 275"/>
                <a:gd name="T6" fmla="*/ 126951 w 332"/>
                <a:gd name="T7" fmla="*/ 227984 h 275"/>
                <a:gd name="T8" fmla="*/ 78642 w 332"/>
                <a:gd name="T9" fmla="*/ 250445 h 275"/>
                <a:gd name="T10" fmla="*/ 101112 w 332"/>
                <a:gd name="T11" fmla="*/ 299860 h 275"/>
                <a:gd name="T12" fmla="*/ 39321 w 332"/>
                <a:gd name="T13" fmla="*/ 308845 h 275"/>
                <a:gd name="T14" fmla="*/ 60667 w 332"/>
                <a:gd name="T15" fmla="*/ 283014 h 275"/>
                <a:gd name="T16" fmla="*/ 16852 w 332"/>
                <a:gd name="T17" fmla="*/ 250445 h 275"/>
                <a:gd name="T18" fmla="*/ 23593 w 332"/>
                <a:gd name="T19" fmla="*/ 223491 h 275"/>
                <a:gd name="T20" fmla="*/ 0 w 332"/>
                <a:gd name="T21" fmla="*/ 130276 h 275"/>
                <a:gd name="T22" fmla="*/ 48309 w 332"/>
                <a:gd name="T23" fmla="*/ 204399 h 275"/>
                <a:gd name="T24" fmla="*/ 50556 w 332"/>
                <a:gd name="T25" fmla="*/ 222368 h 275"/>
                <a:gd name="T26" fmla="*/ 56173 w 332"/>
                <a:gd name="T27" fmla="*/ 90969 h 275"/>
                <a:gd name="T28" fmla="*/ 58420 w 332"/>
                <a:gd name="T29" fmla="*/ 77492 h 275"/>
                <a:gd name="T30" fmla="*/ 101112 w 332"/>
                <a:gd name="T31" fmla="*/ 29200 h 275"/>
                <a:gd name="T32" fmla="*/ 103359 w 332"/>
                <a:gd name="T33" fmla="*/ 40431 h 275"/>
                <a:gd name="T34" fmla="*/ 103359 w 332"/>
                <a:gd name="T35" fmla="*/ 53907 h 275"/>
                <a:gd name="T36" fmla="*/ 104482 w 332"/>
                <a:gd name="T37" fmla="*/ 68507 h 275"/>
                <a:gd name="T38" fmla="*/ 101112 w 332"/>
                <a:gd name="T39" fmla="*/ 81984 h 275"/>
                <a:gd name="T40" fmla="*/ 89877 w 332"/>
                <a:gd name="T41" fmla="*/ 98830 h 275"/>
                <a:gd name="T42" fmla="*/ 185372 w 332"/>
                <a:gd name="T43" fmla="*/ 121292 h 275"/>
                <a:gd name="T44" fmla="*/ 203347 w 332"/>
                <a:gd name="T45" fmla="*/ 134769 h 275"/>
                <a:gd name="T46" fmla="*/ 233680 w 332"/>
                <a:gd name="T47" fmla="*/ 88723 h 275"/>
                <a:gd name="T48" fmla="*/ 262891 w 332"/>
                <a:gd name="T49" fmla="*/ 98830 h 275"/>
                <a:gd name="T50" fmla="*/ 264014 w 332"/>
                <a:gd name="T51" fmla="*/ 103323 h 275"/>
                <a:gd name="T52" fmla="*/ 279743 w 332"/>
                <a:gd name="T53" fmla="*/ 131400 h 275"/>
                <a:gd name="T54" fmla="*/ 267384 w 332"/>
                <a:gd name="T55" fmla="*/ 103323 h 275"/>
                <a:gd name="T56" fmla="*/ 271878 w 332"/>
                <a:gd name="T57" fmla="*/ 95461 h 275"/>
                <a:gd name="T58" fmla="*/ 266261 w 332"/>
                <a:gd name="T59" fmla="*/ 77492 h 275"/>
                <a:gd name="T60" fmla="*/ 279743 w 332"/>
                <a:gd name="T61" fmla="*/ 69631 h 275"/>
                <a:gd name="T62" fmla="*/ 287607 w 332"/>
                <a:gd name="T63" fmla="*/ 108938 h 275"/>
                <a:gd name="T64" fmla="*/ 289854 w 332"/>
                <a:gd name="T65" fmla="*/ 84230 h 275"/>
                <a:gd name="T66" fmla="*/ 299965 w 332"/>
                <a:gd name="T67" fmla="*/ 78615 h 275"/>
                <a:gd name="T68" fmla="*/ 299965 w 332"/>
                <a:gd name="T69" fmla="*/ 87600 h 275"/>
                <a:gd name="T70" fmla="*/ 312323 w 332"/>
                <a:gd name="T71" fmla="*/ 88723 h 275"/>
                <a:gd name="T72" fmla="*/ 324681 w 332"/>
                <a:gd name="T73" fmla="*/ 77492 h 275"/>
                <a:gd name="T74" fmla="*/ 319064 w 332"/>
                <a:gd name="T75" fmla="*/ 95461 h 275"/>
                <a:gd name="T76" fmla="*/ 323558 w 332"/>
                <a:gd name="T77" fmla="*/ 103323 h 275"/>
                <a:gd name="T78" fmla="*/ 310076 w 332"/>
                <a:gd name="T79" fmla="*/ 129153 h 275"/>
                <a:gd name="T80" fmla="*/ 306706 w 332"/>
                <a:gd name="T81" fmla="*/ 133646 h 275"/>
                <a:gd name="T82" fmla="*/ 325805 w 332"/>
                <a:gd name="T83" fmla="*/ 103323 h 275"/>
                <a:gd name="T84" fmla="*/ 322434 w 332"/>
                <a:gd name="T85" fmla="*/ 98830 h 275"/>
                <a:gd name="T86" fmla="*/ 325805 w 332"/>
                <a:gd name="T87" fmla="*/ 77492 h 275"/>
                <a:gd name="T88" fmla="*/ 361755 w 332"/>
                <a:gd name="T89" fmla="*/ 134769 h 275"/>
                <a:gd name="T90" fmla="*/ 372990 w 332"/>
                <a:gd name="T91" fmla="*/ 156107 h 275"/>
                <a:gd name="T92" fmla="*/ 372990 w 332"/>
                <a:gd name="T93" fmla="*/ 307722 h 275"/>
                <a:gd name="T94" fmla="*/ 213458 w 332"/>
                <a:gd name="T95" fmla="*/ 165092 h 275"/>
                <a:gd name="T96" fmla="*/ 165149 w 332"/>
                <a:gd name="T97" fmla="*/ 139261 h 275"/>
                <a:gd name="T98" fmla="*/ 114593 w 332"/>
                <a:gd name="T99" fmla="*/ 186430 h 275"/>
                <a:gd name="T100" fmla="*/ 147174 w 332"/>
                <a:gd name="T101" fmla="*/ 308845 h 275"/>
                <a:gd name="T102" fmla="*/ 146050 w 332"/>
                <a:gd name="T103" fmla="*/ 229107 h 275"/>
                <a:gd name="T104" fmla="*/ 253903 w 332"/>
                <a:gd name="T105" fmla="*/ 134769 h 275"/>
                <a:gd name="T106" fmla="*/ 255026 w 332"/>
                <a:gd name="T107" fmla="*/ 120169 h 275"/>
                <a:gd name="T108" fmla="*/ 253903 w 332"/>
                <a:gd name="T109" fmla="*/ 134769 h 275"/>
                <a:gd name="T110" fmla="*/ 338163 w 332"/>
                <a:gd name="T111" fmla="*/ 134769 h 275"/>
                <a:gd name="T112" fmla="*/ 337039 w 332"/>
                <a:gd name="T113" fmla="*/ 120169 h 2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2" h="275">
                  <a:moveTo>
                    <a:pt x="244" y="46"/>
                  </a:moveTo>
                  <a:cubicBezTo>
                    <a:pt x="243" y="38"/>
                    <a:pt x="243" y="32"/>
                    <a:pt x="245" y="23"/>
                  </a:cubicBezTo>
                  <a:cubicBezTo>
                    <a:pt x="255" y="37"/>
                    <a:pt x="270" y="27"/>
                    <a:pt x="281" y="24"/>
                  </a:cubicBezTo>
                  <a:cubicBezTo>
                    <a:pt x="283" y="31"/>
                    <a:pt x="283" y="37"/>
                    <a:pt x="283" y="47"/>
                  </a:cubicBezTo>
                  <a:cubicBezTo>
                    <a:pt x="291" y="39"/>
                    <a:pt x="291" y="19"/>
                    <a:pt x="286" y="12"/>
                  </a:cubicBezTo>
                  <a:cubicBezTo>
                    <a:pt x="278" y="1"/>
                    <a:pt x="249" y="0"/>
                    <a:pt x="241" y="10"/>
                  </a:cubicBezTo>
                  <a:cubicBezTo>
                    <a:pt x="237" y="14"/>
                    <a:pt x="233" y="41"/>
                    <a:pt x="244" y="46"/>
                  </a:cubicBezTo>
                  <a:close/>
                  <a:moveTo>
                    <a:pt x="113" y="203"/>
                  </a:moveTo>
                  <a:cubicBezTo>
                    <a:pt x="113" y="211"/>
                    <a:pt x="113" y="211"/>
                    <a:pt x="113" y="211"/>
                  </a:cubicBezTo>
                  <a:cubicBezTo>
                    <a:pt x="70" y="223"/>
                    <a:pt x="70" y="223"/>
                    <a:pt x="70" y="223"/>
                  </a:cubicBezTo>
                  <a:cubicBezTo>
                    <a:pt x="70" y="252"/>
                    <a:pt x="70" y="252"/>
                    <a:pt x="70" y="252"/>
                  </a:cubicBezTo>
                  <a:cubicBezTo>
                    <a:pt x="90" y="267"/>
                    <a:pt x="90" y="267"/>
                    <a:pt x="90" y="267"/>
                  </a:cubicBezTo>
                  <a:cubicBezTo>
                    <a:pt x="90" y="275"/>
                    <a:pt x="90" y="275"/>
                    <a:pt x="90" y="275"/>
                  </a:cubicBezTo>
                  <a:cubicBezTo>
                    <a:pt x="35" y="275"/>
                    <a:pt x="35" y="275"/>
                    <a:pt x="35" y="275"/>
                  </a:cubicBezTo>
                  <a:cubicBezTo>
                    <a:pt x="35" y="266"/>
                    <a:pt x="35" y="266"/>
                    <a:pt x="35" y="266"/>
                  </a:cubicBezTo>
                  <a:cubicBezTo>
                    <a:pt x="54" y="252"/>
                    <a:pt x="54" y="252"/>
                    <a:pt x="54" y="252"/>
                  </a:cubicBezTo>
                  <a:cubicBezTo>
                    <a:pt x="54" y="223"/>
                    <a:pt x="54" y="223"/>
                    <a:pt x="54" y="223"/>
                  </a:cubicBezTo>
                  <a:cubicBezTo>
                    <a:pt x="15" y="223"/>
                    <a:pt x="15" y="223"/>
                    <a:pt x="15" y="223"/>
                  </a:cubicBezTo>
                  <a:cubicBezTo>
                    <a:pt x="12" y="202"/>
                    <a:pt x="12" y="202"/>
                    <a:pt x="12" y="202"/>
                  </a:cubicBezTo>
                  <a:cubicBezTo>
                    <a:pt x="21" y="199"/>
                    <a:pt x="21" y="199"/>
                    <a:pt x="21" y="199"/>
                  </a:cubicBezTo>
                  <a:cubicBezTo>
                    <a:pt x="9" y="182"/>
                    <a:pt x="9" y="182"/>
                    <a:pt x="9" y="182"/>
                  </a:cubicBezTo>
                  <a:cubicBezTo>
                    <a:pt x="0" y="116"/>
                    <a:pt x="0" y="116"/>
                    <a:pt x="0" y="116"/>
                  </a:cubicBezTo>
                  <a:cubicBezTo>
                    <a:pt x="33" y="116"/>
                    <a:pt x="33" y="116"/>
                    <a:pt x="33" y="116"/>
                  </a:cubicBezTo>
                  <a:cubicBezTo>
                    <a:pt x="43" y="182"/>
                    <a:pt x="43" y="182"/>
                    <a:pt x="43" y="182"/>
                  </a:cubicBezTo>
                  <a:cubicBezTo>
                    <a:pt x="34" y="198"/>
                    <a:pt x="34" y="198"/>
                    <a:pt x="34" y="198"/>
                  </a:cubicBezTo>
                  <a:cubicBezTo>
                    <a:pt x="45" y="198"/>
                    <a:pt x="45" y="198"/>
                    <a:pt x="45" y="198"/>
                  </a:cubicBezTo>
                  <a:cubicBezTo>
                    <a:pt x="50" y="198"/>
                    <a:pt x="50" y="198"/>
                    <a:pt x="50" y="198"/>
                  </a:cubicBezTo>
                  <a:cubicBezTo>
                    <a:pt x="48" y="124"/>
                    <a:pt x="33" y="112"/>
                    <a:pt x="50" y="81"/>
                  </a:cubicBezTo>
                  <a:cubicBezTo>
                    <a:pt x="54" y="82"/>
                    <a:pt x="54" y="82"/>
                    <a:pt x="54" y="82"/>
                  </a:cubicBezTo>
                  <a:cubicBezTo>
                    <a:pt x="54" y="77"/>
                    <a:pt x="53" y="73"/>
                    <a:pt x="52" y="69"/>
                  </a:cubicBezTo>
                  <a:cubicBezTo>
                    <a:pt x="29" y="56"/>
                    <a:pt x="37" y="26"/>
                    <a:pt x="57" y="20"/>
                  </a:cubicBezTo>
                  <a:cubicBezTo>
                    <a:pt x="68" y="16"/>
                    <a:pt x="81" y="17"/>
                    <a:pt x="90" y="26"/>
                  </a:cubicBezTo>
                  <a:cubicBezTo>
                    <a:pt x="97" y="33"/>
                    <a:pt x="93" y="35"/>
                    <a:pt x="93" y="35"/>
                  </a:cubicBezTo>
                  <a:cubicBezTo>
                    <a:pt x="92" y="36"/>
                    <a:pt x="92" y="36"/>
                    <a:pt x="92" y="36"/>
                  </a:cubicBezTo>
                  <a:cubicBezTo>
                    <a:pt x="93" y="39"/>
                    <a:pt x="94" y="45"/>
                    <a:pt x="94" y="46"/>
                  </a:cubicBezTo>
                  <a:cubicBezTo>
                    <a:pt x="94" y="47"/>
                    <a:pt x="92" y="48"/>
                    <a:pt x="92" y="48"/>
                  </a:cubicBezTo>
                  <a:cubicBezTo>
                    <a:pt x="96" y="59"/>
                    <a:pt x="96" y="59"/>
                    <a:pt x="96" y="59"/>
                  </a:cubicBezTo>
                  <a:cubicBezTo>
                    <a:pt x="93" y="61"/>
                    <a:pt x="93" y="61"/>
                    <a:pt x="93" y="61"/>
                  </a:cubicBezTo>
                  <a:cubicBezTo>
                    <a:pt x="94" y="64"/>
                    <a:pt x="94" y="67"/>
                    <a:pt x="94" y="71"/>
                  </a:cubicBezTo>
                  <a:cubicBezTo>
                    <a:pt x="93" y="71"/>
                    <a:pt x="91" y="73"/>
                    <a:pt x="90" y="73"/>
                  </a:cubicBezTo>
                  <a:cubicBezTo>
                    <a:pt x="80" y="74"/>
                    <a:pt x="80" y="74"/>
                    <a:pt x="80" y="74"/>
                  </a:cubicBezTo>
                  <a:cubicBezTo>
                    <a:pt x="80" y="88"/>
                    <a:pt x="80" y="88"/>
                    <a:pt x="80" y="88"/>
                  </a:cubicBezTo>
                  <a:cubicBezTo>
                    <a:pt x="149" y="105"/>
                    <a:pt x="149" y="105"/>
                    <a:pt x="149" y="105"/>
                  </a:cubicBezTo>
                  <a:cubicBezTo>
                    <a:pt x="159" y="106"/>
                    <a:pt x="154" y="107"/>
                    <a:pt x="165" y="108"/>
                  </a:cubicBezTo>
                  <a:cubicBezTo>
                    <a:pt x="172" y="109"/>
                    <a:pt x="179" y="116"/>
                    <a:pt x="180" y="120"/>
                  </a:cubicBezTo>
                  <a:cubicBezTo>
                    <a:pt x="181" y="120"/>
                    <a:pt x="181" y="120"/>
                    <a:pt x="181" y="120"/>
                  </a:cubicBezTo>
                  <a:cubicBezTo>
                    <a:pt x="203" y="120"/>
                    <a:pt x="203" y="120"/>
                    <a:pt x="203" y="120"/>
                  </a:cubicBezTo>
                  <a:cubicBezTo>
                    <a:pt x="202" y="100"/>
                    <a:pt x="204" y="86"/>
                    <a:pt x="208" y="79"/>
                  </a:cubicBezTo>
                  <a:cubicBezTo>
                    <a:pt x="218" y="75"/>
                    <a:pt x="226" y="73"/>
                    <a:pt x="236" y="69"/>
                  </a:cubicBezTo>
                  <a:cubicBezTo>
                    <a:pt x="234" y="88"/>
                    <a:pt x="234" y="88"/>
                    <a:pt x="234" y="88"/>
                  </a:cubicBezTo>
                  <a:cubicBezTo>
                    <a:pt x="239" y="88"/>
                    <a:pt x="239" y="88"/>
                    <a:pt x="239" y="88"/>
                  </a:cubicBezTo>
                  <a:cubicBezTo>
                    <a:pt x="235" y="92"/>
                    <a:pt x="235" y="92"/>
                    <a:pt x="235" y="92"/>
                  </a:cubicBezTo>
                  <a:cubicBezTo>
                    <a:pt x="235" y="92"/>
                    <a:pt x="235" y="92"/>
                    <a:pt x="235" y="92"/>
                  </a:cubicBezTo>
                  <a:cubicBezTo>
                    <a:pt x="235" y="92"/>
                    <a:pt x="243" y="107"/>
                    <a:pt x="249" y="117"/>
                  </a:cubicBezTo>
                  <a:cubicBezTo>
                    <a:pt x="250" y="118"/>
                    <a:pt x="252" y="118"/>
                    <a:pt x="252" y="119"/>
                  </a:cubicBezTo>
                  <a:cubicBezTo>
                    <a:pt x="248" y="111"/>
                    <a:pt x="240" y="96"/>
                    <a:pt x="238" y="92"/>
                  </a:cubicBezTo>
                  <a:cubicBezTo>
                    <a:pt x="243" y="87"/>
                    <a:pt x="243" y="87"/>
                    <a:pt x="243" y="87"/>
                  </a:cubicBezTo>
                  <a:cubicBezTo>
                    <a:pt x="242" y="85"/>
                    <a:pt x="242" y="85"/>
                    <a:pt x="242" y="85"/>
                  </a:cubicBezTo>
                  <a:cubicBezTo>
                    <a:pt x="236" y="86"/>
                    <a:pt x="236" y="86"/>
                    <a:pt x="236" y="86"/>
                  </a:cubicBezTo>
                  <a:cubicBezTo>
                    <a:pt x="237" y="69"/>
                    <a:pt x="237" y="69"/>
                    <a:pt x="237" y="69"/>
                  </a:cubicBezTo>
                  <a:cubicBezTo>
                    <a:pt x="239" y="67"/>
                    <a:pt x="246" y="64"/>
                    <a:pt x="248" y="62"/>
                  </a:cubicBezTo>
                  <a:cubicBezTo>
                    <a:pt x="249" y="62"/>
                    <a:pt x="249" y="62"/>
                    <a:pt x="249" y="62"/>
                  </a:cubicBezTo>
                  <a:cubicBezTo>
                    <a:pt x="249" y="79"/>
                    <a:pt x="249" y="79"/>
                    <a:pt x="249" y="79"/>
                  </a:cubicBezTo>
                  <a:cubicBezTo>
                    <a:pt x="256" y="97"/>
                    <a:pt x="256" y="97"/>
                    <a:pt x="256" y="97"/>
                  </a:cubicBezTo>
                  <a:cubicBezTo>
                    <a:pt x="260" y="78"/>
                    <a:pt x="260" y="78"/>
                    <a:pt x="260" y="78"/>
                  </a:cubicBezTo>
                  <a:cubicBezTo>
                    <a:pt x="258" y="75"/>
                    <a:pt x="258" y="75"/>
                    <a:pt x="258" y="75"/>
                  </a:cubicBezTo>
                  <a:cubicBezTo>
                    <a:pt x="260" y="70"/>
                    <a:pt x="260" y="70"/>
                    <a:pt x="260" y="70"/>
                  </a:cubicBezTo>
                  <a:cubicBezTo>
                    <a:pt x="267" y="70"/>
                    <a:pt x="267" y="70"/>
                    <a:pt x="267" y="70"/>
                  </a:cubicBezTo>
                  <a:cubicBezTo>
                    <a:pt x="270" y="75"/>
                    <a:pt x="270" y="75"/>
                    <a:pt x="270" y="75"/>
                  </a:cubicBezTo>
                  <a:cubicBezTo>
                    <a:pt x="267" y="78"/>
                    <a:pt x="267" y="78"/>
                    <a:pt x="267" y="78"/>
                  </a:cubicBezTo>
                  <a:cubicBezTo>
                    <a:pt x="272" y="97"/>
                    <a:pt x="272" y="97"/>
                    <a:pt x="272" y="97"/>
                  </a:cubicBezTo>
                  <a:cubicBezTo>
                    <a:pt x="278" y="79"/>
                    <a:pt x="278" y="79"/>
                    <a:pt x="278" y="79"/>
                  </a:cubicBezTo>
                  <a:cubicBezTo>
                    <a:pt x="279" y="63"/>
                    <a:pt x="279" y="63"/>
                    <a:pt x="279" y="63"/>
                  </a:cubicBezTo>
                  <a:cubicBezTo>
                    <a:pt x="282" y="65"/>
                    <a:pt x="287" y="67"/>
                    <a:pt x="289" y="69"/>
                  </a:cubicBezTo>
                  <a:cubicBezTo>
                    <a:pt x="289" y="86"/>
                    <a:pt x="289" y="86"/>
                    <a:pt x="289" y="86"/>
                  </a:cubicBezTo>
                  <a:cubicBezTo>
                    <a:pt x="284" y="85"/>
                    <a:pt x="284" y="85"/>
                    <a:pt x="284" y="85"/>
                  </a:cubicBezTo>
                  <a:cubicBezTo>
                    <a:pt x="283" y="87"/>
                    <a:pt x="283" y="87"/>
                    <a:pt x="283" y="87"/>
                  </a:cubicBezTo>
                  <a:cubicBezTo>
                    <a:pt x="288" y="92"/>
                    <a:pt x="288" y="92"/>
                    <a:pt x="288" y="92"/>
                  </a:cubicBezTo>
                  <a:cubicBezTo>
                    <a:pt x="286" y="95"/>
                    <a:pt x="280" y="107"/>
                    <a:pt x="276" y="115"/>
                  </a:cubicBezTo>
                  <a:cubicBezTo>
                    <a:pt x="276" y="115"/>
                    <a:pt x="276" y="115"/>
                    <a:pt x="276" y="115"/>
                  </a:cubicBezTo>
                  <a:cubicBezTo>
                    <a:pt x="276" y="115"/>
                    <a:pt x="276" y="115"/>
                    <a:pt x="276" y="115"/>
                  </a:cubicBezTo>
                  <a:cubicBezTo>
                    <a:pt x="275" y="116"/>
                    <a:pt x="274" y="118"/>
                    <a:pt x="273" y="119"/>
                  </a:cubicBezTo>
                  <a:cubicBezTo>
                    <a:pt x="274" y="118"/>
                    <a:pt x="275" y="118"/>
                    <a:pt x="276" y="117"/>
                  </a:cubicBezTo>
                  <a:cubicBezTo>
                    <a:pt x="282" y="107"/>
                    <a:pt x="290" y="92"/>
                    <a:pt x="290" y="92"/>
                  </a:cubicBezTo>
                  <a:cubicBezTo>
                    <a:pt x="291" y="92"/>
                    <a:pt x="291" y="92"/>
                    <a:pt x="291" y="92"/>
                  </a:cubicBezTo>
                  <a:cubicBezTo>
                    <a:pt x="287" y="88"/>
                    <a:pt x="287" y="88"/>
                    <a:pt x="287" y="88"/>
                  </a:cubicBezTo>
                  <a:cubicBezTo>
                    <a:pt x="292" y="88"/>
                    <a:pt x="292" y="88"/>
                    <a:pt x="292" y="88"/>
                  </a:cubicBezTo>
                  <a:cubicBezTo>
                    <a:pt x="290" y="69"/>
                    <a:pt x="290" y="69"/>
                    <a:pt x="290" y="69"/>
                  </a:cubicBezTo>
                  <a:cubicBezTo>
                    <a:pt x="316" y="79"/>
                    <a:pt x="316" y="79"/>
                    <a:pt x="316" y="79"/>
                  </a:cubicBezTo>
                  <a:cubicBezTo>
                    <a:pt x="322" y="89"/>
                    <a:pt x="322" y="104"/>
                    <a:pt x="322" y="120"/>
                  </a:cubicBezTo>
                  <a:cubicBezTo>
                    <a:pt x="332" y="120"/>
                    <a:pt x="332" y="120"/>
                    <a:pt x="332" y="120"/>
                  </a:cubicBezTo>
                  <a:cubicBezTo>
                    <a:pt x="332" y="139"/>
                    <a:pt x="332" y="139"/>
                    <a:pt x="332" y="139"/>
                  </a:cubicBezTo>
                  <a:cubicBezTo>
                    <a:pt x="332" y="147"/>
                    <a:pt x="332" y="147"/>
                    <a:pt x="332" y="147"/>
                  </a:cubicBezTo>
                  <a:cubicBezTo>
                    <a:pt x="332" y="274"/>
                    <a:pt x="332" y="274"/>
                    <a:pt x="332" y="274"/>
                  </a:cubicBezTo>
                  <a:cubicBezTo>
                    <a:pt x="190" y="274"/>
                    <a:pt x="190" y="274"/>
                    <a:pt x="190" y="274"/>
                  </a:cubicBezTo>
                  <a:cubicBezTo>
                    <a:pt x="190" y="147"/>
                    <a:pt x="190" y="147"/>
                    <a:pt x="190" y="147"/>
                  </a:cubicBezTo>
                  <a:cubicBezTo>
                    <a:pt x="147" y="147"/>
                    <a:pt x="147" y="147"/>
                    <a:pt x="147" y="147"/>
                  </a:cubicBezTo>
                  <a:cubicBezTo>
                    <a:pt x="147" y="124"/>
                    <a:pt x="147" y="124"/>
                    <a:pt x="147" y="124"/>
                  </a:cubicBezTo>
                  <a:cubicBezTo>
                    <a:pt x="133" y="124"/>
                    <a:pt x="120" y="124"/>
                    <a:pt x="106" y="123"/>
                  </a:cubicBezTo>
                  <a:cubicBezTo>
                    <a:pt x="105" y="138"/>
                    <a:pt x="103" y="152"/>
                    <a:pt x="102" y="166"/>
                  </a:cubicBezTo>
                  <a:cubicBezTo>
                    <a:pt x="128" y="168"/>
                    <a:pt x="152" y="175"/>
                    <a:pt x="172" y="189"/>
                  </a:cubicBezTo>
                  <a:cubicBezTo>
                    <a:pt x="158" y="217"/>
                    <a:pt x="144" y="246"/>
                    <a:pt x="131" y="275"/>
                  </a:cubicBezTo>
                  <a:cubicBezTo>
                    <a:pt x="123" y="275"/>
                    <a:pt x="116" y="275"/>
                    <a:pt x="108" y="275"/>
                  </a:cubicBezTo>
                  <a:cubicBezTo>
                    <a:pt x="117" y="250"/>
                    <a:pt x="110" y="228"/>
                    <a:pt x="130" y="204"/>
                  </a:cubicBezTo>
                  <a:cubicBezTo>
                    <a:pt x="125" y="204"/>
                    <a:pt x="119" y="203"/>
                    <a:pt x="113" y="203"/>
                  </a:cubicBezTo>
                  <a:close/>
                  <a:moveTo>
                    <a:pt x="226" y="120"/>
                  </a:moveTo>
                  <a:cubicBezTo>
                    <a:pt x="231" y="120"/>
                    <a:pt x="231" y="120"/>
                    <a:pt x="231" y="120"/>
                  </a:cubicBezTo>
                  <a:cubicBezTo>
                    <a:pt x="227" y="107"/>
                    <a:pt x="227" y="107"/>
                    <a:pt x="227" y="107"/>
                  </a:cubicBezTo>
                  <a:cubicBezTo>
                    <a:pt x="226" y="107"/>
                    <a:pt x="226" y="107"/>
                    <a:pt x="226" y="107"/>
                  </a:cubicBezTo>
                  <a:cubicBezTo>
                    <a:pt x="226" y="120"/>
                    <a:pt x="226" y="120"/>
                    <a:pt x="226" y="120"/>
                  </a:cubicBezTo>
                  <a:close/>
                  <a:moveTo>
                    <a:pt x="296" y="120"/>
                  </a:moveTo>
                  <a:cubicBezTo>
                    <a:pt x="301" y="120"/>
                    <a:pt x="301" y="120"/>
                    <a:pt x="301" y="120"/>
                  </a:cubicBezTo>
                  <a:cubicBezTo>
                    <a:pt x="302" y="107"/>
                    <a:pt x="302" y="107"/>
                    <a:pt x="302" y="107"/>
                  </a:cubicBezTo>
                  <a:cubicBezTo>
                    <a:pt x="300" y="107"/>
                    <a:pt x="300" y="107"/>
                    <a:pt x="300" y="107"/>
                  </a:cubicBezTo>
                  <a:lnTo>
                    <a:pt x="296" y="12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23" name="组合 15"/>
          <p:cNvGrpSpPr/>
          <p:nvPr/>
        </p:nvGrpSpPr>
        <p:grpSpPr bwMode="auto">
          <a:xfrm>
            <a:off x="3043406" y="2342650"/>
            <a:ext cx="1129629" cy="1591431"/>
            <a:chOff x="0" y="0"/>
            <a:chExt cx="1147515" cy="1624019"/>
          </a:xfrm>
        </p:grpSpPr>
        <p:grpSp>
          <p:nvGrpSpPr>
            <p:cNvPr id="24" name="组合 22"/>
            <p:cNvGrpSpPr/>
            <p:nvPr/>
          </p:nvGrpSpPr>
          <p:grpSpPr bwMode="auto">
            <a:xfrm rot="-5400000">
              <a:off x="-238252" y="238252"/>
              <a:ext cx="1624019" cy="1147515"/>
              <a:chOff x="0" y="0"/>
              <a:chExt cx="2070437" cy="1462949"/>
            </a:xfrm>
          </p:grpSpPr>
          <p:sp>
            <p:nvSpPr>
              <p:cNvPr id="26" name="等腰三角形 6"/>
              <p:cNvSpPr/>
              <p:nvPr/>
            </p:nvSpPr>
            <p:spPr bwMode="auto">
              <a:xfrm>
                <a:off x="10119" y="900432"/>
                <a:ext cx="597048"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262626"/>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2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083473"/>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25" name="Freeform 21"/>
            <p:cNvSpPr>
              <a:spLocks noEditPoints="true"/>
            </p:cNvSpPr>
            <p:nvPr/>
          </p:nvSpPr>
          <p:spPr bwMode="auto">
            <a:xfrm>
              <a:off x="296372" y="279498"/>
              <a:ext cx="391200" cy="256623"/>
            </a:xfrm>
            <a:custGeom>
              <a:avLst/>
              <a:gdLst>
                <a:gd name="T0" fmla="*/ 249842 w 357"/>
                <a:gd name="T1" fmla="*/ 186436 h 234"/>
                <a:gd name="T2" fmla="*/ 299153 w 357"/>
                <a:gd name="T3" fmla="*/ 197402 h 234"/>
                <a:gd name="T4" fmla="*/ 87664 w 357"/>
                <a:gd name="T5" fmla="*/ 19740 h 234"/>
                <a:gd name="T6" fmla="*/ 0 w 357"/>
                <a:gd name="T7" fmla="*/ 135988 h 234"/>
                <a:gd name="T8" fmla="*/ 56982 w 357"/>
                <a:gd name="T9" fmla="*/ 129408 h 234"/>
                <a:gd name="T10" fmla="*/ 154508 w 357"/>
                <a:gd name="T11" fmla="*/ 94314 h 234"/>
                <a:gd name="T12" fmla="*/ 227926 w 357"/>
                <a:gd name="T13" fmla="*/ 110765 h 234"/>
                <a:gd name="T14" fmla="*/ 213681 w 357"/>
                <a:gd name="T15" fmla="*/ 48254 h 234"/>
                <a:gd name="T16" fmla="*/ 98622 w 357"/>
                <a:gd name="T17" fmla="*/ 52641 h 234"/>
                <a:gd name="T18" fmla="*/ 75610 w 357"/>
                <a:gd name="T19" fmla="*/ 83348 h 234"/>
                <a:gd name="T20" fmla="*/ 82185 w 357"/>
                <a:gd name="T21" fmla="*/ 41674 h 234"/>
                <a:gd name="T22" fmla="*/ 306824 w 357"/>
                <a:gd name="T23" fmla="*/ 0 h 234"/>
                <a:gd name="T24" fmla="*/ 272854 w 357"/>
                <a:gd name="T25" fmla="*/ 41674 h 234"/>
                <a:gd name="T26" fmla="*/ 305728 w 357"/>
                <a:gd name="T27" fmla="*/ 82251 h 234"/>
                <a:gd name="T28" fmla="*/ 255321 w 357"/>
                <a:gd name="T29" fmla="*/ 46061 h 234"/>
                <a:gd name="T30" fmla="*/ 256417 w 357"/>
                <a:gd name="T31" fmla="*/ 97604 h 234"/>
                <a:gd name="T32" fmla="*/ 182998 w 357"/>
                <a:gd name="T33" fmla="*/ 93218 h 234"/>
                <a:gd name="T34" fmla="*/ 75610 w 357"/>
                <a:gd name="T35" fmla="*/ 175469 h 234"/>
                <a:gd name="T36" fmla="*/ 154508 w 357"/>
                <a:gd name="T37" fmla="*/ 152438 h 234"/>
                <a:gd name="T38" fmla="*/ 105197 w 357"/>
                <a:gd name="T39" fmla="*/ 210562 h 234"/>
                <a:gd name="T40" fmla="*/ 173136 w 357"/>
                <a:gd name="T41" fmla="*/ 195209 h 234"/>
                <a:gd name="T42" fmla="*/ 152316 w 357"/>
                <a:gd name="T43" fmla="*/ 234689 h 234"/>
                <a:gd name="T44" fmla="*/ 211489 w 357"/>
                <a:gd name="T45" fmla="*/ 211659 h 234"/>
                <a:gd name="T46" fmla="*/ 202723 w 357"/>
                <a:gd name="T47" fmla="*/ 243463 h 234"/>
                <a:gd name="T48" fmla="*/ 244363 w 357"/>
                <a:gd name="T49" fmla="*/ 237979 h 234"/>
                <a:gd name="T50" fmla="*/ 232309 w 357"/>
                <a:gd name="T51" fmla="*/ 206176 h 234"/>
                <a:gd name="T52" fmla="*/ 312303 w 357"/>
                <a:gd name="T53" fmla="*/ 157922 h 234"/>
                <a:gd name="T54" fmla="*/ 350655 w 357"/>
                <a:gd name="T55" fmla="*/ 138182 h 234"/>
                <a:gd name="T56" fmla="*/ 306824 w 357"/>
                <a:gd name="T57" fmla="*/ 0 h 234"/>
                <a:gd name="T58" fmla="*/ 284908 w 357"/>
                <a:gd name="T59" fmla="*/ 160115 h 234"/>
                <a:gd name="T60" fmla="*/ 305728 w 357"/>
                <a:gd name="T61" fmla="*/ 188629 h 234"/>
                <a:gd name="T62" fmla="*/ 258608 w 357"/>
                <a:gd name="T63" fmla="*/ 239076 h 234"/>
                <a:gd name="T64" fmla="*/ 250938 w 357"/>
                <a:gd name="T65" fmla="*/ 200692 h 234"/>
                <a:gd name="T66" fmla="*/ 258608 w 357"/>
                <a:gd name="T67" fmla="*/ 239076 h 2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7" h="234">
                  <a:moveTo>
                    <a:pt x="259" y="196"/>
                  </a:moveTo>
                  <a:cubicBezTo>
                    <a:pt x="228" y="170"/>
                    <a:pt x="228" y="170"/>
                    <a:pt x="228" y="170"/>
                  </a:cubicBezTo>
                  <a:cubicBezTo>
                    <a:pt x="239" y="158"/>
                    <a:pt x="239" y="158"/>
                    <a:pt x="239" y="158"/>
                  </a:cubicBezTo>
                  <a:cubicBezTo>
                    <a:pt x="273" y="180"/>
                    <a:pt x="273" y="180"/>
                    <a:pt x="273" y="180"/>
                  </a:cubicBezTo>
                  <a:cubicBezTo>
                    <a:pt x="269" y="185"/>
                    <a:pt x="264" y="191"/>
                    <a:pt x="259" y="196"/>
                  </a:cubicBezTo>
                  <a:close/>
                  <a:moveTo>
                    <a:pt x="80" y="18"/>
                  </a:moveTo>
                  <a:cubicBezTo>
                    <a:pt x="34" y="5"/>
                    <a:pt x="34" y="5"/>
                    <a:pt x="34" y="5"/>
                  </a:cubicBezTo>
                  <a:cubicBezTo>
                    <a:pt x="0" y="124"/>
                    <a:pt x="0" y="124"/>
                    <a:pt x="0" y="124"/>
                  </a:cubicBezTo>
                  <a:cubicBezTo>
                    <a:pt x="47" y="137"/>
                    <a:pt x="47" y="137"/>
                    <a:pt x="47" y="137"/>
                  </a:cubicBezTo>
                  <a:cubicBezTo>
                    <a:pt x="52" y="118"/>
                    <a:pt x="52" y="118"/>
                    <a:pt x="52" y="118"/>
                  </a:cubicBezTo>
                  <a:cubicBezTo>
                    <a:pt x="78" y="139"/>
                    <a:pt x="78" y="139"/>
                    <a:pt x="78" y="139"/>
                  </a:cubicBezTo>
                  <a:cubicBezTo>
                    <a:pt x="141" y="86"/>
                    <a:pt x="141" y="86"/>
                    <a:pt x="141" y="86"/>
                  </a:cubicBezTo>
                  <a:cubicBezTo>
                    <a:pt x="167" y="77"/>
                    <a:pt x="167" y="77"/>
                    <a:pt x="167" y="77"/>
                  </a:cubicBezTo>
                  <a:cubicBezTo>
                    <a:pt x="208" y="101"/>
                    <a:pt x="208" y="101"/>
                    <a:pt x="208" y="101"/>
                  </a:cubicBezTo>
                  <a:cubicBezTo>
                    <a:pt x="221" y="90"/>
                    <a:pt x="221" y="90"/>
                    <a:pt x="221" y="90"/>
                  </a:cubicBezTo>
                  <a:cubicBezTo>
                    <a:pt x="195" y="44"/>
                    <a:pt x="195" y="44"/>
                    <a:pt x="195" y="44"/>
                  </a:cubicBezTo>
                  <a:cubicBezTo>
                    <a:pt x="135" y="41"/>
                    <a:pt x="135" y="41"/>
                    <a:pt x="135" y="41"/>
                  </a:cubicBezTo>
                  <a:cubicBezTo>
                    <a:pt x="90" y="48"/>
                    <a:pt x="90" y="48"/>
                    <a:pt x="90" y="48"/>
                  </a:cubicBezTo>
                  <a:cubicBezTo>
                    <a:pt x="85" y="46"/>
                    <a:pt x="85" y="46"/>
                    <a:pt x="85" y="46"/>
                  </a:cubicBezTo>
                  <a:cubicBezTo>
                    <a:pt x="69" y="76"/>
                    <a:pt x="69" y="76"/>
                    <a:pt x="69" y="76"/>
                  </a:cubicBezTo>
                  <a:cubicBezTo>
                    <a:pt x="64" y="74"/>
                    <a:pt x="64" y="74"/>
                    <a:pt x="64" y="74"/>
                  </a:cubicBezTo>
                  <a:cubicBezTo>
                    <a:pt x="75" y="38"/>
                    <a:pt x="75" y="38"/>
                    <a:pt x="75" y="38"/>
                  </a:cubicBezTo>
                  <a:cubicBezTo>
                    <a:pt x="80" y="18"/>
                    <a:pt x="80" y="18"/>
                    <a:pt x="80" y="18"/>
                  </a:cubicBezTo>
                  <a:close/>
                  <a:moveTo>
                    <a:pt x="280" y="0"/>
                  </a:moveTo>
                  <a:cubicBezTo>
                    <a:pt x="243" y="30"/>
                    <a:pt x="243" y="30"/>
                    <a:pt x="243" y="30"/>
                  </a:cubicBezTo>
                  <a:cubicBezTo>
                    <a:pt x="249" y="38"/>
                    <a:pt x="249" y="38"/>
                    <a:pt x="249" y="38"/>
                  </a:cubicBezTo>
                  <a:cubicBezTo>
                    <a:pt x="249" y="38"/>
                    <a:pt x="249" y="38"/>
                    <a:pt x="249" y="38"/>
                  </a:cubicBezTo>
                  <a:cubicBezTo>
                    <a:pt x="279" y="75"/>
                    <a:pt x="279" y="75"/>
                    <a:pt x="279" y="75"/>
                  </a:cubicBezTo>
                  <a:cubicBezTo>
                    <a:pt x="274" y="79"/>
                    <a:pt x="274" y="79"/>
                    <a:pt x="274" y="79"/>
                  </a:cubicBezTo>
                  <a:cubicBezTo>
                    <a:pt x="233" y="42"/>
                    <a:pt x="233" y="42"/>
                    <a:pt x="233" y="42"/>
                  </a:cubicBezTo>
                  <a:cubicBezTo>
                    <a:pt x="226" y="44"/>
                    <a:pt x="219" y="48"/>
                    <a:pt x="210" y="52"/>
                  </a:cubicBezTo>
                  <a:cubicBezTo>
                    <a:pt x="234" y="89"/>
                    <a:pt x="234" y="89"/>
                    <a:pt x="234" y="89"/>
                  </a:cubicBezTo>
                  <a:cubicBezTo>
                    <a:pt x="210" y="109"/>
                    <a:pt x="210" y="109"/>
                    <a:pt x="210" y="109"/>
                  </a:cubicBezTo>
                  <a:cubicBezTo>
                    <a:pt x="167" y="85"/>
                    <a:pt x="167" y="85"/>
                    <a:pt x="167" y="85"/>
                  </a:cubicBezTo>
                  <a:cubicBezTo>
                    <a:pt x="151" y="90"/>
                    <a:pt x="151" y="90"/>
                    <a:pt x="151" y="90"/>
                  </a:cubicBezTo>
                  <a:cubicBezTo>
                    <a:pt x="121" y="112"/>
                    <a:pt x="92" y="137"/>
                    <a:pt x="69" y="160"/>
                  </a:cubicBezTo>
                  <a:cubicBezTo>
                    <a:pt x="71" y="170"/>
                    <a:pt x="78" y="177"/>
                    <a:pt x="90" y="181"/>
                  </a:cubicBezTo>
                  <a:cubicBezTo>
                    <a:pt x="103" y="169"/>
                    <a:pt x="127" y="150"/>
                    <a:pt x="141" y="139"/>
                  </a:cubicBezTo>
                  <a:cubicBezTo>
                    <a:pt x="143" y="145"/>
                    <a:pt x="143" y="145"/>
                    <a:pt x="143" y="145"/>
                  </a:cubicBezTo>
                  <a:cubicBezTo>
                    <a:pt x="129" y="158"/>
                    <a:pt x="108" y="175"/>
                    <a:pt x="96" y="192"/>
                  </a:cubicBezTo>
                  <a:cubicBezTo>
                    <a:pt x="118" y="210"/>
                    <a:pt x="118" y="210"/>
                    <a:pt x="118" y="210"/>
                  </a:cubicBezTo>
                  <a:cubicBezTo>
                    <a:pt x="128" y="207"/>
                    <a:pt x="143" y="192"/>
                    <a:pt x="158" y="178"/>
                  </a:cubicBezTo>
                  <a:cubicBezTo>
                    <a:pt x="161" y="181"/>
                    <a:pt x="161" y="181"/>
                    <a:pt x="161" y="181"/>
                  </a:cubicBezTo>
                  <a:cubicBezTo>
                    <a:pt x="157" y="187"/>
                    <a:pt x="140" y="206"/>
                    <a:pt x="139" y="214"/>
                  </a:cubicBezTo>
                  <a:cubicBezTo>
                    <a:pt x="145" y="217"/>
                    <a:pt x="152" y="221"/>
                    <a:pt x="158" y="225"/>
                  </a:cubicBezTo>
                  <a:cubicBezTo>
                    <a:pt x="167" y="219"/>
                    <a:pt x="186" y="201"/>
                    <a:pt x="193" y="193"/>
                  </a:cubicBezTo>
                  <a:cubicBezTo>
                    <a:pt x="196" y="195"/>
                    <a:pt x="196" y="195"/>
                    <a:pt x="196" y="195"/>
                  </a:cubicBezTo>
                  <a:cubicBezTo>
                    <a:pt x="194" y="199"/>
                    <a:pt x="186" y="211"/>
                    <a:pt x="185" y="222"/>
                  </a:cubicBezTo>
                  <a:cubicBezTo>
                    <a:pt x="191" y="226"/>
                    <a:pt x="198" y="230"/>
                    <a:pt x="204" y="234"/>
                  </a:cubicBezTo>
                  <a:cubicBezTo>
                    <a:pt x="211" y="229"/>
                    <a:pt x="218" y="223"/>
                    <a:pt x="223" y="217"/>
                  </a:cubicBezTo>
                  <a:cubicBezTo>
                    <a:pt x="227" y="213"/>
                    <a:pt x="227" y="213"/>
                    <a:pt x="227" y="213"/>
                  </a:cubicBezTo>
                  <a:cubicBezTo>
                    <a:pt x="212" y="188"/>
                    <a:pt x="212" y="188"/>
                    <a:pt x="212" y="188"/>
                  </a:cubicBezTo>
                  <a:cubicBezTo>
                    <a:pt x="217" y="169"/>
                    <a:pt x="240" y="147"/>
                    <a:pt x="258" y="139"/>
                  </a:cubicBezTo>
                  <a:cubicBezTo>
                    <a:pt x="285" y="144"/>
                    <a:pt x="285" y="144"/>
                    <a:pt x="285" y="144"/>
                  </a:cubicBezTo>
                  <a:cubicBezTo>
                    <a:pt x="310" y="114"/>
                    <a:pt x="310" y="114"/>
                    <a:pt x="310" y="114"/>
                  </a:cubicBezTo>
                  <a:cubicBezTo>
                    <a:pt x="320" y="126"/>
                    <a:pt x="320" y="126"/>
                    <a:pt x="320" y="126"/>
                  </a:cubicBezTo>
                  <a:cubicBezTo>
                    <a:pt x="357" y="96"/>
                    <a:pt x="357" y="96"/>
                    <a:pt x="357" y="96"/>
                  </a:cubicBezTo>
                  <a:cubicBezTo>
                    <a:pt x="280" y="0"/>
                    <a:pt x="280" y="0"/>
                    <a:pt x="280" y="0"/>
                  </a:cubicBezTo>
                  <a:close/>
                  <a:moveTo>
                    <a:pt x="291" y="151"/>
                  </a:moveTo>
                  <a:cubicBezTo>
                    <a:pt x="260" y="146"/>
                    <a:pt x="260" y="146"/>
                    <a:pt x="260" y="146"/>
                  </a:cubicBezTo>
                  <a:cubicBezTo>
                    <a:pt x="253" y="155"/>
                    <a:pt x="253" y="155"/>
                    <a:pt x="253" y="155"/>
                  </a:cubicBezTo>
                  <a:cubicBezTo>
                    <a:pt x="279" y="172"/>
                    <a:pt x="279" y="172"/>
                    <a:pt x="279" y="172"/>
                  </a:cubicBezTo>
                  <a:cubicBezTo>
                    <a:pt x="283" y="165"/>
                    <a:pt x="287" y="158"/>
                    <a:pt x="291" y="151"/>
                  </a:cubicBezTo>
                  <a:close/>
                  <a:moveTo>
                    <a:pt x="236" y="218"/>
                  </a:moveTo>
                  <a:cubicBezTo>
                    <a:pt x="242" y="213"/>
                    <a:pt x="248" y="207"/>
                    <a:pt x="254" y="201"/>
                  </a:cubicBezTo>
                  <a:cubicBezTo>
                    <a:pt x="229" y="183"/>
                    <a:pt x="229" y="183"/>
                    <a:pt x="229" y="183"/>
                  </a:cubicBezTo>
                  <a:cubicBezTo>
                    <a:pt x="220" y="190"/>
                    <a:pt x="220" y="190"/>
                    <a:pt x="220" y="190"/>
                  </a:cubicBezTo>
                  <a:lnTo>
                    <a:pt x="236" y="21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36" name="平行四边形 35"/>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p:cNvSpPr/>
          <p:nvPr/>
        </p:nvSpPr>
        <p:spPr>
          <a:xfrm>
            <a:off x="-481061" y="243840"/>
            <a:ext cx="2878272"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ym typeface="+mn-ea"/>
              </a:rPr>
              <a:t>政策要点</a:t>
            </a:r>
            <a:r>
              <a:rPr lang="en-US" altLang="zh-CN" sz="1600" dirty="0">
                <a:sym typeface="+mn-ea"/>
              </a:rPr>
              <a:t>5</a:t>
            </a:r>
            <a:endParaRPr lang="en-US" altLang="zh-CN" sz="1600" dirty="0">
              <a:sym typeface="+mn-ea"/>
            </a:endParaRPr>
          </a:p>
        </p:txBody>
      </p:sp>
      <p:sp>
        <p:nvSpPr>
          <p:cNvPr id="38" name="平行四边形 37"/>
          <p:cNvSpPr/>
          <p:nvPr/>
        </p:nvSpPr>
        <p:spPr>
          <a:xfrm>
            <a:off x="1947782" y="252198"/>
            <a:ext cx="7474005" cy="64893"/>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56"/>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true"/>
          </p:cNvPicPr>
          <p:nvPr/>
        </p:nvPicPr>
        <p:blipFill>
          <a:blip r:embed="rId1"/>
          <a:stretch>
            <a:fillRect/>
          </a:stretch>
        </p:blipFill>
        <p:spPr>
          <a:xfrm>
            <a:off x="896395" y="719672"/>
            <a:ext cx="6761905" cy="409523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12"/>
          <p:cNvGrpSpPr/>
          <p:nvPr/>
        </p:nvGrpSpPr>
        <p:grpSpPr bwMode="auto">
          <a:xfrm>
            <a:off x="3201210" y="1273916"/>
            <a:ext cx="1598356" cy="1124737"/>
            <a:chOff x="0" y="0"/>
            <a:chExt cx="1624019" cy="1147515"/>
          </a:xfrm>
        </p:grpSpPr>
        <p:grpSp>
          <p:nvGrpSpPr>
            <p:cNvPr id="9" name="组合 7"/>
            <p:cNvGrpSpPr/>
            <p:nvPr/>
          </p:nvGrpSpPr>
          <p:grpSpPr bwMode="auto">
            <a:xfrm>
              <a:off x="0" y="0"/>
              <a:ext cx="1624019" cy="1147515"/>
              <a:chOff x="0" y="0"/>
              <a:chExt cx="2070437" cy="1462949"/>
            </a:xfrm>
          </p:grpSpPr>
          <p:sp>
            <p:nvSpPr>
              <p:cNvPr id="11" name="等腰三角形 6"/>
              <p:cNvSpPr/>
              <p:nvPr/>
            </p:nvSpPr>
            <p:spPr bwMode="auto">
              <a:xfrm>
                <a:off x="10120" y="900432"/>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2" name="右箭头 5"/>
              <p:cNvSpPr/>
              <p:nvPr/>
            </p:nvSpPr>
            <p:spPr bwMode="auto">
              <a:xfrm>
                <a:off x="0" y="0"/>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10" name="Freeform 6"/>
            <p:cNvSpPr>
              <a:spLocks noEditPoints="true"/>
            </p:cNvSpPr>
            <p:nvPr/>
          </p:nvSpPr>
          <p:spPr bwMode="auto">
            <a:xfrm>
              <a:off x="1055100" y="277244"/>
              <a:ext cx="282917" cy="367363"/>
            </a:xfrm>
            <a:custGeom>
              <a:avLst/>
              <a:gdLst>
                <a:gd name="T0" fmla="*/ 37196 w 251"/>
                <a:gd name="T1" fmla="*/ 335810 h 326"/>
                <a:gd name="T2" fmla="*/ 29306 w 251"/>
                <a:gd name="T3" fmla="*/ 202838 h 326"/>
                <a:gd name="T4" fmla="*/ 49595 w 251"/>
                <a:gd name="T5" fmla="*/ 169032 h 326"/>
                <a:gd name="T6" fmla="*/ 86791 w 251"/>
                <a:gd name="T7" fmla="*/ 158890 h 326"/>
                <a:gd name="T8" fmla="*/ 93554 w 251"/>
                <a:gd name="T9" fmla="*/ 191570 h 326"/>
                <a:gd name="T10" fmla="*/ 85664 w 251"/>
                <a:gd name="T11" fmla="*/ 200585 h 326"/>
                <a:gd name="T12" fmla="*/ 60867 w 251"/>
                <a:gd name="T13" fmla="*/ 221995 h 326"/>
                <a:gd name="T14" fmla="*/ 50722 w 251"/>
                <a:gd name="T15" fmla="*/ 335810 h 326"/>
                <a:gd name="T16" fmla="*/ 65375 w 251"/>
                <a:gd name="T17" fmla="*/ 334683 h 326"/>
                <a:gd name="T18" fmla="*/ 223178 w 251"/>
                <a:gd name="T19" fmla="*/ 236645 h 326"/>
                <a:gd name="T20" fmla="*/ 92427 w 251"/>
                <a:gd name="T21" fmla="*/ 103673 h 326"/>
                <a:gd name="T22" fmla="*/ 151039 w 251"/>
                <a:gd name="T23" fmla="*/ 52963 h 326"/>
                <a:gd name="T24" fmla="*/ 184854 w 251"/>
                <a:gd name="T25" fmla="*/ 103673 h 326"/>
                <a:gd name="T26" fmla="*/ 192744 w 251"/>
                <a:gd name="T27" fmla="*/ 28172 h 326"/>
                <a:gd name="T28" fmla="*/ 84537 w 251"/>
                <a:gd name="T29" fmla="*/ 23664 h 326"/>
                <a:gd name="T30" fmla="*/ 92427 w 251"/>
                <a:gd name="T31" fmla="*/ 103673 h 326"/>
                <a:gd name="T32" fmla="*/ 242339 w 251"/>
                <a:gd name="T33" fmla="*/ 350460 h 326"/>
                <a:gd name="T34" fmla="*/ 55231 w 251"/>
                <a:gd name="T35" fmla="*/ 367363 h 326"/>
                <a:gd name="T36" fmla="*/ 253611 w 251"/>
                <a:gd name="T37" fmla="*/ 202838 h 326"/>
                <a:gd name="T38" fmla="*/ 245721 w 251"/>
                <a:gd name="T39" fmla="*/ 335810 h 326"/>
                <a:gd name="T40" fmla="*/ 237831 w 251"/>
                <a:gd name="T41" fmla="*/ 232137 h 326"/>
                <a:gd name="T42" fmla="*/ 188236 w 251"/>
                <a:gd name="T43" fmla="*/ 221995 h 326"/>
                <a:gd name="T44" fmla="*/ 199507 w 251"/>
                <a:gd name="T45" fmla="*/ 199458 h 326"/>
                <a:gd name="T46" fmla="*/ 201762 w 251"/>
                <a:gd name="T47" fmla="*/ 192697 h 326"/>
                <a:gd name="T48" fmla="*/ 234449 w 251"/>
                <a:gd name="T49" fmla="*/ 167905 h 326"/>
                <a:gd name="T50" fmla="*/ 237831 w 251"/>
                <a:gd name="T51" fmla="*/ 171286 h 326"/>
                <a:gd name="T52" fmla="*/ 253611 w 251"/>
                <a:gd name="T53" fmla="*/ 202838 h 326"/>
                <a:gd name="T54" fmla="*/ 193871 w 251"/>
                <a:gd name="T55" fmla="*/ 200585 h 326"/>
                <a:gd name="T56" fmla="*/ 184854 w 251"/>
                <a:gd name="T57" fmla="*/ 185935 h 326"/>
                <a:gd name="T58" fmla="*/ 196126 w 251"/>
                <a:gd name="T59" fmla="*/ 158890 h 326"/>
                <a:gd name="T60" fmla="*/ 174710 w 251"/>
                <a:gd name="T61" fmla="*/ 163398 h 326"/>
                <a:gd name="T62" fmla="*/ 182600 w 251"/>
                <a:gd name="T63" fmla="*/ 221995 h 326"/>
                <a:gd name="T64" fmla="*/ 87918 w 251"/>
                <a:gd name="T65" fmla="*/ 187062 h 326"/>
                <a:gd name="T66" fmla="*/ 101444 w 251"/>
                <a:gd name="T67" fmla="*/ 189316 h 326"/>
                <a:gd name="T68" fmla="*/ 102572 w 251"/>
                <a:gd name="T69" fmla="*/ 221995 h 326"/>
                <a:gd name="T70" fmla="*/ 108207 w 251"/>
                <a:gd name="T71" fmla="*/ 163398 h 326"/>
                <a:gd name="T72" fmla="*/ 89046 w 251"/>
                <a:gd name="T73" fmla="*/ 158890 h 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 h="326">
                  <a:moveTo>
                    <a:pt x="45" y="298"/>
                  </a:moveTo>
                  <a:cubicBezTo>
                    <a:pt x="33" y="298"/>
                    <a:pt x="33" y="298"/>
                    <a:pt x="33" y="298"/>
                  </a:cubicBezTo>
                  <a:cubicBezTo>
                    <a:pt x="4" y="298"/>
                    <a:pt x="0" y="279"/>
                    <a:pt x="7" y="253"/>
                  </a:cubicBezTo>
                  <a:cubicBezTo>
                    <a:pt x="26" y="180"/>
                    <a:pt x="26" y="180"/>
                    <a:pt x="26" y="180"/>
                  </a:cubicBezTo>
                  <a:cubicBezTo>
                    <a:pt x="29" y="168"/>
                    <a:pt x="35" y="158"/>
                    <a:pt x="42" y="151"/>
                  </a:cubicBezTo>
                  <a:cubicBezTo>
                    <a:pt x="44" y="150"/>
                    <a:pt x="44" y="150"/>
                    <a:pt x="44" y="150"/>
                  </a:cubicBezTo>
                  <a:cubicBezTo>
                    <a:pt x="45" y="149"/>
                    <a:pt x="45" y="149"/>
                    <a:pt x="45" y="149"/>
                  </a:cubicBezTo>
                  <a:cubicBezTo>
                    <a:pt x="77" y="141"/>
                    <a:pt x="77" y="141"/>
                    <a:pt x="77" y="141"/>
                  </a:cubicBezTo>
                  <a:cubicBezTo>
                    <a:pt x="74" y="171"/>
                    <a:pt x="74" y="171"/>
                    <a:pt x="74" y="171"/>
                  </a:cubicBezTo>
                  <a:cubicBezTo>
                    <a:pt x="83" y="170"/>
                    <a:pt x="83" y="170"/>
                    <a:pt x="83" y="170"/>
                  </a:cubicBezTo>
                  <a:cubicBezTo>
                    <a:pt x="76" y="177"/>
                    <a:pt x="76" y="177"/>
                    <a:pt x="76" y="177"/>
                  </a:cubicBezTo>
                  <a:cubicBezTo>
                    <a:pt x="76" y="178"/>
                    <a:pt x="76" y="178"/>
                    <a:pt x="76" y="178"/>
                  </a:cubicBezTo>
                  <a:cubicBezTo>
                    <a:pt x="77" y="178"/>
                    <a:pt x="81" y="186"/>
                    <a:pt x="87" y="197"/>
                  </a:cubicBezTo>
                  <a:cubicBezTo>
                    <a:pt x="54" y="197"/>
                    <a:pt x="54" y="197"/>
                    <a:pt x="54" y="197"/>
                  </a:cubicBezTo>
                  <a:cubicBezTo>
                    <a:pt x="45" y="206"/>
                    <a:pt x="45" y="206"/>
                    <a:pt x="45" y="206"/>
                  </a:cubicBezTo>
                  <a:cubicBezTo>
                    <a:pt x="45" y="298"/>
                    <a:pt x="45" y="298"/>
                    <a:pt x="45" y="298"/>
                  </a:cubicBezTo>
                  <a:close/>
                  <a:moveTo>
                    <a:pt x="58" y="210"/>
                  </a:moveTo>
                  <a:cubicBezTo>
                    <a:pt x="58" y="297"/>
                    <a:pt x="58" y="297"/>
                    <a:pt x="58" y="297"/>
                  </a:cubicBezTo>
                  <a:cubicBezTo>
                    <a:pt x="198" y="297"/>
                    <a:pt x="198" y="297"/>
                    <a:pt x="198" y="297"/>
                  </a:cubicBezTo>
                  <a:cubicBezTo>
                    <a:pt x="198" y="210"/>
                    <a:pt x="198" y="210"/>
                    <a:pt x="198" y="210"/>
                  </a:cubicBezTo>
                  <a:cubicBezTo>
                    <a:pt x="58" y="210"/>
                    <a:pt x="58" y="210"/>
                    <a:pt x="58" y="210"/>
                  </a:cubicBezTo>
                  <a:close/>
                  <a:moveTo>
                    <a:pt x="82" y="92"/>
                  </a:moveTo>
                  <a:cubicBezTo>
                    <a:pt x="80" y="74"/>
                    <a:pt x="79" y="66"/>
                    <a:pt x="85" y="48"/>
                  </a:cubicBezTo>
                  <a:cubicBezTo>
                    <a:pt x="96" y="56"/>
                    <a:pt x="123" y="52"/>
                    <a:pt x="134" y="47"/>
                  </a:cubicBezTo>
                  <a:cubicBezTo>
                    <a:pt x="140" y="56"/>
                    <a:pt x="151" y="58"/>
                    <a:pt x="161" y="55"/>
                  </a:cubicBezTo>
                  <a:cubicBezTo>
                    <a:pt x="164" y="70"/>
                    <a:pt x="164" y="72"/>
                    <a:pt x="164" y="92"/>
                  </a:cubicBezTo>
                  <a:cubicBezTo>
                    <a:pt x="164" y="92"/>
                    <a:pt x="175" y="82"/>
                    <a:pt x="177" y="74"/>
                  </a:cubicBezTo>
                  <a:cubicBezTo>
                    <a:pt x="179" y="65"/>
                    <a:pt x="175" y="32"/>
                    <a:pt x="171" y="25"/>
                  </a:cubicBezTo>
                  <a:cubicBezTo>
                    <a:pt x="167" y="14"/>
                    <a:pt x="154" y="6"/>
                    <a:pt x="132" y="9"/>
                  </a:cubicBezTo>
                  <a:cubicBezTo>
                    <a:pt x="111" y="0"/>
                    <a:pt x="86" y="9"/>
                    <a:pt x="75" y="21"/>
                  </a:cubicBezTo>
                  <a:cubicBezTo>
                    <a:pt x="71" y="27"/>
                    <a:pt x="65" y="74"/>
                    <a:pt x="70" y="81"/>
                  </a:cubicBezTo>
                  <a:cubicBezTo>
                    <a:pt x="76" y="88"/>
                    <a:pt x="82" y="92"/>
                    <a:pt x="82" y="92"/>
                  </a:cubicBezTo>
                  <a:close/>
                  <a:moveTo>
                    <a:pt x="40" y="311"/>
                  </a:moveTo>
                  <a:cubicBezTo>
                    <a:pt x="215" y="311"/>
                    <a:pt x="215" y="311"/>
                    <a:pt x="215" y="311"/>
                  </a:cubicBezTo>
                  <a:cubicBezTo>
                    <a:pt x="205" y="326"/>
                    <a:pt x="205" y="326"/>
                    <a:pt x="205" y="326"/>
                  </a:cubicBezTo>
                  <a:cubicBezTo>
                    <a:pt x="49" y="326"/>
                    <a:pt x="49" y="326"/>
                    <a:pt x="49" y="326"/>
                  </a:cubicBezTo>
                  <a:cubicBezTo>
                    <a:pt x="40" y="311"/>
                    <a:pt x="40" y="311"/>
                    <a:pt x="40" y="311"/>
                  </a:cubicBezTo>
                  <a:close/>
                  <a:moveTo>
                    <a:pt x="225" y="180"/>
                  </a:moveTo>
                  <a:cubicBezTo>
                    <a:pt x="244" y="253"/>
                    <a:pt x="244" y="253"/>
                    <a:pt x="244" y="253"/>
                  </a:cubicBezTo>
                  <a:cubicBezTo>
                    <a:pt x="251" y="279"/>
                    <a:pt x="248" y="298"/>
                    <a:pt x="218" y="298"/>
                  </a:cubicBezTo>
                  <a:cubicBezTo>
                    <a:pt x="211" y="298"/>
                    <a:pt x="211" y="298"/>
                    <a:pt x="211" y="298"/>
                  </a:cubicBezTo>
                  <a:cubicBezTo>
                    <a:pt x="211" y="206"/>
                    <a:pt x="211" y="206"/>
                    <a:pt x="211" y="206"/>
                  </a:cubicBezTo>
                  <a:cubicBezTo>
                    <a:pt x="201" y="197"/>
                    <a:pt x="201" y="197"/>
                    <a:pt x="201" y="197"/>
                  </a:cubicBezTo>
                  <a:cubicBezTo>
                    <a:pt x="167" y="197"/>
                    <a:pt x="167" y="197"/>
                    <a:pt x="167" y="197"/>
                  </a:cubicBezTo>
                  <a:cubicBezTo>
                    <a:pt x="172" y="186"/>
                    <a:pt x="177" y="178"/>
                    <a:pt x="177" y="178"/>
                  </a:cubicBezTo>
                  <a:cubicBezTo>
                    <a:pt x="177" y="177"/>
                    <a:pt x="177" y="177"/>
                    <a:pt x="177" y="177"/>
                  </a:cubicBezTo>
                  <a:cubicBezTo>
                    <a:pt x="170" y="170"/>
                    <a:pt x="170" y="170"/>
                    <a:pt x="170" y="170"/>
                  </a:cubicBezTo>
                  <a:cubicBezTo>
                    <a:pt x="179" y="171"/>
                    <a:pt x="179" y="171"/>
                    <a:pt x="179" y="171"/>
                  </a:cubicBezTo>
                  <a:cubicBezTo>
                    <a:pt x="177" y="142"/>
                    <a:pt x="177" y="142"/>
                    <a:pt x="177" y="142"/>
                  </a:cubicBezTo>
                  <a:cubicBezTo>
                    <a:pt x="208" y="149"/>
                    <a:pt x="208" y="149"/>
                    <a:pt x="208" y="149"/>
                  </a:cubicBezTo>
                  <a:cubicBezTo>
                    <a:pt x="210" y="150"/>
                    <a:pt x="210" y="150"/>
                    <a:pt x="210" y="150"/>
                  </a:cubicBezTo>
                  <a:cubicBezTo>
                    <a:pt x="211" y="152"/>
                    <a:pt x="211" y="152"/>
                    <a:pt x="211" y="152"/>
                  </a:cubicBezTo>
                  <a:cubicBezTo>
                    <a:pt x="218" y="160"/>
                    <a:pt x="222" y="170"/>
                    <a:pt x="224" y="180"/>
                  </a:cubicBezTo>
                  <a:cubicBezTo>
                    <a:pt x="225" y="180"/>
                    <a:pt x="225" y="180"/>
                    <a:pt x="225" y="180"/>
                  </a:cubicBezTo>
                  <a:close/>
                  <a:moveTo>
                    <a:pt x="162" y="197"/>
                  </a:moveTo>
                  <a:cubicBezTo>
                    <a:pt x="167" y="188"/>
                    <a:pt x="171" y="181"/>
                    <a:pt x="172" y="178"/>
                  </a:cubicBezTo>
                  <a:cubicBezTo>
                    <a:pt x="163" y="168"/>
                    <a:pt x="163" y="168"/>
                    <a:pt x="163" y="168"/>
                  </a:cubicBezTo>
                  <a:cubicBezTo>
                    <a:pt x="164" y="165"/>
                    <a:pt x="164" y="165"/>
                    <a:pt x="164" y="165"/>
                  </a:cubicBezTo>
                  <a:cubicBezTo>
                    <a:pt x="175" y="166"/>
                    <a:pt x="175" y="166"/>
                    <a:pt x="175" y="166"/>
                  </a:cubicBezTo>
                  <a:cubicBezTo>
                    <a:pt x="174" y="141"/>
                    <a:pt x="174" y="141"/>
                    <a:pt x="174" y="141"/>
                  </a:cubicBezTo>
                  <a:cubicBezTo>
                    <a:pt x="164" y="138"/>
                    <a:pt x="164" y="138"/>
                    <a:pt x="164" y="138"/>
                  </a:cubicBezTo>
                  <a:cubicBezTo>
                    <a:pt x="155" y="145"/>
                    <a:pt x="155" y="145"/>
                    <a:pt x="155" y="145"/>
                  </a:cubicBezTo>
                  <a:cubicBezTo>
                    <a:pt x="133" y="197"/>
                    <a:pt x="133" y="197"/>
                    <a:pt x="133" y="197"/>
                  </a:cubicBezTo>
                  <a:cubicBezTo>
                    <a:pt x="162" y="197"/>
                    <a:pt x="162" y="197"/>
                    <a:pt x="162" y="197"/>
                  </a:cubicBezTo>
                  <a:close/>
                  <a:moveTo>
                    <a:pt x="79" y="141"/>
                  </a:moveTo>
                  <a:cubicBezTo>
                    <a:pt x="78" y="166"/>
                    <a:pt x="78" y="166"/>
                    <a:pt x="78" y="166"/>
                  </a:cubicBezTo>
                  <a:cubicBezTo>
                    <a:pt x="89" y="165"/>
                    <a:pt x="89" y="165"/>
                    <a:pt x="89" y="165"/>
                  </a:cubicBezTo>
                  <a:cubicBezTo>
                    <a:pt x="90" y="168"/>
                    <a:pt x="90" y="168"/>
                    <a:pt x="90" y="168"/>
                  </a:cubicBezTo>
                  <a:cubicBezTo>
                    <a:pt x="81" y="178"/>
                    <a:pt x="81" y="178"/>
                    <a:pt x="81" y="178"/>
                  </a:cubicBezTo>
                  <a:cubicBezTo>
                    <a:pt x="82" y="181"/>
                    <a:pt x="86" y="188"/>
                    <a:pt x="91" y="197"/>
                  </a:cubicBezTo>
                  <a:cubicBezTo>
                    <a:pt x="121" y="197"/>
                    <a:pt x="121" y="197"/>
                    <a:pt x="121" y="197"/>
                  </a:cubicBezTo>
                  <a:cubicBezTo>
                    <a:pt x="96" y="145"/>
                    <a:pt x="96" y="145"/>
                    <a:pt x="96" y="145"/>
                  </a:cubicBezTo>
                  <a:cubicBezTo>
                    <a:pt x="88" y="138"/>
                    <a:pt x="88" y="138"/>
                    <a:pt x="88" y="138"/>
                  </a:cubicBezTo>
                  <a:lnTo>
                    <a:pt x="79" y="1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13" name="组合 13"/>
          <p:cNvGrpSpPr/>
          <p:nvPr/>
        </p:nvGrpSpPr>
        <p:grpSpPr bwMode="auto">
          <a:xfrm>
            <a:off x="4815190" y="1451260"/>
            <a:ext cx="1129629" cy="1591433"/>
            <a:chOff x="0" y="0"/>
            <a:chExt cx="1147515" cy="1624019"/>
          </a:xfrm>
        </p:grpSpPr>
        <p:grpSp>
          <p:nvGrpSpPr>
            <p:cNvPr id="14" name="组合 16"/>
            <p:cNvGrpSpPr/>
            <p:nvPr/>
          </p:nvGrpSpPr>
          <p:grpSpPr bwMode="auto">
            <a:xfrm rot="5400000">
              <a:off x="-238252" y="238252"/>
              <a:ext cx="1624019" cy="1147515"/>
              <a:chOff x="0" y="0"/>
              <a:chExt cx="2070437" cy="1462949"/>
            </a:xfrm>
          </p:grpSpPr>
          <p:sp>
            <p:nvSpPr>
              <p:cNvPr id="16" name="等腰三角形 6"/>
              <p:cNvSpPr/>
              <p:nvPr/>
            </p:nvSpPr>
            <p:spPr bwMode="auto">
              <a:xfrm>
                <a:off x="10119" y="898409"/>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262626"/>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083473"/>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15" name="Freeform 11"/>
            <p:cNvSpPr>
              <a:spLocks noEditPoints="true"/>
            </p:cNvSpPr>
            <p:nvPr/>
          </p:nvSpPr>
          <p:spPr bwMode="auto">
            <a:xfrm>
              <a:off x="511104" y="1045227"/>
              <a:ext cx="350967" cy="288563"/>
            </a:xfrm>
            <a:custGeom>
              <a:avLst/>
              <a:gdLst>
                <a:gd name="T0" fmla="*/ 97875 w 355"/>
                <a:gd name="T1" fmla="*/ 169975 h 292"/>
                <a:gd name="T2" fmla="*/ 57341 w 355"/>
                <a:gd name="T3" fmla="*/ 188752 h 292"/>
                <a:gd name="T4" fmla="*/ 0 w 355"/>
                <a:gd name="T5" fmla="*/ 153176 h 292"/>
                <a:gd name="T6" fmla="*/ 55364 w 355"/>
                <a:gd name="T7" fmla="*/ 75105 h 292"/>
                <a:gd name="T8" fmla="*/ 64262 w 355"/>
                <a:gd name="T9" fmla="*/ 75105 h 292"/>
                <a:gd name="T10" fmla="*/ 98864 w 355"/>
                <a:gd name="T11" fmla="*/ 72141 h 292"/>
                <a:gd name="T12" fmla="*/ 132478 w 355"/>
                <a:gd name="T13" fmla="*/ 79058 h 292"/>
                <a:gd name="T14" fmla="*/ 317353 w 355"/>
                <a:gd name="T15" fmla="*/ 79058 h 292"/>
                <a:gd name="T16" fmla="*/ 132478 w 355"/>
                <a:gd name="T17" fmla="*/ 130446 h 292"/>
                <a:gd name="T18" fmla="*/ 326251 w 355"/>
                <a:gd name="T19" fmla="*/ 211481 h 292"/>
                <a:gd name="T20" fmla="*/ 350967 w 355"/>
                <a:gd name="T21" fmla="*/ 79058 h 292"/>
                <a:gd name="T22" fmla="*/ 231342 w 355"/>
                <a:gd name="T23" fmla="*/ 160093 h 292"/>
                <a:gd name="T24" fmla="*/ 237273 w 355"/>
                <a:gd name="T25" fmla="*/ 177881 h 292"/>
                <a:gd name="T26" fmla="*/ 223433 w 355"/>
                <a:gd name="T27" fmla="*/ 93882 h 292"/>
                <a:gd name="T28" fmla="*/ 220467 w 355"/>
                <a:gd name="T29" fmla="*/ 112658 h 292"/>
                <a:gd name="T30" fmla="*/ 192785 w 355"/>
                <a:gd name="T31" fmla="*/ 128470 h 292"/>
                <a:gd name="T32" fmla="*/ 174001 w 355"/>
                <a:gd name="T33" fmla="*/ 140329 h 292"/>
                <a:gd name="T34" fmla="*/ 179932 w 355"/>
                <a:gd name="T35" fmla="*/ 163058 h 292"/>
                <a:gd name="T36" fmla="*/ 229364 w 355"/>
                <a:gd name="T37" fmla="*/ 154164 h 292"/>
                <a:gd name="T38" fmla="*/ 251114 w 355"/>
                <a:gd name="T39" fmla="*/ 108705 h 292"/>
                <a:gd name="T40" fmla="*/ 176966 w 355"/>
                <a:gd name="T41" fmla="*/ 169975 h 292"/>
                <a:gd name="T42" fmla="*/ 165103 w 355"/>
                <a:gd name="T43" fmla="*/ 177881 h 292"/>
                <a:gd name="T44" fmla="*/ 171035 w 355"/>
                <a:gd name="T45" fmla="*/ 177881 h 292"/>
                <a:gd name="T46" fmla="*/ 192785 w 355"/>
                <a:gd name="T47" fmla="*/ 168987 h 292"/>
                <a:gd name="T48" fmla="*/ 197728 w 355"/>
                <a:gd name="T49" fmla="*/ 177881 h 292"/>
                <a:gd name="T50" fmla="*/ 204648 w 355"/>
                <a:gd name="T51" fmla="*/ 177881 h 292"/>
                <a:gd name="T52" fmla="*/ 215523 w 355"/>
                <a:gd name="T53" fmla="*/ 163058 h 292"/>
                <a:gd name="T54" fmla="*/ 220467 w 355"/>
                <a:gd name="T55" fmla="*/ 165034 h 292"/>
                <a:gd name="T56" fmla="*/ 281762 w 355"/>
                <a:gd name="T57" fmla="*/ 121552 h 292"/>
                <a:gd name="T58" fmla="*/ 309444 w 355"/>
                <a:gd name="T59" fmla="*/ 160093 h 292"/>
                <a:gd name="T60" fmla="*/ 281762 w 355"/>
                <a:gd name="T61" fmla="*/ 178870 h 292"/>
                <a:gd name="T62" fmla="*/ 253092 w 355"/>
                <a:gd name="T63" fmla="*/ 146258 h 292"/>
                <a:gd name="T64" fmla="*/ 276819 w 355"/>
                <a:gd name="T65" fmla="*/ 124517 h 292"/>
                <a:gd name="T66" fmla="*/ 280774 w 355"/>
                <a:gd name="T67" fmla="*/ 121552 h 292"/>
                <a:gd name="T68" fmla="*/ 302524 w 355"/>
                <a:gd name="T69" fmla="*/ 160093 h 292"/>
                <a:gd name="T70" fmla="*/ 281762 w 355"/>
                <a:gd name="T71" fmla="*/ 173928 h 292"/>
                <a:gd name="T72" fmla="*/ 290660 w 355"/>
                <a:gd name="T73" fmla="*/ 128470 h 292"/>
                <a:gd name="T74" fmla="*/ 297580 w 355"/>
                <a:gd name="T75" fmla="*/ 132423 h 292"/>
                <a:gd name="T76" fmla="*/ 270887 w 355"/>
                <a:gd name="T77" fmla="*/ 170964 h 292"/>
                <a:gd name="T78" fmla="*/ 270887 w 355"/>
                <a:gd name="T79" fmla="*/ 170964 h 292"/>
                <a:gd name="T80" fmla="*/ 305490 w 355"/>
                <a:gd name="T81" fmla="*/ 150211 h 292"/>
                <a:gd name="T82" fmla="*/ 261989 w 355"/>
                <a:gd name="T83" fmla="*/ 163058 h 292"/>
                <a:gd name="T84" fmla="*/ 261001 w 355"/>
                <a:gd name="T85" fmla="*/ 161081 h 292"/>
                <a:gd name="T86" fmla="*/ 261001 w 355"/>
                <a:gd name="T87" fmla="*/ 161081 h 292"/>
                <a:gd name="T88" fmla="*/ 303512 w 355"/>
                <a:gd name="T89" fmla="*/ 141317 h 292"/>
                <a:gd name="T90" fmla="*/ 259024 w 355"/>
                <a:gd name="T91" fmla="*/ 155152 h 292"/>
                <a:gd name="T92" fmla="*/ 284728 w 355"/>
                <a:gd name="T93" fmla="*/ 147246 h 292"/>
                <a:gd name="T94" fmla="*/ 284728 w 355"/>
                <a:gd name="T95" fmla="*/ 147246 h 292"/>
                <a:gd name="T96" fmla="*/ 263967 w 355"/>
                <a:gd name="T97" fmla="*/ 150211 h 292"/>
                <a:gd name="T98" fmla="*/ 299558 w 355"/>
                <a:gd name="T99" fmla="*/ 134399 h 292"/>
                <a:gd name="T100" fmla="*/ 282751 w 355"/>
                <a:gd name="T101" fmla="*/ 126493 h 292"/>
                <a:gd name="T102" fmla="*/ 255069 w 355"/>
                <a:gd name="T103" fmla="*/ 121552 h 292"/>
                <a:gd name="T104" fmla="*/ 274842 w 355"/>
                <a:gd name="T105" fmla="*/ 138352 h 292"/>
                <a:gd name="T106" fmla="*/ 248148 w 355"/>
                <a:gd name="T107" fmla="*/ 135387 h 292"/>
                <a:gd name="T108" fmla="*/ 254080 w 355"/>
                <a:gd name="T109" fmla="*/ 133411 h 292"/>
                <a:gd name="T110" fmla="*/ 278796 w 355"/>
                <a:gd name="T111" fmla="*/ 281645 h 292"/>
                <a:gd name="T112" fmla="*/ 207614 w 355"/>
                <a:gd name="T113" fmla="*/ 250022 h 292"/>
                <a:gd name="T114" fmla="*/ 224421 w 355"/>
                <a:gd name="T115" fmla="*/ 223340 h 292"/>
                <a:gd name="T116" fmla="*/ 224421 w 355"/>
                <a:gd name="T117" fmla="*/ 223340 h 292"/>
                <a:gd name="T118" fmla="*/ 77114 w 355"/>
                <a:gd name="T119" fmla="*/ 44470 h 2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5" h="292">
                  <a:moveTo>
                    <a:pt x="165" y="123"/>
                  </a:moveTo>
                  <a:cubicBezTo>
                    <a:pt x="159" y="133"/>
                    <a:pt x="159" y="133"/>
                    <a:pt x="159" y="133"/>
                  </a:cubicBezTo>
                  <a:cubicBezTo>
                    <a:pt x="105" y="116"/>
                    <a:pt x="105" y="116"/>
                    <a:pt x="105" y="116"/>
                  </a:cubicBezTo>
                  <a:cubicBezTo>
                    <a:pt x="99" y="172"/>
                    <a:pt x="99" y="172"/>
                    <a:pt x="99" y="172"/>
                  </a:cubicBezTo>
                  <a:cubicBezTo>
                    <a:pt x="101" y="212"/>
                    <a:pt x="97" y="252"/>
                    <a:pt x="99" y="292"/>
                  </a:cubicBezTo>
                  <a:cubicBezTo>
                    <a:pt x="88" y="292"/>
                    <a:pt x="84" y="292"/>
                    <a:pt x="73" y="292"/>
                  </a:cubicBezTo>
                  <a:cubicBezTo>
                    <a:pt x="71" y="258"/>
                    <a:pt x="67" y="224"/>
                    <a:pt x="65" y="191"/>
                  </a:cubicBezTo>
                  <a:cubicBezTo>
                    <a:pt x="60" y="191"/>
                    <a:pt x="63" y="191"/>
                    <a:pt x="58" y="191"/>
                  </a:cubicBezTo>
                  <a:cubicBezTo>
                    <a:pt x="56" y="224"/>
                    <a:pt x="49" y="258"/>
                    <a:pt x="48" y="292"/>
                  </a:cubicBezTo>
                  <a:cubicBezTo>
                    <a:pt x="37" y="292"/>
                    <a:pt x="32" y="292"/>
                    <a:pt x="21" y="292"/>
                  </a:cubicBezTo>
                  <a:cubicBezTo>
                    <a:pt x="24" y="252"/>
                    <a:pt x="20" y="212"/>
                    <a:pt x="22" y="172"/>
                  </a:cubicBezTo>
                  <a:cubicBezTo>
                    <a:pt x="15" y="167"/>
                    <a:pt x="7" y="161"/>
                    <a:pt x="0" y="155"/>
                  </a:cubicBezTo>
                  <a:cubicBezTo>
                    <a:pt x="3" y="127"/>
                    <a:pt x="7" y="99"/>
                    <a:pt x="17" y="73"/>
                  </a:cubicBezTo>
                  <a:cubicBezTo>
                    <a:pt x="23" y="73"/>
                    <a:pt x="29" y="73"/>
                    <a:pt x="35" y="73"/>
                  </a:cubicBezTo>
                  <a:cubicBezTo>
                    <a:pt x="52" y="101"/>
                    <a:pt x="52" y="101"/>
                    <a:pt x="52" y="101"/>
                  </a:cubicBezTo>
                  <a:cubicBezTo>
                    <a:pt x="56" y="76"/>
                    <a:pt x="56" y="76"/>
                    <a:pt x="56" y="76"/>
                  </a:cubicBezTo>
                  <a:cubicBezTo>
                    <a:pt x="55" y="76"/>
                    <a:pt x="55" y="76"/>
                    <a:pt x="55" y="76"/>
                  </a:cubicBezTo>
                  <a:cubicBezTo>
                    <a:pt x="55" y="69"/>
                    <a:pt x="55" y="69"/>
                    <a:pt x="55" y="69"/>
                  </a:cubicBezTo>
                  <a:cubicBezTo>
                    <a:pt x="65" y="69"/>
                    <a:pt x="65" y="69"/>
                    <a:pt x="65" y="69"/>
                  </a:cubicBezTo>
                  <a:cubicBezTo>
                    <a:pt x="65" y="76"/>
                    <a:pt x="65" y="76"/>
                    <a:pt x="65" y="76"/>
                  </a:cubicBezTo>
                  <a:cubicBezTo>
                    <a:pt x="64" y="76"/>
                    <a:pt x="64" y="76"/>
                    <a:pt x="64" y="76"/>
                  </a:cubicBezTo>
                  <a:cubicBezTo>
                    <a:pt x="70" y="101"/>
                    <a:pt x="70" y="101"/>
                    <a:pt x="70" y="101"/>
                  </a:cubicBezTo>
                  <a:cubicBezTo>
                    <a:pt x="85" y="73"/>
                    <a:pt x="85" y="73"/>
                    <a:pt x="85" y="73"/>
                  </a:cubicBezTo>
                  <a:cubicBezTo>
                    <a:pt x="90" y="73"/>
                    <a:pt x="95" y="73"/>
                    <a:pt x="100" y="73"/>
                  </a:cubicBezTo>
                  <a:cubicBezTo>
                    <a:pt x="126" y="90"/>
                    <a:pt x="135" y="92"/>
                    <a:pt x="165" y="123"/>
                  </a:cubicBezTo>
                  <a:close/>
                  <a:moveTo>
                    <a:pt x="120" y="46"/>
                  </a:moveTo>
                  <a:cubicBezTo>
                    <a:pt x="120" y="80"/>
                    <a:pt x="120" y="80"/>
                    <a:pt x="120" y="80"/>
                  </a:cubicBezTo>
                  <a:cubicBezTo>
                    <a:pt x="134" y="80"/>
                    <a:pt x="134" y="80"/>
                    <a:pt x="134" y="80"/>
                  </a:cubicBezTo>
                  <a:cubicBezTo>
                    <a:pt x="134" y="87"/>
                    <a:pt x="134" y="87"/>
                    <a:pt x="134" y="87"/>
                  </a:cubicBezTo>
                  <a:cubicBezTo>
                    <a:pt x="151" y="100"/>
                    <a:pt x="151" y="100"/>
                    <a:pt x="151" y="100"/>
                  </a:cubicBezTo>
                  <a:cubicBezTo>
                    <a:pt x="151" y="80"/>
                    <a:pt x="151" y="80"/>
                    <a:pt x="151" y="80"/>
                  </a:cubicBezTo>
                  <a:cubicBezTo>
                    <a:pt x="321" y="80"/>
                    <a:pt x="321" y="80"/>
                    <a:pt x="321" y="80"/>
                  </a:cubicBezTo>
                  <a:cubicBezTo>
                    <a:pt x="321" y="196"/>
                    <a:pt x="321" y="196"/>
                    <a:pt x="321" y="196"/>
                  </a:cubicBezTo>
                  <a:cubicBezTo>
                    <a:pt x="151" y="196"/>
                    <a:pt x="151" y="196"/>
                    <a:pt x="151" y="196"/>
                  </a:cubicBezTo>
                  <a:cubicBezTo>
                    <a:pt x="151" y="137"/>
                    <a:pt x="151" y="137"/>
                    <a:pt x="151" y="137"/>
                  </a:cubicBezTo>
                  <a:cubicBezTo>
                    <a:pt x="134" y="132"/>
                    <a:pt x="134" y="132"/>
                    <a:pt x="134" y="132"/>
                  </a:cubicBezTo>
                  <a:cubicBezTo>
                    <a:pt x="134" y="205"/>
                    <a:pt x="134" y="205"/>
                    <a:pt x="134" y="205"/>
                  </a:cubicBezTo>
                  <a:cubicBezTo>
                    <a:pt x="134" y="214"/>
                    <a:pt x="134" y="214"/>
                    <a:pt x="134" y="214"/>
                  </a:cubicBezTo>
                  <a:cubicBezTo>
                    <a:pt x="142" y="214"/>
                    <a:pt x="142" y="214"/>
                    <a:pt x="142" y="214"/>
                  </a:cubicBezTo>
                  <a:cubicBezTo>
                    <a:pt x="330" y="214"/>
                    <a:pt x="330" y="214"/>
                    <a:pt x="330" y="214"/>
                  </a:cubicBezTo>
                  <a:cubicBezTo>
                    <a:pt x="338" y="214"/>
                    <a:pt x="338" y="214"/>
                    <a:pt x="338" y="214"/>
                  </a:cubicBezTo>
                  <a:cubicBezTo>
                    <a:pt x="338" y="205"/>
                    <a:pt x="338" y="205"/>
                    <a:pt x="338" y="205"/>
                  </a:cubicBezTo>
                  <a:cubicBezTo>
                    <a:pt x="338" y="80"/>
                    <a:pt x="338" y="80"/>
                    <a:pt x="338" y="80"/>
                  </a:cubicBezTo>
                  <a:cubicBezTo>
                    <a:pt x="355" y="80"/>
                    <a:pt x="355" y="80"/>
                    <a:pt x="355" y="80"/>
                  </a:cubicBezTo>
                  <a:cubicBezTo>
                    <a:pt x="355" y="46"/>
                    <a:pt x="355" y="46"/>
                    <a:pt x="355" y="46"/>
                  </a:cubicBezTo>
                  <a:cubicBezTo>
                    <a:pt x="120" y="46"/>
                    <a:pt x="120" y="46"/>
                    <a:pt x="120" y="46"/>
                  </a:cubicBezTo>
                  <a:close/>
                  <a:moveTo>
                    <a:pt x="234" y="180"/>
                  </a:moveTo>
                  <a:cubicBezTo>
                    <a:pt x="234" y="162"/>
                    <a:pt x="234" y="162"/>
                    <a:pt x="234" y="162"/>
                  </a:cubicBezTo>
                  <a:cubicBezTo>
                    <a:pt x="236" y="161"/>
                    <a:pt x="236" y="161"/>
                    <a:pt x="236" y="161"/>
                  </a:cubicBezTo>
                  <a:cubicBezTo>
                    <a:pt x="238" y="137"/>
                    <a:pt x="238" y="137"/>
                    <a:pt x="238" y="137"/>
                  </a:cubicBezTo>
                  <a:cubicBezTo>
                    <a:pt x="240" y="136"/>
                    <a:pt x="240" y="136"/>
                    <a:pt x="240" y="136"/>
                  </a:cubicBezTo>
                  <a:cubicBezTo>
                    <a:pt x="240" y="180"/>
                    <a:pt x="240" y="180"/>
                    <a:pt x="240" y="180"/>
                  </a:cubicBezTo>
                  <a:cubicBezTo>
                    <a:pt x="234" y="180"/>
                    <a:pt x="234" y="180"/>
                    <a:pt x="234" y="180"/>
                  </a:cubicBezTo>
                  <a:close/>
                  <a:moveTo>
                    <a:pt x="263" y="94"/>
                  </a:moveTo>
                  <a:cubicBezTo>
                    <a:pt x="244" y="94"/>
                    <a:pt x="244" y="94"/>
                    <a:pt x="244" y="94"/>
                  </a:cubicBezTo>
                  <a:cubicBezTo>
                    <a:pt x="226" y="95"/>
                    <a:pt x="226" y="95"/>
                    <a:pt x="226" y="95"/>
                  </a:cubicBezTo>
                  <a:cubicBezTo>
                    <a:pt x="232" y="105"/>
                    <a:pt x="232" y="105"/>
                    <a:pt x="232" y="105"/>
                  </a:cubicBezTo>
                  <a:cubicBezTo>
                    <a:pt x="225" y="110"/>
                    <a:pt x="225" y="110"/>
                    <a:pt x="225" y="110"/>
                  </a:cubicBezTo>
                  <a:cubicBezTo>
                    <a:pt x="223" y="111"/>
                    <a:pt x="223" y="111"/>
                    <a:pt x="223" y="111"/>
                  </a:cubicBezTo>
                  <a:cubicBezTo>
                    <a:pt x="223" y="114"/>
                    <a:pt x="223" y="114"/>
                    <a:pt x="223" y="114"/>
                  </a:cubicBezTo>
                  <a:cubicBezTo>
                    <a:pt x="221" y="143"/>
                    <a:pt x="221" y="143"/>
                    <a:pt x="221" y="143"/>
                  </a:cubicBezTo>
                  <a:cubicBezTo>
                    <a:pt x="205" y="128"/>
                    <a:pt x="205" y="128"/>
                    <a:pt x="205" y="128"/>
                  </a:cubicBezTo>
                  <a:cubicBezTo>
                    <a:pt x="199" y="122"/>
                    <a:pt x="199" y="122"/>
                    <a:pt x="199" y="122"/>
                  </a:cubicBezTo>
                  <a:cubicBezTo>
                    <a:pt x="195" y="130"/>
                    <a:pt x="195" y="130"/>
                    <a:pt x="195" y="130"/>
                  </a:cubicBezTo>
                  <a:cubicBezTo>
                    <a:pt x="186" y="149"/>
                    <a:pt x="186" y="149"/>
                    <a:pt x="186" y="149"/>
                  </a:cubicBezTo>
                  <a:cubicBezTo>
                    <a:pt x="183" y="145"/>
                    <a:pt x="183" y="145"/>
                    <a:pt x="183" y="145"/>
                  </a:cubicBezTo>
                  <a:cubicBezTo>
                    <a:pt x="180" y="141"/>
                    <a:pt x="180" y="141"/>
                    <a:pt x="180" y="141"/>
                  </a:cubicBezTo>
                  <a:cubicBezTo>
                    <a:pt x="176" y="142"/>
                    <a:pt x="176" y="142"/>
                    <a:pt x="176" y="142"/>
                  </a:cubicBezTo>
                  <a:cubicBezTo>
                    <a:pt x="157" y="148"/>
                    <a:pt x="157" y="148"/>
                    <a:pt x="157" y="148"/>
                  </a:cubicBezTo>
                  <a:cubicBezTo>
                    <a:pt x="160" y="159"/>
                    <a:pt x="160" y="159"/>
                    <a:pt x="160" y="159"/>
                  </a:cubicBezTo>
                  <a:cubicBezTo>
                    <a:pt x="175" y="155"/>
                    <a:pt x="175" y="155"/>
                    <a:pt x="175" y="155"/>
                  </a:cubicBezTo>
                  <a:cubicBezTo>
                    <a:pt x="182" y="165"/>
                    <a:pt x="182" y="165"/>
                    <a:pt x="182" y="165"/>
                  </a:cubicBezTo>
                  <a:cubicBezTo>
                    <a:pt x="192" y="164"/>
                    <a:pt x="192" y="164"/>
                    <a:pt x="192" y="164"/>
                  </a:cubicBezTo>
                  <a:cubicBezTo>
                    <a:pt x="203" y="142"/>
                    <a:pt x="203" y="142"/>
                    <a:pt x="203" y="142"/>
                  </a:cubicBezTo>
                  <a:cubicBezTo>
                    <a:pt x="222" y="160"/>
                    <a:pt x="222" y="160"/>
                    <a:pt x="222" y="160"/>
                  </a:cubicBezTo>
                  <a:cubicBezTo>
                    <a:pt x="232" y="156"/>
                    <a:pt x="232" y="156"/>
                    <a:pt x="232" y="156"/>
                  </a:cubicBezTo>
                  <a:cubicBezTo>
                    <a:pt x="234" y="118"/>
                    <a:pt x="234" y="118"/>
                    <a:pt x="234" y="118"/>
                  </a:cubicBezTo>
                  <a:cubicBezTo>
                    <a:pt x="239" y="115"/>
                    <a:pt x="239" y="115"/>
                    <a:pt x="239" y="115"/>
                  </a:cubicBezTo>
                  <a:cubicBezTo>
                    <a:pt x="246" y="126"/>
                    <a:pt x="246" y="126"/>
                    <a:pt x="246" y="126"/>
                  </a:cubicBezTo>
                  <a:cubicBezTo>
                    <a:pt x="254" y="110"/>
                    <a:pt x="254" y="110"/>
                    <a:pt x="254" y="110"/>
                  </a:cubicBezTo>
                  <a:cubicBezTo>
                    <a:pt x="263" y="94"/>
                    <a:pt x="263" y="94"/>
                    <a:pt x="263" y="94"/>
                  </a:cubicBezTo>
                  <a:close/>
                  <a:moveTo>
                    <a:pt x="178" y="180"/>
                  </a:moveTo>
                  <a:cubicBezTo>
                    <a:pt x="178" y="171"/>
                    <a:pt x="178" y="171"/>
                    <a:pt x="178" y="171"/>
                  </a:cubicBezTo>
                  <a:cubicBezTo>
                    <a:pt x="179" y="172"/>
                    <a:pt x="179" y="172"/>
                    <a:pt x="179" y="172"/>
                  </a:cubicBezTo>
                  <a:cubicBezTo>
                    <a:pt x="184" y="172"/>
                    <a:pt x="184" y="172"/>
                    <a:pt x="184" y="172"/>
                  </a:cubicBezTo>
                  <a:cubicBezTo>
                    <a:pt x="184" y="180"/>
                    <a:pt x="184" y="180"/>
                    <a:pt x="184" y="180"/>
                  </a:cubicBezTo>
                  <a:cubicBezTo>
                    <a:pt x="182" y="180"/>
                    <a:pt x="180" y="180"/>
                    <a:pt x="178" y="180"/>
                  </a:cubicBezTo>
                  <a:close/>
                  <a:moveTo>
                    <a:pt x="167" y="180"/>
                  </a:moveTo>
                  <a:cubicBezTo>
                    <a:pt x="167" y="165"/>
                    <a:pt x="167" y="165"/>
                    <a:pt x="167" y="165"/>
                  </a:cubicBezTo>
                  <a:cubicBezTo>
                    <a:pt x="173" y="163"/>
                    <a:pt x="173" y="163"/>
                    <a:pt x="173" y="163"/>
                  </a:cubicBezTo>
                  <a:cubicBezTo>
                    <a:pt x="173" y="163"/>
                    <a:pt x="173" y="163"/>
                    <a:pt x="173" y="163"/>
                  </a:cubicBezTo>
                  <a:cubicBezTo>
                    <a:pt x="173" y="180"/>
                    <a:pt x="173" y="180"/>
                    <a:pt x="173" y="180"/>
                  </a:cubicBezTo>
                  <a:cubicBezTo>
                    <a:pt x="167" y="180"/>
                    <a:pt x="167" y="180"/>
                    <a:pt x="167" y="180"/>
                  </a:cubicBezTo>
                  <a:close/>
                  <a:moveTo>
                    <a:pt x="189" y="180"/>
                  </a:moveTo>
                  <a:cubicBezTo>
                    <a:pt x="189" y="172"/>
                    <a:pt x="189" y="172"/>
                    <a:pt x="189" y="172"/>
                  </a:cubicBezTo>
                  <a:cubicBezTo>
                    <a:pt x="195" y="171"/>
                    <a:pt x="195" y="171"/>
                    <a:pt x="195" y="171"/>
                  </a:cubicBezTo>
                  <a:cubicBezTo>
                    <a:pt x="196" y="171"/>
                    <a:pt x="196" y="171"/>
                    <a:pt x="196" y="171"/>
                  </a:cubicBezTo>
                  <a:cubicBezTo>
                    <a:pt x="196" y="180"/>
                    <a:pt x="196" y="180"/>
                    <a:pt x="196" y="180"/>
                  </a:cubicBezTo>
                  <a:cubicBezTo>
                    <a:pt x="193" y="180"/>
                    <a:pt x="191" y="180"/>
                    <a:pt x="189" y="180"/>
                  </a:cubicBezTo>
                  <a:close/>
                  <a:moveTo>
                    <a:pt x="200" y="180"/>
                  </a:moveTo>
                  <a:cubicBezTo>
                    <a:pt x="200" y="160"/>
                    <a:pt x="200" y="160"/>
                    <a:pt x="200" y="160"/>
                  </a:cubicBezTo>
                  <a:cubicBezTo>
                    <a:pt x="204" y="152"/>
                    <a:pt x="204" y="152"/>
                    <a:pt x="204" y="152"/>
                  </a:cubicBezTo>
                  <a:cubicBezTo>
                    <a:pt x="207" y="155"/>
                    <a:pt x="207" y="155"/>
                    <a:pt x="207" y="155"/>
                  </a:cubicBezTo>
                  <a:cubicBezTo>
                    <a:pt x="207" y="180"/>
                    <a:pt x="207" y="180"/>
                    <a:pt x="207" y="180"/>
                  </a:cubicBezTo>
                  <a:cubicBezTo>
                    <a:pt x="205" y="180"/>
                    <a:pt x="203" y="180"/>
                    <a:pt x="200" y="180"/>
                  </a:cubicBezTo>
                  <a:close/>
                  <a:moveTo>
                    <a:pt x="212" y="180"/>
                  </a:moveTo>
                  <a:cubicBezTo>
                    <a:pt x="212" y="159"/>
                    <a:pt x="212" y="159"/>
                    <a:pt x="212" y="159"/>
                  </a:cubicBezTo>
                  <a:cubicBezTo>
                    <a:pt x="218" y="165"/>
                    <a:pt x="218" y="165"/>
                    <a:pt x="218" y="165"/>
                  </a:cubicBezTo>
                  <a:cubicBezTo>
                    <a:pt x="218" y="180"/>
                    <a:pt x="218" y="180"/>
                    <a:pt x="218" y="180"/>
                  </a:cubicBezTo>
                  <a:cubicBezTo>
                    <a:pt x="216" y="180"/>
                    <a:pt x="214" y="180"/>
                    <a:pt x="212" y="180"/>
                  </a:cubicBezTo>
                  <a:close/>
                  <a:moveTo>
                    <a:pt x="223" y="180"/>
                  </a:moveTo>
                  <a:cubicBezTo>
                    <a:pt x="223" y="167"/>
                    <a:pt x="223" y="167"/>
                    <a:pt x="223" y="167"/>
                  </a:cubicBezTo>
                  <a:cubicBezTo>
                    <a:pt x="229" y="164"/>
                    <a:pt x="229" y="164"/>
                    <a:pt x="229" y="164"/>
                  </a:cubicBezTo>
                  <a:cubicBezTo>
                    <a:pt x="229" y="180"/>
                    <a:pt x="229" y="180"/>
                    <a:pt x="229" y="180"/>
                  </a:cubicBezTo>
                  <a:cubicBezTo>
                    <a:pt x="227" y="180"/>
                    <a:pt x="225" y="180"/>
                    <a:pt x="223" y="180"/>
                  </a:cubicBezTo>
                  <a:close/>
                  <a:moveTo>
                    <a:pt x="285" y="123"/>
                  </a:moveTo>
                  <a:cubicBezTo>
                    <a:pt x="293" y="123"/>
                    <a:pt x="301" y="126"/>
                    <a:pt x="306" y="131"/>
                  </a:cubicBezTo>
                  <a:cubicBezTo>
                    <a:pt x="311" y="137"/>
                    <a:pt x="314" y="144"/>
                    <a:pt x="314" y="152"/>
                  </a:cubicBezTo>
                  <a:cubicBezTo>
                    <a:pt x="314" y="156"/>
                    <a:pt x="314" y="159"/>
                    <a:pt x="313" y="162"/>
                  </a:cubicBezTo>
                  <a:cubicBezTo>
                    <a:pt x="313" y="162"/>
                    <a:pt x="313" y="162"/>
                    <a:pt x="313" y="162"/>
                  </a:cubicBezTo>
                  <a:cubicBezTo>
                    <a:pt x="313" y="162"/>
                    <a:pt x="313" y="162"/>
                    <a:pt x="313" y="162"/>
                  </a:cubicBezTo>
                  <a:cubicBezTo>
                    <a:pt x="313" y="162"/>
                    <a:pt x="313" y="162"/>
                    <a:pt x="313" y="162"/>
                  </a:cubicBezTo>
                  <a:cubicBezTo>
                    <a:pt x="311" y="166"/>
                    <a:pt x="309" y="170"/>
                    <a:pt x="306" y="173"/>
                  </a:cubicBezTo>
                  <a:cubicBezTo>
                    <a:pt x="301" y="178"/>
                    <a:pt x="293" y="181"/>
                    <a:pt x="285" y="181"/>
                  </a:cubicBezTo>
                  <a:cubicBezTo>
                    <a:pt x="277" y="181"/>
                    <a:pt x="270" y="178"/>
                    <a:pt x="265" y="173"/>
                  </a:cubicBezTo>
                  <a:cubicBezTo>
                    <a:pt x="259" y="167"/>
                    <a:pt x="256" y="160"/>
                    <a:pt x="256" y="152"/>
                  </a:cubicBezTo>
                  <a:cubicBezTo>
                    <a:pt x="256" y="151"/>
                    <a:pt x="256" y="151"/>
                    <a:pt x="256" y="150"/>
                  </a:cubicBezTo>
                  <a:cubicBezTo>
                    <a:pt x="256" y="149"/>
                    <a:pt x="256" y="149"/>
                    <a:pt x="256" y="148"/>
                  </a:cubicBezTo>
                  <a:cubicBezTo>
                    <a:pt x="257" y="145"/>
                    <a:pt x="257" y="145"/>
                    <a:pt x="257" y="145"/>
                  </a:cubicBezTo>
                  <a:cubicBezTo>
                    <a:pt x="259" y="146"/>
                    <a:pt x="259" y="146"/>
                    <a:pt x="259" y="146"/>
                  </a:cubicBezTo>
                  <a:cubicBezTo>
                    <a:pt x="268" y="147"/>
                    <a:pt x="277" y="148"/>
                    <a:pt x="282" y="149"/>
                  </a:cubicBezTo>
                  <a:cubicBezTo>
                    <a:pt x="280" y="126"/>
                    <a:pt x="280" y="126"/>
                    <a:pt x="280" y="126"/>
                  </a:cubicBezTo>
                  <a:cubicBezTo>
                    <a:pt x="280" y="123"/>
                    <a:pt x="280" y="123"/>
                    <a:pt x="280" y="123"/>
                  </a:cubicBezTo>
                  <a:cubicBezTo>
                    <a:pt x="283" y="123"/>
                    <a:pt x="283" y="123"/>
                    <a:pt x="283" y="123"/>
                  </a:cubicBezTo>
                  <a:cubicBezTo>
                    <a:pt x="283" y="123"/>
                    <a:pt x="283" y="123"/>
                    <a:pt x="284" y="123"/>
                  </a:cubicBezTo>
                  <a:cubicBezTo>
                    <a:pt x="284" y="123"/>
                    <a:pt x="284" y="123"/>
                    <a:pt x="284" y="123"/>
                  </a:cubicBezTo>
                  <a:cubicBezTo>
                    <a:pt x="284" y="123"/>
                    <a:pt x="285" y="123"/>
                    <a:pt x="285" y="123"/>
                  </a:cubicBezTo>
                  <a:close/>
                  <a:moveTo>
                    <a:pt x="281" y="175"/>
                  </a:moveTo>
                  <a:cubicBezTo>
                    <a:pt x="279" y="175"/>
                    <a:pt x="278" y="175"/>
                    <a:pt x="277" y="174"/>
                  </a:cubicBezTo>
                  <a:cubicBezTo>
                    <a:pt x="306" y="162"/>
                    <a:pt x="306" y="162"/>
                    <a:pt x="306" y="162"/>
                  </a:cubicBezTo>
                  <a:cubicBezTo>
                    <a:pt x="306" y="164"/>
                    <a:pt x="305" y="165"/>
                    <a:pt x="305" y="165"/>
                  </a:cubicBezTo>
                  <a:cubicBezTo>
                    <a:pt x="281" y="175"/>
                    <a:pt x="281" y="175"/>
                    <a:pt x="281" y="175"/>
                  </a:cubicBezTo>
                  <a:close/>
                  <a:moveTo>
                    <a:pt x="302" y="169"/>
                  </a:moveTo>
                  <a:cubicBezTo>
                    <a:pt x="297" y="173"/>
                    <a:pt x="292" y="176"/>
                    <a:pt x="285" y="176"/>
                  </a:cubicBezTo>
                  <a:cubicBezTo>
                    <a:pt x="302" y="169"/>
                    <a:pt x="302" y="169"/>
                    <a:pt x="302" y="169"/>
                  </a:cubicBezTo>
                  <a:close/>
                  <a:moveTo>
                    <a:pt x="286" y="135"/>
                  </a:moveTo>
                  <a:cubicBezTo>
                    <a:pt x="286" y="133"/>
                    <a:pt x="286" y="133"/>
                    <a:pt x="286" y="133"/>
                  </a:cubicBezTo>
                  <a:cubicBezTo>
                    <a:pt x="294" y="130"/>
                    <a:pt x="294" y="130"/>
                    <a:pt x="294" y="130"/>
                  </a:cubicBezTo>
                  <a:cubicBezTo>
                    <a:pt x="295" y="130"/>
                    <a:pt x="296" y="131"/>
                    <a:pt x="297" y="131"/>
                  </a:cubicBezTo>
                  <a:cubicBezTo>
                    <a:pt x="286" y="135"/>
                    <a:pt x="286" y="135"/>
                    <a:pt x="286" y="135"/>
                  </a:cubicBezTo>
                  <a:close/>
                  <a:moveTo>
                    <a:pt x="299" y="133"/>
                  </a:moveTo>
                  <a:cubicBezTo>
                    <a:pt x="300" y="133"/>
                    <a:pt x="300" y="134"/>
                    <a:pt x="301" y="134"/>
                  </a:cubicBezTo>
                  <a:cubicBezTo>
                    <a:pt x="287" y="140"/>
                    <a:pt x="287" y="140"/>
                    <a:pt x="287" y="140"/>
                  </a:cubicBezTo>
                  <a:cubicBezTo>
                    <a:pt x="287" y="138"/>
                    <a:pt x="287" y="138"/>
                    <a:pt x="287" y="138"/>
                  </a:cubicBezTo>
                  <a:cubicBezTo>
                    <a:pt x="299" y="133"/>
                    <a:pt x="299" y="133"/>
                    <a:pt x="299" y="133"/>
                  </a:cubicBezTo>
                  <a:close/>
                  <a:moveTo>
                    <a:pt x="274" y="173"/>
                  </a:moveTo>
                  <a:cubicBezTo>
                    <a:pt x="274" y="173"/>
                    <a:pt x="273" y="172"/>
                    <a:pt x="272" y="172"/>
                  </a:cubicBezTo>
                  <a:cubicBezTo>
                    <a:pt x="308" y="157"/>
                    <a:pt x="308" y="157"/>
                    <a:pt x="308" y="157"/>
                  </a:cubicBezTo>
                  <a:cubicBezTo>
                    <a:pt x="308" y="158"/>
                    <a:pt x="308" y="159"/>
                    <a:pt x="308" y="160"/>
                  </a:cubicBezTo>
                  <a:cubicBezTo>
                    <a:pt x="274" y="173"/>
                    <a:pt x="274" y="173"/>
                    <a:pt x="274" y="173"/>
                  </a:cubicBezTo>
                  <a:close/>
                  <a:moveTo>
                    <a:pt x="270" y="170"/>
                  </a:moveTo>
                  <a:cubicBezTo>
                    <a:pt x="269" y="170"/>
                    <a:pt x="269" y="169"/>
                    <a:pt x="268" y="169"/>
                  </a:cubicBezTo>
                  <a:cubicBezTo>
                    <a:pt x="268" y="169"/>
                    <a:pt x="268" y="169"/>
                    <a:pt x="268" y="169"/>
                  </a:cubicBezTo>
                  <a:cubicBezTo>
                    <a:pt x="309" y="152"/>
                    <a:pt x="309" y="152"/>
                    <a:pt x="309" y="152"/>
                  </a:cubicBezTo>
                  <a:cubicBezTo>
                    <a:pt x="309" y="153"/>
                    <a:pt x="309" y="154"/>
                    <a:pt x="309" y="154"/>
                  </a:cubicBezTo>
                  <a:cubicBezTo>
                    <a:pt x="270" y="170"/>
                    <a:pt x="270" y="170"/>
                    <a:pt x="270" y="170"/>
                  </a:cubicBezTo>
                  <a:close/>
                  <a:moveTo>
                    <a:pt x="267" y="167"/>
                  </a:moveTo>
                  <a:cubicBezTo>
                    <a:pt x="266" y="166"/>
                    <a:pt x="266" y="166"/>
                    <a:pt x="265" y="165"/>
                  </a:cubicBezTo>
                  <a:cubicBezTo>
                    <a:pt x="308" y="148"/>
                    <a:pt x="308" y="148"/>
                    <a:pt x="308" y="148"/>
                  </a:cubicBezTo>
                  <a:cubicBezTo>
                    <a:pt x="309" y="148"/>
                    <a:pt x="309" y="149"/>
                    <a:pt x="309" y="150"/>
                  </a:cubicBezTo>
                  <a:cubicBezTo>
                    <a:pt x="267" y="167"/>
                    <a:pt x="267" y="167"/>
                    <a:pt x="267" y="167"/>
                  </a:cubicBezTo>
                  <a:close/>
                  <a:moveTo>
                    <a:pt x="264" y="163"/>
                  </a:moveTo>
                  <a:cubicBezTo>
                    <a:pt x="264" y="162"/>
                    <a:pt x="264" y="162"/>
                    <a:pt x="263" y="161"/>
                  </a:cubicBezTo>
                  <a:cubicBezTo>
                    <a:pt x="281" y="154"/>
                    <a:pt x="281" y="154"/>
                    <a:pt x="281" y="154"/>
                  </a:cubicBezTo>
                  <a:cubicBezTo>
                    <a:pt x="283" y="155"/>
                    <a:pt x="285" y="155"/>
                    <a:pt x="285" y="155"/>
                  </a:cubicBezTo>
                  <a:cubicBezTo>
                    <a:pt x="264" y="163"/>
                    <a:pt x="264" y="163"/>
                    <a:pt x="264" y="163"/>
                  </a:cubicBezTo>
                  <a:close/>
                  <a:moveTo>
                    <a:pt x="285" y="155"/>
                  </a:moveTo>
                  <a:cubicBezTo>
                    <a:pt x="288" y="152"/>
                    <a:pt x="288" y="152"/>
                    <a:pt x="288" y="152"/>
                  </a:cubicBezTo>
                  <a:cubicBezTo>
                    <a:pt x="288" y="151"/>
                    <a:pt x="288" y="151"/>
                    <a:pt x="288" y="151"/>
                  </a:cubicBezTo>
                  <a:cubicBezTo>
                    <a:pt x="307" y="143"/>
                    <a:pt x="307" y="143"/>
                    <a:pt x="307" y="143"/>
                  </a:cubicBezTo>
                  <a:cubicBezTo>
                    <a:pt x="308" y="144"/>
                    <a:pt x="308" y="145"/>
                    <a:pt x="308" y="145"/>
                  </a:cubicBezTo>
                  <a:cubicBezTo>
                    <a:pt x="285" y="155"/>
                    <a:pt x="285" y="155"/>
                    <a:pt x="285" y="155"/>
                  </a:cubicBezTo>
                  <a:close/>
                  <a:moveTo>
                    <a:pt x="263" y="159"/>
                  </a:moveTo>
                  <a:cubicBezTo>
                    <a:pt x="262" y="158"/>
                    <a:pt x="262" y="158"/>
                    <a:pt x="262" y="157"/>
                  </a:cubicBezTo>
                  <a:cubicBezTo>
                    <a:pt x="272" y="153"/>
                    <a:pt x="272" y="153"/>
                    <a:pt x="272" y="153"/>
                  </a:cubicBezTo>
                  <a:cubicBezTo>
                    <a:pt x="273" y="153"/>
                    <a:pt x="275" y="153"/>
                    <a:pt x="276" y="154"/>
                  </a:cubicBezTo>
                  <a:cubicBezTo>
                    <a:pt x="263" y="159"/>
                    <a:pt x="263" y="159"/>
                    <a:pt x="263" y="159"/>
                  </a:cubicBezTo>
                  <a:close/>
                  <a:moveTo>
                    <a:pt x="288" y="149"/>
                  </a:moveTo>
                  <a:cubicBezTo>
                    <a:pt x="288" y="147"/>
                    <a:pt x="288" y="147"/>
                    <a:pt x="288" y="147"/>
                  </a:cubicBezTo>
                  <a:cubicBezTo>
                    <a:pt x="305" y="140"/>
                    <a:pt x="305" y="140"/>
                    <a:pt x="305" y="140"/>
                  </a:cubicBezTo>
                  <a:cubicBezTo>
                    <a:pt x="306" y="140"/>
                    <a:pt x="306" y="141"/>
                    <a:pt x="306" y="141"/>
                  </a:cubicBezTo>
                  <a:cubicBezTo>
                    <a:pt x="288" y="149"/>
                    <a:pt x="288" y="149"/>
                    <a:pt x="288" y="149"/>
                  </a:cubicBezTo>
                  <a:close/>
                  <a:moveTo>
                    <a:pt x="262" y="155"/>
                  </a:moveTo>
                  <a:cubicBezTo>
                    <a:pt x="262" y="154"/>
                    <a:pt x="262" y="153"/>
                    <a:pt x="262" y="153"/>
                  </a:cubicBezTo>
                  <a:cubicBezTo>
                    <a:pt x="263" y="152"/>
                    <a:pt x="263" y="152"/>
                    <a:pt x="263" y="152"/>
                  </a:cubicBezTo>
                  <a:cubicBezTo>
                    <a:pt x="265" y="152"/>
                    <a:pt x="266" y="152"/>
                    <a:pt x="267" y="152"/>
                  </a:cubicBezTo>
                  <a:cubicBezTo>
                    <a:pt x="262" y="155"/>
                    <a:pt x="262" y="155"/>
                    <a:pt x="262" y="155"/>
                  </a:cubicBezTo>
                  <a:close/>
                  <a:moveTo>
                    <a:pt x="287" y="144"/>
                  </a:moveTo>
                  <a:cubicBezTo>
                    <a:pt x="287" y="142"/>
                    <a:pt x="287" y="142"/>
                    <a:pt x="287" y="142"/>
                  </a:cubicBezTo>
                  <a:cubicBezTo>
                    <a:pt x="303" y="136"/>
                    <a:pt x="303" y="136"/>
                    <a:pt x="303" y="136"/>
                  </a:cubicBezTo>
                  <a:cubicBezTo>
                    <a:pt x="303" y="136"/>
                    <a:pt x="304" y="137"/>
                    <a:pt x="304" y="138"/>
                  </a:cubicBezTo>
                  <a:cubicBezTo>
                    <a:pt x="287" y="144"/>
                    <a:pt x="287" y="144"/>
                    <a:pt x="287" y="144"/>
                  </a:cubicBezTo>
                  <a:close/>
                  <a:moveTo>
                    <a:pt x="286" y="131"/>
                  </a:moveTo>
                  <a:cubicBezTo>
                    <a:pt x="286" y="128"/>
                    <a:pt x="286" y="128"/>
                    <a:pt x="286" y="128"/>
                  </a:cubicBezTo>
                  <a:cubicBezTo>
                    <a:pt x="287" y="128"/>
                    <a:pt x="289" y="129"/>
                    <a:pt x="291" y="129"/>
                  </a:cubicBezTo>
                  <a:cubicBezTo>
                    <a:pt x="286" y="131"/>
                    <a:pt x="286" y="131"/>
                    <a:pt x="286" y="131"/>
                  </a:cubicBezTo>
                  <a:close/>
                  <a:moveTo>
                    <a:pt x="251" y="137"/>
                  </a:moveTo>
                  <a:cubicBezTo>
                    <a:pt x="252" y="132"/>
                    <a:pt x="255" y="127"/>
                    <a:pt x="258" y="123"/>
                  </a:cubicBezTo>
                  <a:cubicBezTo>
                    <a:pt x="262" y="119"/>
                    <a:pt x="267" y="117"/>
                    <a:pt x="273" y="116"/>
                  </a:cubicBezTo>
                  <a:cubicBezTo>
                    <a:pt x="276" y="116"/>
                    <a:pt x="276" y="116"/>
                    <a:pt x="276" y="116"/>
                  </a:cubicBezTo>
                  <a:cubicBezTo>
                    <a:pt x="276" y="119"/>
                    <a:pt x="276" y="119"/>
                    <a:pt x="276" y="119"/>
                  </a:cubicBezTo>
                  <a:cubicBezTo>
                    <a:pt x="278" y="140"/>
                    <a:pt x="278" y="140"/>
                    <a:pt x="278" y="140"/>
                  </a:cubicBezTo>
                  <a:cubicBezTo>
                    <a:pt x="275" y="143"/>
                    <a:pt x="275" y="143"/>
                    <a:pt x="275" y="143"/>
                  </a:cubicBezTo>
                  <a:cubicBezTo>
                    <a:pt x="275" y="143"/>
                    <a:pt x="263" y="142"/>
                    <a:pt x="254" y="140"/>
                  </a:cubicBezTo>
                  <a:cubicBezTo>
                    <a:pt x="251" y="140"/>
                    <a:pt x="251" y="140"/>
                    <a:pt x="251" y="140"/>
                  </a:cubicBezTo>
                  <a:cubicBezTo>
                    <a:pt x="251" y="137"/>
                    <a:pt x="251" y="137"/>
                    <a:pt x="251" y="137"/>
                  </a:cubicBezTo>
                  <a:close/>
                  <a:moveTo>
                    <a:pt x="262" y="127"/>
                  </a:moveTo>
                  <a:cubicBezTo>
                    <a:pt x="265" y="125"/>
                    <a:pt x="268" y="123"/>
                    <a:pt x="271" y="122"/>
                  </a:cubicBezTo>
                  <a:cubicBezTo>
                    <a:pt x="272" y="137"/>
                    <a:pt x="272" y="137"/>
                    <a:pt x="272" y="137"/>
                  </a:cubicBezTo>
                  <a:cubicBezTo>
                    <a:pt x="269" y="137"/>
                    <a:pt x="263" y="136"/>
                    <a:pt x="257" y="135"/>
                  </a:cubicBezTo>
                  <a:cubicBezTo>
                    <a:pt x="258" y="132"/>
                    <a:pt x="260" y="129"/>
                    <a:pt x="262" y="127"/>
                  </a:cubicBezTo>
                  <a:close/>
                  <a:moveTo>
                    <a:pt x="252" y="253"/>
                  </a:moveTo>
                  <a:cubicBezTo>
                    <a:pt x="265" y="253"/>
                    <a:pt x="265" y="253"/>
                    <a:pt x="265" y="253"/>
                  </a:cubicBezTo>
                  <a:cubicBezTo>
                    <a:pt x="282" y="285"/>
                    <a:pt x="282" y="285"/>
                    <a:pt x="282" y="285"/>
                  </a:cubicBezTo>
                  <a:cubicBezTo>
                    <a:pt x="270" y="285"/>
                    <a:pt x="270" y="285"/>
                    <a:pt x="270" y="285"/>
                  </a:cubicBezTo>
                  <a:cubicBezTo>
                    <a:pt x="252" y="253"/>
                    <a:pt x="252" y="253"/>
                    <a:pt x="252" y="253"/>
                  </a:cubicBezTo>
                  <a:close/>
                  <a:moveTo>
                    <a:pt x="222" y="253"/>
                  </a:moveTo>
                  <a:cubicBezTo>
                    <a:pt x="210" y="253"/>
                    <a:pt x="210" y="253"/>
                    <a:pt x="210" y="253"/>
                  </a:cubicBezTo>
                  <a:cubicBezTo>
                    <a:pt x="193" y="285"/>
                    <a:pt x="193" y="285"/>
                    <a:pt x="193" y="285"/>
                  </a:cubicBezTo>
                  <a:cubicBezTo>
                    <a:pt x="205" y="285"/>
                    <a:pt x="205" y="285"/>
                    <a:pt x="205" y="285"/>
                  </a:cubicBezTo>
                  <a:cubicBezTo>
                    <a:pt x="222" y="253"/>
                    <a:pt x="222" y="253"/>
                    <a:pt x="222" y="253"/>
                  </a:cubicBezTo>
                  <a:close/>
                  <a:moveTo>
                    <a:pt x="227" y="226"/>
                  </a:moveTo>
                  <a:cubicBezTo>
                    <a:pt x="247" y="226"/>
                    <a:pt x="247" y="226"/>
                    <a:pt x="247" y="226"/>
                  </a:cubicBezTo>
                  <a:cubicBezTo>
                    <a:pt x="247" y="286"/>
                    <a:pt x="247" y="286"/>
                    <a:pt x="247" y="286"/>
                  </a:cubicBezTo>
                  <a:cubicBezTo>
                    <a:pt x="227" y="286"/>
                    <a:pt x="227" y="286"/>
                    <a:pt x="227" y="286"/>
                  </a:cubicBezTo>
                  <a:cubicBezTo>
                    <a:pt x="227" y="226"/>
                    <a:pt x="227" y="226"/>
                    <a:pt x="227" y="226"/>
                  </a:cubicBezTo>
                  <a:close/>
                  <a:moveTo>
                    <a:pt x="41" y="45"/>
                  </a:moveTo>
                  <a:cubicBezTo>
                    <a:pt x="40" y="36"/>
                    <a:pt x="40" y="31"/>
                    <a:pt x="42" y="22"/>
                  </a:cubicBezTo>
                  <a:cubicBezTo>
                    <a:pt x="52" y="35"/>
                    <a:pt x="66" y="26"/>
                    <a:pt x="77" y="23"/>
                  </a:cubicBezTo>
                  <a:cubicBezTo>
                    <a:pt x="78" y="30"/>
                    <a:pt x="79" y="35"/>
                    <a:pt x="78" y="45"/>
                  </a:cubicBezTo>
                  <a:cubicBezTo>
                    <a:pt x="87" y="38"/>
                    <a:pt x="87" y="19"/>
                    <a:pt x="82" y="12"/>
                  </a:cubicBezTo>
                  <a:cubicBezTo>
                    <a:pt x="74" y="0"/>
                    <a:pt x="46" y="0"/>
                    <a:pt x="38" y="10"/>
                  </a:cubicBezTo>
                  <a:cubicBezTo>
                    <a:pt x="35" y="14"/>
                    <a:pt x="30" y="39"/>
                    <a:pt x="41" y="4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18" name="组合 14"/>
          <p:cNvGrpSpPr/>
          <p:nvPr/>
        </p:nvGrpSpPr>
        <p:grpSpPr bwMode="auto">
          <a:xfrm>
            <a:off x="4179285" y="3006912"/>
            <a:ext cx="1598356" cy="1124737"/>
            <a:chOff x="0" y="0"/>
            <a:chExt cx="1624019" cy="1147515"/>
          </a:xfrm>
        </p:grpSpPr>
        <p:grpSp>
          <p:nvGrpSpPr>
            <p:cNvPr id="19" name="组合 19"/>
            <p:cNvGrpSpPr/>
            <p:nvPr/>
          </p:nvGrpSpPr>
          <p:grpSpPr bwMode="auto">
            <a:xfrm rot="10800000">
              <a:off x="0" y="0"/>
              <a:ext cx="1624019" cy="1147515"/>
              <a:chOff x="0" y="0"/>
              <a:chExt cx="2070437" cy="1462949"/>
            </a:xfrm>
          </p:grpSpPr>
          <p:sp>
            <p:nvSpPr>
              <p:cNvPr id="21" name="等腰三角形 6"/>
              <p:cNvSpPr/>
              <p:nvPr/>
            </p:nvSpPr>
            <p:spPr bwMode="auto">
              <a:xfrm>
                <a:off x="12143" y="898408"/>
                <a:ext cx="597047"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22" name="右箭头 5"/>
              <p:cNvSpPr/>
              <p:nvPr/>
            </p:nvSpPr>
            <p:spPr bwMode="auto">
              <a:xfrm>
                <a:off x="2025" y="0"/>
                <a:ext cx="2070436"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20" name="Freeform 16"/>
            <p:cNvSpPr>
              <a:spLocks noEditPoints="true"/>
            </p:cNvSpPr>
            <p:nvPr/>
          </p:nvSpPr>
          <p:spPr bwMode="auto">
            <a:xfrm>
              <a:off x="256299" y="532166"/>
              <a:ext cx="372990" cy="308845"/>
            </a:xfrm>
            <a:custGeom>
              <a:avLst/>
              <a:gdLst>
                <a:gd name="T0" fmla="*/ 275249 w 332"/>
                <a:gd name="T1" fmla="*/ 25831 h 275"/>
                <a:gd name="T2" fmla="*/ 317940 w 332"/>
                <a:gd name="T3" fmla="*/ 52784 h 275"/>
                <a:gd name="T4" fmla="*/ 270755 w 332"/>
                <a:gd name="T5" fmla="*/ 11231 h 275"/>
                <a:gd name="T6" fmla="*/ 126951 w 332"/>
                <a:gd name="T7" fmla="*/ 227984 h 275"/>
                <a:gd name="T8" fmla="*/ 78642 w 332"/>
                <a:gd name="T9" fmla="*/ 250445 h 275"/>
                <a:gd name="T10" fmla="*/ 101112 w 332"/>
                <a:gd name="T11" fmla="*/ 299860 h 275"/>
                <a:gd name="T12" fmla="*/ 39321 w 332"/>
                <a:gd name="T13" fmla="*/ 308845 h 275"/>
                <a:gd name="T14" fmla="*/ 60667 w 332"/>
                <a:gd name="T15" fmla="*/ 283014 h 275"/>
                <a:gd name="T16" fmla="*/ 16852 w 332"/>
                <a:gd name="T17" fmla="*/ 250445 h 275"/>
                <a:gd name="T18" fmla="*/ 23593 w 332"/>
                <a:gd name="T19" fmla="*/ 223491 h 275"/>
                <a:gd name="T20" fmla="*/ 0 w 332"/>
                <a:gd name="T21" fmla="*/ 130276 h 275"/>
                <a:gd name="T22" fmla="*/ 48309 w 332"/>
                <a:gd name="T23" fmla="*/ 204399 h 275"/>
                <a:gd name="T24" fmla="*/ 50556 w 332"/>
                <a:gd name="T25" fmla="*/ 222368 h 275"/>
                <a:gd name="T26" fmla="*/ 56173 w 332"/>
                <a:gd name="T27" fmla="*/ 90969 h 275"/>
                <a:gd name="T28" fmla="*/ 58420 w 332"/>
                <a:gd name="T29" fmla="*/ 77492 h 275"/>
                <a:gd name="T30" fmla="*/ 101112 w 332"/>
                <a:gd name="T31" fmla="*/ 29200 h 275"/>
                <a:gd name="T32" fmla="*/ 103359 w 332"/>
                <a:gd name="T33" fmla="*/ 40431 h 275"/>
                <a:gd name="T34" fmla="*/ 103359 w 332"/>
                <a:gd name="T35" fmla="*/ 53907 h 275"/>
                <a:gd name="T36" fmla="*/ 104482 w 332"/>
                <a:gd name="T37" fmla="*/ 68507 h 275"/>
                <a:gd name="T38" fmla="*/ 101112 w 332"/>
                <a:gd name="T39" fmla="*/ 81984 h 275"/>
                <a:gd name="T40" fmla="*/ 89877 w 332"/>
                <a:gd name="T41" fmla="*/ 98830 h 275"/>
                <a:gd name="T42" fmla="*/ 185372 w 332"/>
                <a:gd name="T43" fmla="*/ 121292 h 275"/>
                <a:gd name="T44" fmla="*/ 203347 w 332"/>
                <a:gd name="T45" fmla="*/ 134769 h 275"/>
                <a:gd name="T46" fmla="*/ 233680 w 332"/>
                <a:gd name="T47" fmla="*/ 88723 h 275"/>
                <a:gd name="T48" fmla="*/ 262891 w 332"/>
                <a:gd name="T49" fmla="*/ 98830 h 275"/>
                <a:gd name="T50" fmla="*/ 264014 w 332"/>
                <a:gd name="T51" fmla="*/ 103323 h 275"/>
                <a:gd name="T52" fmla="*/ 279743 w 332"/>
                <a:gd name="T53" fmla="*/ 131400 h 275"/>
                <a:gd name="T54" fmla="*/ 267384 w 332"/>
                <a:gd name="T55" fmla="*/ 103323 h 275"/>
                <a:gd name="T56" fmla="*/ 271878 w 332"/>
                <a:gd name="T57" fmla="*/ 95461 h 275"/>
                <a:gd name="T58" fmla="*/ 266261 w 332"/>
                <a:gd name="T59" fmla="*/ 77492 h 275"/>
                <a:gd name="T60" fmla="*/ 279743 w 332"/>
                <a:gd name="T61" fmla="*/ 69631 h 275"/>
                <a:gd name="T62" fmla="*/ 287607 w 332"/>
                <a:gd name="T63" fmla="*/ 108938 h 275"/>
                <a:gd name="T64" fmla="*/ 289854 w 332"/>
                <a:gd name="T65" fmla="*/ 84230 h 275"/>
                <a:gd name="T66" fmla="*/ 299965 w 332"/>
                <a:gd name="T67" fmla="*/ 78615 h 275"/>
                <a:gd name="T68" fmla="*/ 299965 w 332"/>
                <a:gd name="T69" fmla="*/ 87600 h 275"/>
                <a:gd name="T70" fmla="*/ 312323 w 332"/>
                <a:gd name="T71" fmla="*/ 88723 h 275"/>
                <a:gd name="T72" fmla="*/ 324681 w 332"/>
                <a:gd name="T73" fmla="*/ 77492 h 275"/>
                <a:gd name="T74" fmla="*/ 319064 w 332"/>
                <a:gd name="T75" fmla="*/ 95461 h 275"/>
                <a:gd name="T76" fmla="*/ 323558 w 332"/>
                <a:gd name="T77" fmla="*/ 103323 h 275"/>
                <a:gd name="T78" fmla="*/ 310076 w 332"/>
                <a:gd name="T79" fmla="*/ 129153 h 275"/>
                <a:gd name="T80" fmla="*/ 306706 w 332"/>
                <a:gd name="T81" fmla="*/ 133646 h 275"/>
                <a:gd name="T82" fmla="*/ 325805 w 332"/>
                <a:gd name="T83" fmla="*/ 103323 h 275"/>
                <a:gd name="T84" fmla="*/ 322434 w 332"/>
                <a:gd name="T85" fmla="*/ 98830 h 275"/>
                <a:gd name="T86" fmla="*/ 325805 w 332"/>
                <a:gd name="T87" fmla="*/ 77492 h 275"/>
                <a:gd name="T88" fmla="*/ 361755 w 332"/>
                <a:gd name="T89" fmla="*/ 134769 h 275"/>
                <a:gd name="T90" fmla="*/ 372990 w 332"/>
                <a:gd name="T91" fmla="*/ 156107 h 275"/>
                <a:gd name="T92" fmla="*/ 372990 w 332"/>
                <a:gd name="T93" fmla="*/ 307722 h 275"/>
                <a:gd name="T94" fmla="*/ 213458 w 332"/>
                <a:gd name="T95" fmla="*/ 165092 h 275"/>
                <a:gd name="T96" fmla="*/ 165149 w 332"/>
                <a:gd name="T97" fmla="*/ 139261 h 275"/>
                <a:gd name="T98" fmla="*/ 114593 w 332"/>
                <a:gd name="T99" fmla="*/ 186430 h 275"/>
                <a:gd name="T100" fmla="*/ 147174 w 332"/>
                <a:gd name="T101" fmla="*/ 308845 h 275"/>
                <a:gd name="T102" fmla="*/ 146050 w 332"/>
                <a:gd name="T103" fmla="*/ 229107 h 275"/>
                <a:gd name="T104" fmla="*/ 253903 w 332"/>
                <a:gd name="T105" fmla="*/ 134769 h 275"/>
                <a:gd name="T106" fmla="*/ 255026 w 332"/>
                <a:gd name="T107" fmla="*/ 120169 h 275"/>
                <a:gd name="T108" fmla="*/ 253903 w 332"/>
                <a:gd name="T109" fmla="*/ 134769 h 275"/>
                <a:gd name="T110" fmla="*/ 338163 w 332"/>
                <a:gd name="T111" fmla="*/ 134769 h 275"/>
                <a:gd name="T112" fmla="*/ 337039 w 332"/>
                <a:gd name="T113" fmla="*/ 120169 h 2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2" h="275">
                  <a:moveTo>
                    <a:pt x="244" y="46"/>
                  </a:moveTo>
                  <a:cubicBezTo>
                    <a:pt x="243" y="38"/>
                    <a:pt x="243" y="32"/>
                    <a:pt x="245" y="23"/>
                  </a:cubicBezTo>
                  <a:cubicBezTo>
                    <a:pt x="255" y="37"/>
                    <a:pt x="270" y="27"/>
                    <a:pt x="281" y="24"/>
                  </a:cubicBezTo>
                  <a:cubicBezTo>
                    <a:pt x="283" y="31"/>
                    <a:pt x="283" y="37"/>
                    <a:pt x="283" y="47"/>
                  </a:cubicBezTo>
                  <a:cubicBezTo>
                    <a:pt x="291" y="39"/>
                    <a:pt x="291" y="19"/>
                    <a:pt x="286" y="12"/>
                  </a:cubicBezTo>
                  <a:cubicBezTo>
                    <a:pt x="278" y="1"/>
                    <a:pt x="249" y="0"/>
                    <a:pt x="241" y="10"/>
                  </a:cubicBezTo>
                  <a:cubicBezTo>
                    <a:pt x="237" y="14"/>
                    <a:pt x="233" y="41"/>
                    <a:pt x="244" y="46"/>
                  </a:cubicBezTo>
                  <a:close/>
                  <a:moveTo>
                    <a:pt x="113" y="203"/>
                  </a:moveTo>
                  <a:cubicBezTo>
                    <a:pt x="113" y="211"/>
                    <a:pt x="113" y="211"/>
                    <a:pt x="113" y="211"/>
                  </a:cubicBezTo>
                  <a:cubicBezTo>
                    <a:pt x="70" y="223"/>
                    <a:pt x="70" y="223"/>
                    <a:pt x="70" y="223"/>
                  </a:cubicBezTo>
                  <a:cubicBezTo>
                    <a:pt x="70" y="252"/>
                    <a:pt x="70" y="252"/>
                    <a:pt x="70" y="252"/>
                  </a:cubicBezTo>
                  <a:cubicBezTo>
                    <a:pt x="90" y="267"/>
                    <a:pt x="90" y="267"/>
                    <a:pt x="90" y="267"/>
                  </a:cubicBezTo>
                  <a:cubicBezTo>
                    <a:pt x="90" y="275"/>
                    <a:pt x="90" y="275"/>
                    <a:pt x="90" y="275"/>
                  </a:cubicBezTo>
                  <a:cubicBezTo>
                    <a:pt x="35" y="275"/>
                    <a:pt x="35" y="275"/>
                    <a:pt x="35" y="275"/>
                  </a:cubicBezTo>
                  <a:cubicBezTo>
                    <a:pt x="35" y="266"/>
                    <a:pt x="35" y="266"/>
                    <a:pt x="35" y="266"/>
                  </a:cubicBezTo>
                  <a:cubicBezTo>
                    <a:pt x="54" y="252"/>
                    <a:pt x="54" y="252"/>
                    <a:pt x="54" y="252"/>
                  </a:cubicBezTo>
                  <a:cubicBezTo>
                    <a:pt x="54" y="223"/>
                    <a:pt x="54" y="223"/>
                    <a:pt x="54" y="223"/>
                  </a:cubicBezTo>
                  <a:cubicBezTo>
                    <a:pt x="15" y="223"/>
                    <a:pt x="15" y="223"/>
                    <a:pt x="15" y="223"/>
                  </a:cubicBezTo>
                  <a:cubicBezTo>
                    <a:pt x="12" y="202"/>
                    <a:pt x="12" y="202"/>
                    <a:pt x="12" y="202"/>
                  </a:cubicBezTo>
                  <a:cubicBezTo>
                    <a:pt x="21" y="199"/>
                    <a:pt x="21" y="199"/>
                    <a:pt x="21" y="199"/>
                  </a:cubicBezTo>
                  <a:cubicBezTo>
                    <a:pt x="9" y="182"/>
                    <a:pt x="9" y="182"/>
                    <a:pt x="9" y="182"/>
                  </a:cubicBezTo>
                  <a:cubicBezTo>
                    <a:pt x="0" y="116"/>
                    <a:pt x="0" y="116"/>
                    <a:pt x="0" y="116"/>
                  </a:cubicBezTo>
                  <a:cubicBezTo>
                    <a:pt x="33" y="116"/>
                    <a:pt x="33" y="116"/>
                    <a:pt x="33" y="116"/>
                  </a:cubicBezTo>
                  <a:cubicBezTo>
                    <a:pt x="43" y="182"/>
                    <a:pt x="43" y="182"/>
                    <a:pt x="43" y="182"/>
                  </a:cubicBezTo>
                  <a:cubicBezTo>
                    <a:pt x="34" y="198"/>
                    <a:pt x="34" y="198"/>
                    <a:pt x="34" y="198"/>
                  </a:cubicBezTo>
                  <a:cubicBezTo>
                    <a:pt x="45" y="198"/>
                    <a:pt x="45" y="198"/>
                    <a:pt x="45" y="198"/>
                  </a:cubicBezTo>
                  <a:cubicBezTo>
                    <a:pt x="50" y="198"/>
                    <a:pt x="50" y="198"/>
                    <a:pt x="50" y="198"/>
                  </a:cubicBezTo>
                  <a:cubicBezTo>
                    <a:pt x="48" y="124"/>
                    <a:pt x="33" y="112"/>
                    <a:pt x="50" y="81"/>
                  </a:cubicBezTo>
                  <a:cubicBezTo>
                    <a:pt x="54" y="82"/>
                    <a:pt x="54" y="82"/>
                    <a:pt x="54" y="82"/>
                  </a:cubicBezTo>
                  <a:cubicBezTo>
                    <a:pt x="54" y="77"/>
                    <a:pt x="53" y="73"/>
                    <a:pt x="52" y="69"/>
                  </a:cubicBezTo>
                  <a:cubicBezTo>
                    <a:pt x="29" y="56"/>
                    <a:pt x="37" y="26"/>
                    <a:pt x="57" y="20"/>
                  </a:cubicBezTo>
                  <a:cubicBezTo>
                    <a:pt x="68" y="16"/>
                    <a:pt x="81" y="17"/>
                    <a:pt x="90" y="26"/>
                  </a:cubicBezTo>
                  <a:cubicBezTo>
                    <a:pt x="97" y="33"/>
                    <a:pt x="93" y="35"/>
                    <a:pt x="93" y="35"/>
                  </a:cubicBezTo>
                  <a:cubicBezTo>
                    <a:pt x="92" y="36"/>
                    <a:pt x="92" y="36"/>
                    <a:pt x="92" y="36"/>
                  </a:cubicBezTo>
                  <a:cubicBezTo>
                    <a:pt x="93" y="39"/>
                    <a:pt x="94" y="45"/>
                    <a:pt x="94" y="46"/>
                  </a:cubicBezTo>
                  <a:cubicBezTo>
                    <a:pt x="94" y="47"/>
                    <a:pt x="92" y="48"/>
                    <a:pt x="92" y="48"/>
                  </a:cubicBezTo>
                  <a:cubicBezTo>
                    <a:pt x="96" y="59"/>
                    <a:pt x="96" y="59"/>
                    <a:pt x="96" y="59"/>
                  </a:cubicBezTo>
                  <a:cubicBezTo>
                    <a:pt x="93" y="61"/>
                    <a:pt x="93" y="61"/>
                    <a:pt x="93" y="61"/>
                  </a:cubicBezTo>
                  <a:cubicBezTo>
                    <a:pt x="94" y="64"/>
                    <a:pt x="94" y="67"/>
                    <a:pt x="94" y="71"/>
                  </a:cubicBezTo>
                  <a:cubicBezTo>
                    <a:pt x="93" y="71"/>
                    <a:pt x="91" y="73"/>
                    <a:pt x="90" y="73"/>
                  </a:cubicBezTo>
                  <a:cubicBezTo>
                    <a:pt x="80" y="74"/>
                    <a:pt x="80" y="74"/>
                    <a:pt x="80" y="74"/>
                  </a:cubicBezTo>
                  <a:cubicBezTo>
                    <a:pt x="80" y="88"/>
                    <a:pt x="80" y="88"/>
                    <a:pt x="80" y="88"/>
                  </a:cubicBezTo>
                  <a:cubicBezTo>
                    <a:pt x="149" y="105"/>
                    <a:pt x="149" y="105"/>
                    <a:pt x="149" y="105"/>
                  </a:cubicBezTo>
                  <a:cubicBezTo>
                    <a:pt x="159" y="106"/>
                    <a:pt x="154" y="107"/>
                    <a:pt x="165" y="108"/>
                  </a:cubicBezTo>
                  <a:cubicBezTo>
                    <a:pt x="172" y="109"/>
                    <a:pt x="179" y="116"/>
                    <a:pt x="180" y="120"/>
                  </a:cubicBezTo>
                  <a:cubicBezTo>
                    <a:pt x="181" y="120"/>
                    <a:pt x="181" y="120"/>
                    <a:pt x="181" y="120"/>
                  </a:cubicBezTo>
                  <a:cubicBezTo>
                    <a:pt x="203" y="120"/>
                    <a:pt x="203" y="120"/>
                    <a:pt x="203" y="120"/>
                  </a:cubicBezTo>
                  <a:cubicBezTo>
                    <a:pt x="202" y="100"/>
                    <a:pt x="204" y="86"/>
                    <a:pt x="208" y="79"/>
                  </a:cubicBezTo>
                  <a:cubicBezTo>
                    <a:pt x="218" y="75"/>
                    <a:pt x="226" y="73"/>
                    <a:pt x="236" y="69"/>
                  </a:cubicBezTo>
                  <a:cubicBezTo>
                    <a:pt x="234" y="88"/>
                    <a:pt x="234" y="88"/>
                    <a:pt x="234" y="88"/>
                  </a:cubicBezTo>
                  <a:cubicBezTo>
                    <a:pt x="239" y="88"/>
                    <a:pt x="239" y="88"/>
                    <a:pt x="239" y="88"/>
                  </a:cubicBezTo>
                  <a:cubicBezTo>
                    <a:pt x="235" y="92"/>
                    <a:pt x="235" y="92"/>
                    <a:pt x="235" y="92"/>
                  </a:cubicBezTo>
                  <a:cubicBezTo>
                    <a:pt x="235" y="92"/>
                    <a:pt x="235" y="92"/>
                    <a:pt x="235" y="92"/>
                  </a:cubicBezTo>
                  <a:cubicBezTo>
                    <a:pt x="235" y="92"/>
                    <a:pt x="243" y="107"/>
                    <a:pt x="249" y="117"/>
                  </a:cubicBezTo>
                  <a:cubicBezTo>
                    <a:pt x="250" y="118"/>
                    <a:pt x="252" y="118"/>
                    <a:pt x="252" y="119"/>
                  </a:cubicBezTo>
                  <a:cubicBezTo>
                    <a:pt x="248" y="111"/>
                    <a:pt x="240" y="96"/>
                    <a:pt x="238" y="92"/>
                  </a:cubicBezTo>
                  <a:cubicBezTo>
                    <a:pt x="243" y="87"/>
                    <a:pt x="243" y="87"/>
                    <a:pt x="243" y="87"/>
                  </a:cubicBezTo>
                  <a:cubicBezTo>
                    <a:pt x="242" y="85"/>
                    <a:pt x="242" y="85"/>
                    <a:pt x="242" y="85"/>
                  </a:cubicBezTo>
                  <a:cubicBezTo>
                    <a:pt x="236" y="86"/>
                    <a:pt x="236" y="86"/>
                    <a:pt x="236" y="86"/>
                  </a:cubicBezTo>
                  <a:cubicBezTo>
                    <a:pt x="237" y="69"/>
                    <a:pt x="237" y="69"/>
                    <a:pt x="237" y="69"/>
                  </a:cubicBezTo>
                  <a:cubicBezTo>
                    <a:pt x="239" y="67"/>
                    <a:pt x="246" y="64"/>
                    <a:pt x="248" y="62"/>
                  </a:cubicBezTo>
                  <a:cubicBezTo>
                    <a:pt x="249" y="62"/>
                    <a:pt x="249" y="62"/>
                    <a:pt x="249" y="62"/>
                  </a:cubicBezTo>
                  <a:cubicBezTo>
                    <a:pt x="249" y="79"/>
                    <a:pt x="249" y="79"/>
                    <a:pt x="249" y="79"/>
                  </a:cubicBezTo>
                  <a:cubicBezTo>
                    <a:pt x="256" y="97"/>
                    <a:pt x="256" y="97"/>
                    <a:pt x="256" y="97"/>
                  </a:cubicBezTo>
                  <a:cubicBezTo>
                    <a:pt x="260" y="78"/>
                    <a:pt x="260" y="78"/>
                    <a:pt x="260" y="78"/>
                  </a:cubicBezTo>
                  <a:cubicBezTo>
                    <a:pt x="258" y="75"/>
                    <a:pt x="258" y="75"/>
                    <a:pt x="258" y="75"/>
                  </a:cubicBezTo>
                  <a:cubicBezTo>
                    <a:pt x="260" y="70"/>
                    <a:pt x="260" y="70"/>
                    <a:pt x="260" y="70"/>
                  </a:cubicBezTo>
                  <a:cubicBezTo>
                    <a:pt x="267" y="70"/>
                    <a:pt x="267" y="70"/>
                    <a:pt x="267" y="70"/>
                  </a:cubicBezTo>
                  <a:cubicBezTo>
                    <a:pt x="270" y="75"/>
                    <a:pt x="270" y="75"/>
                    <a:pt x="270" y="75"/>
                  </a:cubicBezTo>
                  <a:cubicBezTo>
                    <a:pt x="267" y="78"/>
                    <a:pt x="267" y="78"/>
                    <a:pt x="267" y="78"/>
                  </a:cubicBezTo>
                  <a:cubicBezTo>
                    <a:pt x="272" y="97"/>
                    <a:pt x="272" y="97"/>
                    <a:pt x="272" y="97"/>
                  </a:cubicBezTo>
                  <a:cubicBezTo>
                    <a:pt x="278" y="79"/>
                    <a:pt x="278" y="79"/>
                    <a:pt x="278" y="79"/>
                  </a:cubicBezTo>
                  <a:cubicBezTo>
                    <a:pt x="279" y="63"/>
                    <a:pt x="279" y="63"/>
                    <a:pt x="279" y="63"/>
                  </a:cubicBezTo>
                  <a:cubicBezTo>
                    <a:pt x="282" y="65"/>
                    <a:pt x="287" y="67"/>
                    <a:pt x="289" y="69"/>
                  </a:cubicBezTo>
                  <a:cubicBezTo>
                    <a:pt x="289" y="86"/>
                    <a:pt x="289" y="86"/>
                    <a:pt x="289" y="86"/>
                  </a:cubicBezTo>
                  <a:cubicBezTo>
                    <a:pt x="284" y="85"/>
                    <a:pt x="284" y="85"/>
                    <a:pt x="284" y="85"/>
                  </a:cubicBezTo>
                  <a:cubicBezTo>
                    <a:pt x="283" y="87"/>
                    <a:pt x="283" y="87"/>
                    <a:pt x="283" y="87"/>
                  </a:cubicBezTo>
                  <a:cubicBezTo>
                    <a:pt x="288" y="92"/>
                    <a:pt x="288" y="92"/>
                    <a:pt x="288" y="92"/>
                  </a:cubicBezTo>
                  <a:cubicBezTo>
                    <a:pt x="286" y="95"/>
                    <a:pt x="280" y="107"/>
                    <a:pt x="276" y="115"/>
                  </a:cubicBezTo>
                  <a:cubicBezTo>
                    <a:pt x="276" y="115"/>
                    <a:pt x="276" y="115"/>
                    <a:pt x="276" y="115"/>
                  </a:cubicBezTo>
                  <a:cubicBezTo>
                    <a:pt x="276" y="115"/>
                    <a:pt x="276" y="115"/>
                    <a:pt x="276" y="115"/>
                  </a:cubicBezTo>
                  <a:cubicBezTo>
                    <a:pt x="275" y="116"/>
                    <a:pt x="274" y="118"/>
                    <a:pt x="273" y="119"/>
                  </a:cubicBezTo>
                  <a:cubicBezTo>
                    <a:pt x="274" y="118"/>
                    <a:pt x="275" y="118"/>
                    <a:pt x="276" y="117"/>
                  </a:cubicBezTo>
                  <a:cubicBezTo>
                    <a:pt x="282" y="107"/>
                    <a:pt x="290" y="92"/>
                    <a:pt x="290" y="92"/>
                  </a:cubicBezTo>
                  <a:cubicBezTo>
                    <a:pt x="291" y="92"/>
                    <a:pt x="291" y="92"/>
                    <a:pt x="291" y="92"/>
                  </a:cubicBezTo>
                  <a:cubicBezTo>
                    <a:pt x="287" y="88"/>
                    <a:pt x="287" y="88"/>
                    <a:pt x="287" y="88"/>
                  </a:cubicBezTo>
                  <a:cubicBezTo>
                    <a:pt x="292" y="88"/>
                    <a:pt x="292" y="88"/>
                    <a:pt x="292" y="88"/>
                  </a:cubicBezTo>
                  <a:cubicBezTo>
                    <a:pt x="290" y="69"/>
                    <a:pt x="290" y="69"/>
                    <a:pt x="290" y="69"/>
                  </a:cubicBezTo>
                  <a:cubicBezTo>
                    <a:pt x="316" y="79"/>
                    <a:pt x="316" y="79"/>
                    <a:pt x="316" y="79"/>
                  </a:cubicBezTo>
                  <a:cubicBezTo>
                    <a:pt x="322" y="89"/>
                    <a:pt x="322" y="104"/>
                    <a:pt x="322" y="120"/>
                  </a:cubicBezTo>
                  <a:cubicBezTo>
                    <a:pt x="332" y="120"/>
                    <a:pt x="332" y="120"/>
                    <a:pt x="332" y="120"/>
                  </a:cubicBezTo>
                  <a:cubicBezTo>
                    <a:pt x="332" y="139"/>
                    <a:pt x="332" y="139"/>
                    <a:pt x="332" y="139"/>
                  </a:cubicBezTo>
                  <a:cubicBezTo>
                    <a:pt x="332" y="147"/>
                    <a:pt x="332" y="147"/>
                    <a:pt x="332" y="147"/>
                  </a:cubicBezTo>
                  <a:cubicBezTo>
                    <a:pt x="332" y="274"/>
                    <a:pt x="332" y="274"/>
                    <a:pt x="332" y="274"/>
                  </a:cubicBezTo>
                  <a:cubicBezTo>
                    <a:pt x="190" y="274"/>
                    <a:pt x="190" y="274"/>
                    <a:pt x="190" y="274"/>
                  </a:cubicBezTo>
                  <a:cubicBezTo>
                    <a:pt x="190" y="147"/>
                    <a:pt x="190" y="147"/>
                    <a:pt x="190" y="147"/>
                  </a:cubicBezTo>
                  <a:cubicBezTo>
                    <a:pt x="147" y="147"/>
                    <a:pt x="147" y="147"/>
                    <a:pt x="147" y="147"/>
                  </a:cubicBezTo>
                  <a:cubicBezTo>
                    <a:pt x="147" y="124"/>
                    <a:pt x="147" y="124"/>
                    <a:pt x="147" y="124"/>
                  </a:cubicBezTo>
                  <a:cubicBezTo>
                    <a:pt x="133" y="124"/>
                    <a:pt x="120" y="124"/>
                    <a:pt x="106" y="123"/>
                  </a:cubicBezTo>
                  <a:cubicBezTo>
                    <a:pt x="105" y="138"/>
                    <a:pt x="103" y="152"/>
                    <a:pt x="102" y="166"/>
                  </a:cubicBezTo>
                  <a:cubicBezTo>
                    <a:pt x="128" y="168"/>
                    <a:pt x="152" y="175"/>
                    <a:pt x="172" y="189"/>
                  </a:cubicBezTo>
                  <a:cubicBezTo>
                    <a:pt x="158" y="217"/>
                    <a:pt x="144" y="246"/>
                    <a:pt x="131" y="275"/>
                  </a:cubicBezTo>
                  <a:cubicBezTo>
                    <a:pt x="123" y="275"/>
                    <a:pt x="116" y="275"/>
                    <a:pt x="108" y="275"/>
                  </a:cubicBezTo>
                  <a:cubicBezTo>
                    <a:pt x="117" y="250"/>
                    <a:pt x="110" y="228"/>
                    <a:pt x="130" y="204"/>
                  </a:cubicBezTo>
                  <a:cubicBezTo>
                    <a:pt x="125" y="204"/>
                    <a:pt x="119" y="203"/>
                    <a:pt x="113" y="203"/>
                  </a:cubicBezTo>
                  <a:close/>
                  <a:moveTo>
                    <a:pt x="226" y="120"/>
                  </a:moveTo>
                  <a:cubicBezTo>
                    <a:pt x="231" y="120"/>
                    <a:pt x="231" y="120"/>
                    <a:pt x="231" y="120"/>
                  </a:cubicBezTo>
                  <a:cubicBezTo>
                    <a:pt x="227" y="107"/>
                    <a:pt x="227" y="107"/>
                    <a:pt x="227" y="107"/>
                  </a:cubicBezTo>
                  <a:cubicBezTo>
                    <a:pt x="226" y="107"/>
                    <a:pt x="226" y="107"/>
                    <a:pt x="226" y="107"/>
                  </a:cubicBezTo>
                  <a:cubicBezTo>
                    <a:pt x="226" y="120"/>
                    <a:pt x="226" y="120"/>
                    <a:pt x="226" y="120"/>
                  </a:cubicBezTo>
                  <a:close/>
                  <a:moveTo>
                    <a:pt x="296" y="120"/>
                  </a:moveTo>
                  <a:cubicBezTo>
                    <a:pt x="301" y="120"/>
                    <a:pt x="301" y="120"/>
                    <a:pt x="301" y="120"/>
                  </a:cubicBezTo>
                  <a:cubicBezTo>
                    <a:pt x="302" y="107"/>
                    <a:pt x="302" y="107"/>
                    <a:pt x="302" y="107"/>
                  </a:cubicBezTo>
                  <a:cubicBezTo>
                    <a:pt x="300" y="107"/>
                    <a:pt x="300" y="107"/>
                    <a:pt x="300" y="107"/>
                  </a:cubicBezTo>
                  <a:lnTo>
                    <a:pt x="296" y="12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23" name="组合 15"/>
          <p:cNvGrpSpPr/>
          <p:nvPr/>
        </p:nvGrpSpPr>
        <p:grpSpPr bwMode="auto">
          <a:xfrm>
            <a:off x="3043406" y="2342650"/>
            <a:ext cx="1129629" cy="1591431"/>
            <a:chOff x="0" y="0"/>
            <a:chExt cx="1147515" cy="1624019"/>
          </a:xfrm>
        </p:grpSpPr>
        <p:grpSp>
          <p:nvGrpSpPr>
            <p:cNvPr id="24" name="组合 22"/>
            <p:cNvGrpSpPr/>
            <p:nvPr/>
          </p:nvGrpSpPr>
          <p:grpSpPr bwMode="auto">
            <a:xfrm rot="-5400000">
              <a:off x="-238252" y="238252"/>
              <a:ext cx="1624019" cy="1147515"/>
              <a:chOff x="0" y="0"/>
              <a:chExt cx="2070437" cy="1462949"/>
            </a:xfrm>
          </p:grpSpPr>
          <p:sp>
            <p:nvSpPr>
              <p:cNvPr id="26" name="等腰三角形 6"/>
              <p:cNvSpPr/>
              <p:nvPr/>
            </p:nvSpPr>
            <p:spPr bwMode="auto">
              <a:xfrm>
                <a:off x="10119" y="900432"/>
                <a:ext cx="597048"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262626"/>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2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083473"/>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25" name="Freeform 21"/>
            <p:cNvSpPr>
              <a:spLocks noEditPoints="true"/>
            </p:cNvSpPr>
            <p:nvPr/>
          </p:nvSpPr>
          <p:spPr bwMode="auto">
            <a:xfrm>
              <a:off x="296372" y="279498"/>
              <a:ext cx="391200" cy="256623"/>
            </a:xfrm>
            <a:custGeom>
              <a:avLst/>
              <a:gdLst>
                <a:gd name="T0" fmla="*/ 249842 w 357"/>
                <a:gd name="T1" fmla="*/ 186436 h 234"/>
                <a:gd name="T2" fmla="*/ 299153 w 357"/>
                <a:gd name="T3" fmla="*/ 197402 h 234"/>
                <a:gd name="T4" fmla="*/ 87664 w 357"/>
                <a:gd name="T5" fmla="*/ 19740 h 234"/>
                <a:gd name="T6" fmla="*/ 0 w 357"/>
                <a:gd name="T7" fmla="*/ 135988 h 234"/>
                <a:gd name="T8" fmla="*/ 56982 w 357"/>
                <a:gd name="T9" fmla="*/ 129408 h 234"/>
                <a:gd name="T10" fmla="*/ 154508 w 357"/>
                <a:gd name="T11" fmla="*/ 94314 h 234"/>
                <a:gd name="T12" fmla="*/ 227926 w 357"/>
                <a:gd name="T13" fmla="*/ 110765 h 234"/>
                <a:gd name="T14" fmla="*/ 213681 w 357"/>
                <a:gd name="T15" fmla="*/ 48254 h 234"/>
                <a:gd name="T16" fmla="*/ 98622 w 357"/>
                <a:gd name="T17" fmla="*/ 52641 h 234"/>
                <a:gd name="T18" fmla="*/ 75610 w 357"/>
                <a:gd name="T19" fmla="*/ 83348 h 234"/>
                <a:gd name="T20" fmla="*/ 82185 w 357"/>
                <a:gd name="T21" fmla="*/ 41674 h 234"/>
                <a:gd name="T22" fmla="*/ 306824 w 357"/>
                <a:gd name="T23" fmla="*/ 0 h 234"/>
                <a:gd name="T24" fmla="*/ 272854 w 357"/>
                <a:gd name="T25" fmla="*/ 41674 h 234"/>
                <a:gd name="T26" fmla="*/ 305728 w 357"/>
                <a:gd name="T27" fmla="*/ 82251 h 234"/>
                <a:gd name="T28" fmla="*/ 255321 w 357"/>
                <a:gd name="T29" fmla="*/ 46061 h 234"/>
                <a:gd name="T30" fmla="*/ 256417 w 357"/>
                <a:gd name="T31" fmla="*/ 97604 h 234"/>
                <a:gd name="T32" fmla="*/ 182998 w 357"/>
                <a:gd name="T33" fmla="*/ 93218 h 234"/>
                <a:gd name="T34" fmla="*/ 75610 w 357"/>
                <a:gd name="T35" fmla="*/ 175469 h 234"/>
                <a:gd name="T36" fmla="*/ 154508 w 357"/>
                <a:gd name="T37" fmla="*/ 152438 h 234"/>
                <a:gd name="T38" fmla="*/ 105197 w 357"/>
                <a:gd name="T39" fmla="*/ 210562 h 234"/>
                <a:gd name="T40" fmla="*/ 173136 w 357"/>
                <a:gd name="T41" fmla="*/ 195209 h 234"/>
                <a:gd name="T42" fmla="*/ 152316 w 357"/>
                <a:gd name="T43" fmla="*/ 234689 h 234"/>
                <a:gd name="T44" fmla="*/ 211489 w 357"/>
                <a:gd name="T45" fmla="*/ 211659 h 234"/>
                <a:gd name="T46" fmla="*/ 202723 w 357"/>
                <a:gd name="T47" fmla="*/ 243463 h 234"/>
                <a:gd name="T48" fmla="*/ 244363 w 357"/>
                <a:gd name="T49" fmla="*/ 237979 h 234"/>
                <a:gd name="T50" fmla="*/ 232309 w 357"/>
                <a:gd name="T51" fmla="*/ 206176 h 234"/>
                <a:gd name="T52" fmla="*/ 312303 w 357"/>
                <a:gd name="T53" fmla="*/ 157922 h 234"/>
                <a:gd name="T54" fmla="*/ 350655 w 357"/>
                <a:gd name="T55" fmla="*/ 138182 h 234"/>
                <a:gd name="T56" fmla="*/ 306824 w 357"/>
                <a:gd name="T57" fmla="*/ 0 h 234"/>
                <a:gd name="T58" fmla="*/ 284908 w 357"/>
                <a:gd name="T59" fmla="*/ 160115 h 234"/>
                <a:gd name="T60" fmla="*/ 305728 w 357"/>
                <a:gd name="T61" fmla="*/ 188629 h 234"/>
                <a:gd name="T62" fmla="*/ 258608 w 357"/>
                <a:gd name="T63" fmla="*/ 239076 h 234"/>
                <a:gd name="T64" fmla="*/ 250938 w 357"/>
                <a:gd name="T65" fmla="*/ 200692 h 234"/>
                <a:gd name="T66" fmla="*/ 258608 w 357"/>
                <a:gd name="T67" fmla="*/ 239076 h 2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7" h="234">
                  <a:moveTo>
                    <a:pt x="259" y="196"/>
                  </a:moveTo>
                  <a:cubicBezTo>
                    <a:pt x="228" y="170"/>
                    <a:pt x="228" y="170"/>
                    <a:pt x="228" y="170"/>
                  </a:cubicBezTo>
                  <a:cubicBezTo>
                    <a:pt x="239" y="158"/>
                    <a:pt x="239" y="158"/>
                    <a:pt x="239" y="158"/>
                  </a:cubicBezTo>
                  <a:cubicBezTo>
                    <a:pt x="273" y="180"/>
                    <a:pt x="273" y="180"/>
                    <a:pt x="273" y="180"/>
                  </a:cubicBezTo>
                  <a:cubicBezTo>
                    <a:pt x="269" y="185"/>
                    <a:pt x="264" y="191"/>
                    <a:pt x="259" y="196"/>
                  </a:cubicBezTo>
                  <a:close/>
                  <a:moveTo>
                    <a:pt x="80" y="18"/>
                  </a:moveTo>
                  <a:cubicBezTo>
                    <a:pt x="34" y="5"/>
                    <a:pt x="34" y="5"/>
                    <a:pt x="34" y="5"/>
                  </a:cubicBezTo>
                  <a:cubicBezTo>
                    <a:pt x="0" y="124"/>
                    <a:pt x="0" y="124"/>
                    <a:pt x="0" y="124"/>
                  </a:cubicBezTo>
                  <a:cubicBezTo>
                    <a:pt x="47" y="137"/>
                    <a:pt x="47" y="137"/>
                    <a:pt x="47" y="137"/>
                  </a:cubicBezTo>
                  <a:cubicBezTo>
                    <a:pt x="52" y="118"/>
                    <a:pt x="52" y="118"/>
                    <a:pt x="52" y="118"/>
                  </a:cubicBezTo>
                  <a:cubicBezTo>
                    <a:pt x="78" y="139"/>
                    <a:pt x="78" y="139"/>
                    <a:pt x="78" y="139"/>
                  </a:cubicBezTo>
                  <a:cubicBezTo>
                    <a:pt x="141" y="86"/>
                    <a:pt x="141" y="86"/>
                    <a:pt x="141" y="86"/>
                  </a:cubicBezTo>
                  <a:cubicBezTo>
                    <a:pt x="167" y="77"/>
                    <a:pt x="167" y="77"/>
                    <a:pt x="167" y="77"/>
                  </a:cubicBezTo>
                  <a:cubicBezTo>
                    <a:pt x="208" y="101"/>
                    <a:pt x="208" y="101"/>
                    <a:pt x="208" y="101"/>
                  </a:cubicBezTo>
                  <a:cubicBezTo>
                    <a:pt x="221" y="90"/>
                    <a:pt x="221" y="90"/>
                    <a:pt x="221" y="90"/>
                  </a:cubicBezTo>
                  <a:cubicBezTo>
                    <a:pt x="195" y="44"/>
                    <a:pt x="195" y="44"/>
                    <a:pt x="195" y="44"/>
                  </a:cubicBezTo>
                  <a:cubicBezTo>
                    <a:pt x="135" y="41"/>
                    <a:pt x="135" y="41"/>
                    <a:pt x="135" y="41"/>
                  </a:cubicBezTo>
                  <a:cubicBezTo>
                    <a:pt x="90" y="48"/>
                    <a:pt x="90" y="48"/>
                    <a:pt x="90" y="48"/>
                  </a:cubicBezTo>
                  <a:cubicBezTo>
                    <a:pt x="85" y="46"/>
                    <a:pt x="85" y="46"/>
                    <a:pt x="85" y="46"/>
                  </a:cubicBezTo>
                  <a:cubicBezTo>
                    <a:pt x="69" y="76"/>
                    <a:pt x="69" y="76"/>
                    <a:pt x="69" y="76"/>
                  </a:cubicBezTo>
                  <a:cubicBezTo>
                    <a:pt x="64" y="74"/>
                    <a:pt x="64" y="74"/>
                    <a:pt x="64" y="74"/>
                  </a:cubicBezTo>
                  <a:cubicBezTo>
                    <a:pt x="75" y="38"/>
                    <a:pt x="75" y="38"/>
                    <a:pt x="75" y="38"/>
                  </a:cubicBezTo>
                  <a:cubicBezTo>
                    <a:pt x="80" y="18"/>
                    <a:pt x="80" y="18"/>
                    <a:pt x="80" y="18"/>
                  </a:cubicBezTo>
                  <a:close/>
                  <a:moveTo>
                    <a:pt x="280" y="0"/>
                  </a:moveTo>
                  <a:cubicBezTo>
                    <a:pt x="243" y="30"/>
                    <a:pt x="243" y="30"/>
                    <a:pt x="243" y="30"/>
                  </a:cubicBezTo>
                  <a:cubicBezTo>
                    <a:pt x="249" y="38"/>
                    <a:pt x="249" y="38"/>
                    <a:pt x="249" y="38"/>
                  </a:cubicBezTo>
                  <a:cubicBezTo>
                    <a:pt x="249" y="38"/>
                    <a:pt x="249" y="38"/>
                    <a:pt x="249" y="38"/>
                  </a:cubicBezTo>
                  <a:cubicBezTo>
                    <a:pt x="279" y="75"/>
                    <a:pt x="279" y="75"/>
                    <a:pt x="279" y="75"/>
                  </a:cubicBezTo>
                  <a:cubicBezTo>
                    <a:pt x="274" y="79"/>
                    <a:pt x="274" y="79"/>
                    <a:pt x="274" y="79"/>
                  </a:cubicBezTo>
                  <a:cubicBezTo>
                    <a:pt x="233" y="42"/>
                    <a:pt x="233" y="42"/>
                    <a:pt x="233" y="42"/>
                  </a:cubicBezTo>
                  <a:cubicBezTo>
                    <a:pt x="226" y="44"/>
                    <a:pt x="219" y="48"/>
                    <a:pt x="210" y="52"/>
                  </a:cubicBezTo>
                  <a:cubicBezTo>
                    <a:pt x="234" y="89"/>
                    <a:pt x="234" y="89"/>
                    <a:pt x="234" y="89"/>
                  </a:cubicBezTo>
                  <a:cubicBezTo>
                    <a:pt x="210" y="109"/>
                    <a:pt x="210" y="109"/>
                    <a:pt x="210" y="109"/>
                  </a:cubicBezTo>
                  <a:cubicBezTo>
                    <a:pt x="167" y="85"/>
                    <a:pt x="167" y="85"/>
                    <a:pt x="167" y="85"/>
                  </a:cubicBezTo>
                  <a:cubicBezTo>
                    <a:pt x="151" y="90"/>
                    <a:pt x="151" y="90"/>
                    <a:pt x="151" y="90"/>
                  </a:cubicBezTo>
                  <a:cubicBezTo>
                    <a:pt x="121" y="112"/>
                    <a:pt x="92" y="137"/>
                    <a:pt x="69" y="160"/>
                  </a:cubicBezTo>
                  <a:cubicBezTo>
                    <a:pt x="71" y="170"/>
                    <a:pt x="78" y="177"/>
                    <a:pt x="90" y="181"/>
                  </a:cubicBezTo>
                  <a:cubicBezTo>
                    <a:pt x="103" y="169"/>
                    <a:pt x="127" y="150"/>
                    <a:pt x="141" y="139"/>
                  </a:cubicBezTo>
                  <a:cubicBezTo>
                    <a:pt x="143" y="145"/>
                    <a:pt x="143" y="145"/>
                    <a:pt x="143" y="145"/>
                  </a:cubicBezTo>
                  <a:cubicBezTo>
                    <a:pt x="129" y="158"/>
                    <a:pt x="108" y="175"/>
                    <a:pt x="96" y="192"/>
                  </a:cubicBezTo>
                  <a:cubicBezTo>
                    <a:pt x="118" y="210"/>
                    <a:pt x="118" y="210"/>
                    <a:pt x="118" y="210"/>
                  </a:cubicBezTo>
                  <a:cubicBezTo>
                    <a:pt x="128" y="207"/>
                    <a:pt x="143" y="192"/>
                    <a:pt x="158" y="178"/>
                  </a:cubicBezTo>
                  <a:cubicBezTo>
                    <a:pt x="161" y="181"/>
                    <a:pt x="161" y="181"/>
                    <a:pt x="161" y="181"/>
                  </a:cubicBezTo>
                  <a:cubicBezTo>
                    <a:pt x="157" y="187"/>
                    <a:pt x="140" y="206"/>
                    <a:pt x="139" y="214"/>
                  </a:cubicBezTo>
                  <a:cubicBezTo>
                    <a:pt x="145" y="217"/>
                    <a:pt x="152" y="221"/>
                    <a:pt x="158" y="225"/>
                  </a:cubicBezTo>
                  <a:cubicBezTo>
                    <a:pt x="167" y="219"/>
                    <a:pt x="186" y="201"/>
                    <a:pt x="193" y="193"/>
                  </a:cubicBezTo>
                  <a:cubicBezTo>
                    <a:pt x="196" y="195"/>
                    <a:pt x="196" y="195"/>
                    <a:pt x="196" y="195"/>
                  </a:cubicBezTo>
                  <a:cubicBezTo>
                    <a:pt x="194" y="199"/>
                    <a:pt x="186" y="211"/>
                    <a:pt x="185" y="222"/>
                  </a:cubicBezTo>
                  <a:cubicBezTo>
                    <a:pt x="191" y="226"/>
                    <a:pt x="198" y="230"/>
                    <a:pt x="204" y="234"/>
                  </a:cubicBezTo>
                  <a:cubicBezTo>
                    <a:pt x="211" y="229"/>
                    <a:pt x="218" y="223"/>
                    <a:pt x="223" y="217"/>
                  </a:cubicBezTo>
                  <a:cubicBezTo>
                    <a:pt x="227" y="213"/>
                    <a:pt x="227" y="213"/>
                    <a:pt x="227" y="213"/>
                  </a:cubicBezTo>
                  <a:cubicBezTo>
                    <a:pt x="212" y="188"/>
                    <a:pt x="212" y="188"/>
                    <a:pt x="212" y="188"/>
                  </a:cubicBezTo>
                  <a:cubicBezTo>
                    <a:pt x="217" y="169"/>
                    <a:pt x="240" y="147"/>
                    <a:pt x="258" y="139"/>
                  </a:cubicBezTo>
                  <a:cubicBezTo>
                    <a:pt x="285" y="144"/>
                    <a:pt x="285" y="144"/>
                    <a:pt x="285" y="144"/>
                  </a:cubicBezTo>
                  <a:cubicBezTo>
                    <a:pt x="310" y="114"/>
                    <a:pt x="310" y="114"/>
                    <a:pt x="310" y="114"/>
                  </a:cubicBezTo>
                  <a:cubicBezTo>
                    <a:pt x="320" y="126"/>
                    <a:pt x="320" y="126"/>
                    <a:pt x="320" y="126"/>
                  </a:cubicBezTo>
                  <a:cubicBezTo>
                    <a:pt x="357" y="96"/>
                    <a:pt x="357" y="96"/>
                    <a:pt x="357" y="96"/>
                  </a:cubicBezTo>
                  <a:cubicBezTo>
                    <a:pt x="280" y="0"/>
                    <a:pt x="280" y="0"/>
                    <a:pt x="280" y="0"/>
                  </a:cubicBezTo>
                  <a:close/>
                  <a:moveTo>
                    <a:pt x="291" y="151"/>
                  </a:moveTo>
                  <a:cubicBezTo>
                    <a:pt x="260" y="146"/>
                    <a:pt x="260" y="146"/>
                    <a:pt x="260" y="146"/>
                  </a:cubicBezTo>
                  <a:cubicBezTo>
                    <a:pt x="253" y="155"/>
                    <a:pt x="253" y="155"/>
                    <a:pt x="253" y="155"/>
                  </a:cubicBezTo>
                  <a:cubicBezTo>
                    <a:pt x="279" y="172"/>
                    <a:pt x="279" y="172"/>
                    <a:pt x="279" y="172"/>
                  </a:cubicBezTo>
                  <a:cubicBezTo>
                    <a:pt x="283" y="165"/>
                    <a:pt x="287" y="158"/>
                    <a:pt x="291" y="151"/>
                  </a:cubicBezTo>
                  <a:close/>
                  <a:moveTo>
                    <a:pt x="236" y="218"/>
                  </a:moveTo>
                  <a:cubicBezTo>
                    <a:pt x="242" y="213"/>
                    <a:pt x="248" y="207"/>
                    <a:pt x="254" y="201"/>
                  </a:cubicBezTo>
                  <a:cubicBezTo>
                    <a:pt x="229" y="183"/>
                    <a:pt x="229" y="183"/>
                    <a:pt x="229" y="183"/>
                  </a:cubicBezTo>
                  <a:cubicBezTo>
                    <a:pt x="220" y="190"/>
                    <a:pt x="220" y="190"/>
                    <a:pt x="220" y="190"/>
                  </a:cubicBezTo>
                  <a:lnTo>
                    <a:pt x="236" y="21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36" name="平行四边形 35"/>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p:cNvSpPr/>
          <p:nvPr/>
        </p:nvSpPr>
        <p:spPr>
          <a:xfrm>
            <a:off x="-481061" y="243840"/>
            <a:ext cx="2878272"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ym typeface="+mn-ea"/>
              </a:rPr>
              <a:t>政策要点</a:t>
            </a:r>
            <a:r>
              <a:rPr lang="en-US" altLang="zh-CN" sz="1600" dirty="0">
                <a:sym typeface="+mn-ea"/>
              </a:rPr>
              <a:t>5</a:t>
            </a:r>
            <a:endParaRPr lang="en-US" altLang="zh-CN" sz="1600" dirty="0">
              <a:sym typeface="+mn-ea"/>
            </a:endParaRPr>
          </a:p>
        </p:txBody>
      </p:sp>
      <p:sp>
        <p:nvSpPr>
          <p:cNvPr id="38" name="平行四边形 37"/>
          <p:cNvSpPr/>
          <p:nvPr/>
        </p:nvSpPr>
        <p:spPr>
          <a:xfrm>
            <a:off x="1947782" y="252198"/>
            <a:ext cx="7474005" cy="64893"/>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56"/>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true"/>
          </p:cNvPicPr>
          <p:nvPr/>
        </p:nvPicPr>
        <p:blipFill>
          <a:blip r:embed="rId1"/>
          <a:stretch>
            <a:fillRect/>
          </a:stretch>
        </p:blipFill>
        <p:spPr>
          <a:xfrm>
            <a:off x="1109172" y="758670"/>
            <a:ext cx="6904762" cy="406666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85351" y="1050324"/>
            <a:ext cx="2328397" cy="3048754"/>
            <a:chOff x="1633442" y="1783655"/>
            <a:chExt cx="1789633" cy="3589118"/>
          </a:xfrm>
        </p:grpSpPr>
        <p:cxnSp>
          <p:nvCxnSpPr>
            <p:cNvPr id="9" name="直接连接符 8"/>
            <p:cNvCxnSpPr/>
            <p:nvPr/>
          </p:nvCxnSpPr>
          <p:spPr>
            <a:xfrm>
              <a:off x="2539065" y="2217810"/>
              <a:ext cx="1" cy="3082345"/>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ïşḻïďê-Freeform: Shape 26"/>
            <p:cNvSpPr/>
            <p:nvPr/>
          </p:nvSpPr>
          <p:spPr bwMode="gray">
            <a:xfrm>
              <a:off x="1759418" y="2068673"/>
              <a:ext cx="1559295" cy="209897"/>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C0C0C0"/>
            </a:solidFill>
            <a:ln>
              <a:noFill/>
            </a:ln>
            <a:extLst>
              <a:ext uri="{91240B29-F687-4F45-9708-019B960494DF}">
                <a14:hiddenLine xmlns:a14="http://schemas.microsoft.com/office/drawing/2010/main" w="0">
                  <a:solidFill>
                    <a:srgbClr val="DF5908"/>
                  </a:solidFill>
                  <a:prstDash val="solid"/>
                  <a:round/>
                </a14:hiddenLine>
              </a:ext>
            </a:extLst>
          </p:spPr>
          <p:txBody>
            <a:bodyPr anchor="ctr"/>
            <a:lstStyle/>
            <a:p>
              <a:pPr algn="ctr"/>
              <a:endParaRPr>
                <a:solidFill>
                  <a:schemeClr val="bg1"/>
                </a:solidFill>
              </a:endParaRPr>
            </a:p>
          </p:txBody>
        </p:sp>
        <p:sp>
          <p:nvSpPr>
            <p:cNvPr id="11" name="ïşḻïďê-Rectangle 27"/>
            <p:cNvSpPr/>
            <p:nvPr/>
          </p:nvSpPr>
          <p:spPr bwMode="gray">
            <a:xfrm>
              <a:off x="1655056" y="1783655"/>
              <a:ext cx="1768019" cy="434155"/>
            </a:xfrm>
            <a:prstGeom prst="rect">
              <a:avLst/>
            </a:prstGeom>
            <a:solidFill>
              <a:srgbClr val="D8141A"/>
            </a:solidFill>
            <a:ln>
              <a:noFill/>
            </a:ln>
            <a:effectLst>
              <a:outerShdw blurRad="63500" algn="ctr" rotWithShape="0">
                <a:prstClr val="black">
                  <a:alpha val="40000"/>
                </a:prstClr>
              </a:outerShdw>
            </a:effectLst>
          </p:spPr>
          <p:txBody>
            <a:bodyPr wrap="none" anchor="ctr">
              <a:noAutofit/>
              <a:scene3d>
                <a:camera prst="orthographicFront"/>
                <a:lightRig rig="threePt" dir="t"/>
              </a:scene3d>
              <a:sp3d contourW="12700"/>
            </a:bodyPr>
            <a:lstStyle/>
            <a:p>
              <a:pPr algn="ctr"/>
              <a:r>
                <a:rPr lang="zh-CN" sz="1200" dirty="0">
                  <a:solidFill>
                    <a:schemeClr val="bg1"/>
                  </a:solidFill>
                  <a:latin typeface="Century Gothic" panose="020B0502020202020204" pitchFamily="34" charset="0"/>
                </a:rPr>
                <a:t>政府补助</a:t>
              </a:r>
              <a:endParaRPr lang="zh-CN" sz="1200" dirty="0">
                <a:solidFill>
                  <a:schemeClr val="bg1"/>
                </a:solidFill>
                <a:latin typeface="Century Gothic" panose="020B0502020202020204" pitchFamily="34" charset="0"/>
              </a:endParaRPr>
            </a:p>
          </p:txBody>
        </p:sp>
        <p:sp>
          <p:nvSpPr>
            <p:cNvPr id="12" name="ïşḻïďê-Freeform: Shape 29"/>
            <p:cNvSpPr/>
            <p:nvPr/>
          </p:nvSpPr>
          <p:spPr bwMode="gray">
            <a:xfrm>
              <a:off x="1748869" y="3529878"/>
              <a:ext cx="1559295" cy="209897"/>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C0C0C0"/>
            </a:solidFill>
            <a:ln>
              <a:noFill/>
            </a:ln>
            <a:extLst>
              <a:ext uri="{91240B29-F687-4F45-9708-019B960494DF}">
                <a14:hiddenLine xmlns:a14="http://schemas.microsoft.com/office/drawing/2010/main" w="0">
                  <a:solidFill>
                    <a:srgbClr val="DF5908"/>
                  </a:solidFill>
                  <a:prstDash val="solid"/>
                  <a:round/>
                </a14:hiddenLine>
              </a:ext>
            </a:extLst>
          </p:spPr>
          <p:txBody>
            <a:bodyPr anchor="ctr"/>
            <a:lstStyle/>
            <a:p>
              <a:pPr algn="ctr"/>
              <a:endParaRPr>
                <a:solidFill>
                  <a:schemeClr val="bg1"/>
                </a:solidFill>
              </a:endParaRPr>
            </a:p>
          </p:txBody>
        </p:sp>
        <p:sp>
          <p:nvSpPr>
            <p:cNvPr id="13" name="ïşḻïďê-Rectangle 30"/>
            <p:cNvSpPr/>
            <p:nvPr/>
          </p:nvSpPr>
          <p:spPr bwMode="gray">
            <a:xfrm>
              <a:off x="1633442" y="3252040"/>
              <a:ext cx="1768019" cy="434155"/>
            </a:xfrm>
            <a:prstGeom prst="rect">
              <a:avLst/>
            </a:prstGeom>
            <a:solidFill>
              <a:schemeClr val="accent1">
                <a:lumMod val="75000"/>
              </a:schemeClr>
            </a:solidFill>
            <a:ln>
              <a:noFill/>
            </a:ln>
            <a:effectLst>
              <a:outerShdw blurRad="63500" algn="ctr" rotWithShape="0">
                <a:prstClr val="black">
                  <a:alpha val="40000"/>
                </a:prstClr>
              </a:outerShdw>
            </a:effectLst>
          </p:spPr>
          <p:txBody>
            <a:bodyPr wrap="none" anchor="ctr">
              <a:noAutofit/>
              <a:scene3d>
                <a:camera prst="orthographicFront"/>
                <a:lightRig rig="threePt" dir="t"/>
              </a:scene3d>
              <a:sp3d contourW="12700"/>
            </a:bodyPr>
            <a:lstStyle/>
            <a:p>
              <a:pPr algn="ctr"/>
              <a:r>
                <a:rPr lang="zh-CN" sz="1200" dirty="0">
                  <a:solidFill>
                    <a:schemeClr val="bg1"/>
                  </a:solidFill>
                  <a:latin typeface="Century Gothic" panose="020B0502020202020204" pitchFamily="34" charset="0"/>
                </a:rPr>
                <a:t>应税收入</a:t>
              </a:r>
              <a:endParaRPr lang="zh-CN" sz="1200" dirty="0">
                <a:solidFill>
                  <a:schemeClr val="bg1"/>
                </a:solidFill>
                <a:latin typeface="Century Gothic" panose="020B0502020202020204" pitchFamily="34" charset="0"/>
              </a:endParaRPr>
            </a:p>
          </p:txBody>
        </p:sp>
        <p:sp>
          <p:nvSpPr>
            <p:cNvPr id="14" name="ïşḻïďê-Freeform: Shape 32"/>
            <p:cNvSpPr/>
            <p:nvPr/>
          </p:nvSpPr>
          <p:spPr bwMode="gray">
            <a:xfrm>
              <a:off x="1737805" y="5162876"/>
              <a:ext cx="1559295" cy="209897"/>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C0C0C0"/>
            </a:solidFill>
            <a:ln>
              <a:noFill/>
            </a:ln>
            <a:extLst>
              <a:ext uri="{91240B29-F687-4F45-9708-019B960494DF}">
                <a14:hiddenLine xmlns:a14="http://schemas.microsoft.com/office/drawing/2010/main" w="0">
                  <a:solidFill>
                    <a:srgbClr val="DF5908"/>
                  </a:solidFill>
                  <a:prstDash val="solid"/>
                  <a:round/>
                </a14:hiddenLine>
              </a:ext>
            </a:extLst>
          </p:spPr>
          <p:txBody>
            <a:bodyPr anchor="ctr"/>
            <a:lstStyle/>
            <a:p>
              <a:pPr algn="ctr"/>
              <a:endParaRPr>
                <a:solidFill>
                  <a:schemeClr val="bg1"/>
                </a:solidFill>
              </a:endParaRPr>
            </a:p>
          </p:txBody>
        </p:sp>
        <p:sp>
          <p:nvSpPr>
            <p:cNvPr id="15" name="ïşḻïďê-Rectangle 33"/>
            <p:cNvSpPr/>
            <p:nvPr/>
          </p:nvSpPr>
          <p:spPr bwMode="gray">
            <a:xfrm>
              <a:off x="1633444" y="4866000"/>
              <a:ext cx="1768019" cy="434155"/>
            </a:xfrm>
            <a:prstGeom prst="rect">
              <a:avLst/>
            </a:prstGeom>
            <a:solidFill>
              <a:srgbClr val="D8141A"/>
            </a:solidFill>
            <a:ln>
              <a:noFill/>
            </a:ln>
            <a:effectLst>
              <a:outerShdw blurRad="63500" algn="ctr" rotWithShape="0">
                <a:prstClr val="black">
                  <a:alpha val="40000"/>
                </a:prstClr>
              </a:outerShdw>
            </a:effectLst>
          </p:spPr>
          <p:txBody>
            <a:bodyPr wrap="none" anchor="ctr">
              <a:noAutofit/>
              <a:scene3d>
                <a:camera prst="orthographicFront"/>
                <a:lightRig rig="threePt" dir="t"/>
              </a:scene3d>
              <a:sp3d contourW="12700"/>
            </a:bodyPr>
            <a:lstStyle/>
            <a:p>
              <a:pPr algn="ctr"/>
              <a:r>
                <a:rPr lang="zh-CN" sz="1200" dirty="0">
                  <a:solidFill>
                    <a:schemeClr val="bg1"/>
                  </a:solidFill>
                  <a:latin typeface="Century Gothic" panose="020B0502020202020204" pitchFamily="34" charset="0"/>
                </a:rPr>
                <a:t>不征税收入</a:t>
              </a:r>
              <a:endParaRPr lang="zh-CN" sz="1200" dirty="0">
                <a:solidFill>
                  <a:schemeClr val="bg1"/>
                </a:solidFill>
                <a:latin typeface="Century Gothic" panose="020B0502020202020204" pitchFamily="34" charset="0"/>
              </a:endParaRPr>
            </a:p>
          </p:txBody>
        </p:sp>
      </p:grpSp>
      <p:grpSp>
        <p:nvGrpSpPr>
          <p:cNvPr id="23" name="组合 22"/>
          <p:cNvGrpSpPr/>
          <p:nvPr/>
        </p:nvGrpSpPr>
        <p:grpSpPr>
          <a:xfrm>
            <a:off x="2616140" y="420918"/>
            <a:ext cx="5640291" cy="1672285"/>
            <a:chOff x="3284708" y="2015296"/>
            <a:chExt cx="7712863" cy="2275363"/>
          </a:xfrm>
        </p:grpSpPr>
        <p:cxnSp>
          <p:nvCxnSpPr>
            <p:cNvPr id="24" name="直接连接符 23"/>
            <p:cNvCxnSpPr/>
            <p:nvPr/>
          </p:nvCxnSpPr>
          <p:spPr>
            <a:xfrm>
              <a:off x="3423075" y="3045898"/>
              <a:ext cx="7067125" cy="0"/>
            </a:xfrm>
            <a:prstGeom prst="line">
              <a:avLst/>
            </a:prstGeom>
            <a:ln w="12700">
              <a:solidFill>
                <a:schemeClr val="accent3"/>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3284708" y="2015296"/>
              <a:ext cx="7712863" cy="2275363"/>
              <a:chOff x="610738" y="342975"/>
              <a:chExt cx="7712863" cy="2275363"/>
            </a:xfrm>
          </p:grpSpPr>
          <p:sp>
            <p:nvSpPr>
              <p:cNvPr id="26" name="矩形 25"/>
              <p:cNvSpPr/>
              <p:nvPr/>
            </p:nvSpPr>
            <p:spPr>
              <a:xfrm>
                <a:off x="610738" y="1290369"/>
                <a:ext cx="7712863" cy="1327969"/>
              </a:xfrm>
              <a:prstGeom prst="rect">
                <a:avLst/>
              </a:prstGeom>
            </p:spPr>
            <p:txBody>
              <a:bodyPr wrap="square">
                <a:spAutoFit/>
                <a:scene3d>
                  <a:camera prst="orthographicFront"/>
                  <a:lightRig rig="threePt" dir="t"/>
                </a:scene3d>
                <a:sp3d contourW="12700"/>
              </a:bodyPr>
              <a:lstStyle/>
              <a:p>
                <a:pPr defTabSz="449580">
                  <a:lnSpc>
                    <a:spcPct val="120000"/>
                  </a:lnSpc>
                </a:pPr>
                <a:r>
                  <a:rPr sz="1200" dirty="0">
                    <a:latin typeface="方正兰亭黑简体"/>
                    <a:ea typeface="微软雅黑" panose="020B0503020204020204" pitchFamily="34" charset="-122"/>
                    <a:cs typeface="微软雅黑" panose="020B0503020204020204" pitchFamily="34" charset="-122"/>
                  </a:rPr>
                  <a:t>根据《企业会计准则第16 号—政府补助》规定，政府补助有总额法和净额法两种会计处理方法。净额法是将政府补助确认为对相关资产账面价值或者所补偿成本费用等的扣减。按照企业所得税法的规定，企业取得的政府补助应确认为收入，计入收入总额。净额法产生了税会差异。</a:t>
                </a:r>
                <a:endParaRPr sz="1200" dirty="0">
                  <a:latin typeface="方正兰亭黑简体"/>
                  <a:ea typeface="微软雅黑" panose="020B0503020204020204" pitchFamily="34" charset="-122"/>
                  <a:cs typeface="微软雅黑" panose="020B0503020204020204" pitchFamily="34" charset="-122"/>
                </a:endParaRPr>
              </a:p>
            </p:txBody>
          </p:sp>
          <p:sp>
            <p:nvSpPr>
              <p:cNvPr id="27" name="矩形 26"/>
              <p:cNvSpPr/>
              <p:nvPr/>
            </p:nvSpPr>
            <p:spPr>
              <a:xfrm>
                <a:off x="659245" y="342975"/>
                <a:ext cx="7357411" cy="1027297"/>
              </a:xfrm>
              <a:prstGeom prst="rect">
                <a:avLst/>
              </a:prstGeom>
            </p:spPr>
            <p:txBody>
              <a:bodyPr wrap="square">
                <a:spAutoFit/>
                <a:scene3d>
                  <a:camera prst="orthographicFront"/>
                  <a:lightRig rig="threePt" dir="t"/>
                </a:scene3d>
                <a:sp3d contourW="12700"/>
              </a:bodyPr>
              <a:lstStyle/>
              <a:p>
                <a:pPr defTabSz="449580">
                  <a:lnSpc>
                    <a:spcPct val="120000"/>
                  </a:lnSpc>
                </a:pPr>
                <a:r>
                  <a:rPr lang="zh-CN" altLang="en-US" sz="1200" dirty="0">
                    <a:latin typeface="方正兰亭黑简体"/>
                    <a:ea typeface="微软雅黑" panose="020B0503020204020204" pitchFamily="34" charset="-122"/>
                    <a:cs typeface="微软雅黑" panose="020B0503020204020204" pitchFamily="34" charset="-122"/>
                  </a:rPr>
                  <a:t>根据2017年第40号公告规定，企业取得的政府补助，会计处理时采用直接冲减研发费用方法且税务处理时未将其确认为应税收入的，应按冲减后的余额计算加计扣除金额。</a:t>
                </a:r>
                <a:endParaRPr lang="zh-CN" altLang="en-US" sz="1200" dirty="0">
                  <a:latin typeface="方正兰亭黑简体"/>
                  <a:ea typeface="微软雅黑" panose="020B0503020204020204" pitchFamily="34" charset="-122"/>
                  <a:cs typeface="微软雅黑" panose="020B0503020204020204" pitchFamily="34" charset="-122"/>
                </a:endParaRPr>
              </a:p>
            </p:txBody>
          </p:sp>
        </p:grpSp>
      </p:grpSp>
      <p:grpSp>
        <p:nvGrpSpPr>
          <p:cNvPr id="28" name="组合 27"/>
          <p:cNvGrpSpPr/>
          <p:nvPr/>
        </p:nvGrpSpPr>
        <p:grpSpPr>
          <a:xfrm>
            <a:off x="2558705" y="2093032"/>
            <a:ext cx="5976536" cy="617220"/>
            <a:chOff x="3345483" y="3708569"/>
            <a:chExt cx="8096629" cy="839808"/>
          </a:xfrm>
        </p:grpSpPr>
        <p:cxnSp>
          <p:nvCxnSpPr>
            <p:cNvPr id="29" name="直接连接符 28"/>
            <p:cNvCxnSpPr/>
            <p:nvPr/>
          </p:nvCxnSpPr>
          <p:spPr>
            <a:xfrm>
              <a:off x="3423075" y="4190564"/>
              <a:ext cx="7067125" cy="0"/>
            </a:xfrm>
            <a:prstGeom prst="line">
              <a:avLst/>
            </a:prstGeom>
            <a:ln w="12700">
              <a:solidFill>
                <a:schemeClr val="accent3"/>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3345483" y="3708569"/>
              <a:ext cx="8096629" cy="839808"/>
              <a:chOff x="671513" y="887639"/>
              <a:chExt cx="8096629" cy="839808"/>
            </a:xfrm>
          </p:grpSpPr>
          <p:sp>
            <p:nvSpPr>
              <p:cNvPr id="31" name="矩形 30"/>
              <p:cNvSpPr/>
              <p:nvPr/>
            </p:nvSpPr>
            <p:spPr>
              <a:xfrm>
                <a:off x="785927" y="1001687"/>
                <a:ext cx="7380148" cy="725760"/>
              </a:xfrm>
              <a:prstGeom prst="rect">
                <a:avLst/>
              </a:prstGeom>
            </p:spPr>
            <p:txBody>
              <a:bodyPr wrap="square">
                <a:spAutoFit/>
                <a:scene3d>
                  <a:camera prst="orthographicFront"/>
                  <a:lightRig rig="threePt" dir="t"/>
                </a:scene3d>
                <a:sp3d contourW="12700"/>
              </a:bodyPr>
              <a:lstStyle/>
              <a:p>
                <a:pPr defTabSz="449580">
                  <a:lnSpc>
                    <a:spcPct val="120000"/>
                  </a:lnSpc>
                </a:pPr>
                <a:r>
                  <a:rPr sz="1200" dirty="0">
                    <a:latin typeface="方正兰亭黑简体"/>
                    <a:ea typeface="微软雅黑" panose="020B0503020204020204" pitchFamily="34" charset="-122"/>
                    <a:cs typeface="微软雅黑" panose="020B0503020204020204" pitchFamily="34" charset="-122"/>
                  </a:rPr>
                  <a:t>企业在税收上将政府补助确认为应税收入，同时增加研发费用，加计扣除应以税前扣除的研发费用为基数。</a:t>
                </a:r>
                <a:endParaRPr sz="1200" dirty="0">
                  <a:latin typeface="方正兰亭黑简体"/>
                  <a:ea typeface="微软雅黑" panose="020B0503020204020204" pitchFamily="34" charset="-122"/>
                  <a:cs typeface="微软雅黑" panose="020B0503020204020204" pitchFamily="34" charset="-122"/>
                </a:endParaRPr>
              </a:p>
            </p:txBody>
          </p:sp>
          <p:sp>
            <p:nvSpPr>
              <p:cNvPr id="32" name="矩形 31"/>
              <p:cNvSpPr/>
              <p:nvPr/>
            </p:nvSpPr>
            <p:spPr>
              <a:xfrm>
                <a:off x="671513" y="887639"/>
                <a:ext cx="8096629" cy="525312"/>
              </a:xfrm>
              <a:prstGeom prst="rect">
                <a:avLst/>
              </a:prstGeom>
            </p:spPr>
            <p:txBody>
              <a:bodyPr wrap="square">
                <a:spAutoFit/>
                <a:scene3d>
                  <a:camera prst="orthographicFront"/>
                  <a:lightRig rig="threePt" dir="t"/>
                </a:scene3d>
                <a:sp3d contourW="12700"/>
              </a:bodyPr>
              <a:lstStyle/>
              <a:p>
                <a:pPr defTabSz="449580">
                  <a:lnSpc>
                    <a:spcPct val="120000"/>
                  </a:lnSpc>
                </a:pPr>
                <a:endParaRPr lang="zh-CN" altLang="en-US" sz="1600" dirty="0">
                  <a:latin typeface="方正兰亭黑简体"/>
                  <a:ea typeface="微软雅黑" panose="020B0503020204020204" pitchFamily="34" charset="-122"/>
                  <a:cs typeface="微软雅黑" panose="020B0503020204020204" pitchFamily="34" charset="-122"/>
                </a:endParaRPr>
              </a:p>
            </p:txBody>
          </p:sp>
        </p:grpSp>
      </p:grpSp>
      <p:grpSp>
        <p:nvGrpSpPr>
          <p:cNvPr id="33" name="组合 32"/>
          <p:cNvGrpSpPr/>
          <p:nvPr/>
        </p:nvGrpSpPr>
        <p:grpSpPr>
          <a:xfrm>
            <a:off x="2558138" y="3364212"/>
            <a:ext cx="5473700" cy="1243965"/>
            <a:chOff x="3236592" y="4688882"/>
            <a:chExt cx="7435902" cy="1692574"/>
          </a:xfrm>
        </p:grpSpPr>
        <p:cxnSp>
          <p:nvCxnSpPr>
            <p:cNvPr id="34" name="直接连接符 33"/>
            <p:cNvCxnSpPr/>
            <p:nvPr/>
          </p:nvCxnSpPr>
          <p:spPr>
            <a:xfrm>
              <a:off x="3423075" y="5364396"/>
              <a:ext cx="7067125" cy="0"/>
            </a:xfrm>
            <a:prstGeom prst="line">
              <a:avLst/>
            </a:prstGeom>
            <a:ln w="12700">
              <a:solidFill>
                <a:schemeClr val="accent3"/>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35" name="组合 34"/>
            <p:cNvGrpSpPr/>
            <p:nvPr/>
          </p:nvGrpSpPr>
          <p:grpSpPr>
            <a:xfrm>
              <a:off x="3236592" y="4688882"/>
              <a:ext cx="7435902" cy="1692574"/>
              <a:chOff x="562622" y="688782"/>
              <a:chExt cx="7435902" cy="1692574"/>
            </a:xfrm>
          </p:grpSpPr>
          <p:sp>
            <p:nvSpPr>
              <p:cNvPr id="36" name="矩形 35"/>
              <p:cNvSpPr/>
              <p:nvPr/>
            </p:nvSpPr>
            <p:spPr>
              <a:xfrm>
                <a:off x="665275" y="1354061"/>
                <a:ext cx="7062381" cy="1027295"/>
              </a:xfrm>
              <a:prstGeom prst="rect">
                <a:avLst/>
              </a:prstGeom>
            </p:spPr>
            <p:txBody>
              <a:bodyPr wrap="square">
                <a:spAutoFit/>
                <a:scene3d>
                  <a:camera prst="orthographicFront"/>
                  <a:lightRig rig="threePt" dir="t"/>
                </a:scene3d>
                <a:sp3d contourW="12700"/>
              </a:bodyPr>
              <a:lstStyle/>
              <a:p>
                <a:pPr defTabSz="449580">
                  <a:lnSpc>
                    <a:spcPct val="120000"/>
                  </a:lnSpc>
                </a:pPr>
                <a:r>
                  <a:rPr sz="1200" dirty="0">
                    <a:latin typeface="方正兰亭黑简体"/>
                    <a:ea typeface="微软雅黑" panose="020B0503020204020204" pitchFamily="34" charset="-122"/>
                    <a:cs typeface="微软雅黑" panose="020B0503020204020204" pitchFamily="34" charset="-122"/>
                  </a:rPr>
                  <a:t>例如：2023 年，某企业发生研发费用200万元，取得政府补助50万元，当年会计上的研发费用为150万元，未进行相应的纳税调整，其税前加计扣除金额为150万元(150×100%)。</a:t>
                </a:r>
                <a:endParaRPr sz="1200" dirty="0">
                  <a:latin typeface="方正兰亭黑简体"/>
                  <a:ea typeface="微软雅黑" panose="020B0503020204020204" pitchFamily="34" charset="-122"/>
                  <a:cs typeface="微软雅黑" panose="020B0503020204020204" pitchFamily="34" charset="-122"/>
                </a:endParaRPr>
              </a:p>
            </p:txBody>
          </p:sp>
          <p:sp>
            <p:nvSpPr>
              <p:cNvPr id="37" name="矩形 36"/>
              <p:cNvSpPr/>
              <p:nvPr/>
            </p:nvSpPr>
            <p:spPr>
              <a:xfrm>
                <a:off x="562622" y="688782"/>
                <a:ext cx="7435902" cy="725759"/>
              </a:xfrm>
              <a:prstGeom prst="rect">
                <a:avLst/>
              </a:prstGeom>
            </p:spPr>
            <p:txBody>
              <a:bodyPr wrap="square">
                <a:spAutoFit/>
                <a:scene3d>
                  <a:camera prst="orthographicFront"/>
                  <a:lightRig rig="threePt" dir="t"/>
                </a:scene3d>
                <a:sp3d contourW="12700"/>
              </a:bodyPr>
              <a:lstStyle/>
              <a:p>
                <a:pPr algn="l" defTabSz="449580">
                  <a:lnSpc>
                    <a:spcPct val="120000"/>
                  </a:lnSpc>
                  <a:buClrTx/>
                  <a:buSzTx/>
                  <a:buFontTx/>
                </a:pPr>
                <a:r>
                  <a:rPr sz="1200" dirty="0">
                    <a:latin typeface="方正兰亭黑简体"/>
                    <a:ea typeface="微软雅黑" panose="020B0503020204020204" pitchFamily="34" charset="-122"/>
                    <a:cs typeface="微软雅黑" panose="020B0503020204020204" pitchFamily="34" charset="-122"/>
                  </a:rPr>
                  <a:t>企业未进行相应调整的，税前扣除的研发费用与会计的扣除金额相同，应以会计上冲减后的余额计算加计扣除金额。</a:t>
                </a:r>
                <a:endParaRPr sz="1200" dirty="0">
                  <a:latin typeface="方正兰亭黑简体"/>
                  <a:ea typeface="微软雅黑" panose="020B0503020204020204" pitchFamily="34" charset="-122"/>
                  <a:cs typeface="微软雅黑" panose="020B0503020204020204" pitchFamily="34" charset="-122"/>
                </a:endParaRPr>
              </a:p>
            </p:txBody>
          </p:sp>
        </p:grpSp>
      </p:grpSp>
      <p:sp>
        <p:nvSpPr>
          <p:cNvPr id="2" name="矩形 1"/>
          <p:cNvSpPr/>
          <p:nvPr/>
        </p:nvSpPr>
        <p:spPr>
          <a:xfrm>
            <a:off x="4398753" y="2384436"/>
            <a:ext cx="264338" cy="345049"/>
          </a:xfrm>
          <a:prstGeom prst="rect">
            <a:avLst/>
          </a:prstGeom>
        </p:spPr>
        <p:txBody>
          <a:bodyPr wrap="none" lIns="67391" tIns="33696" rIns="67391" bIns="33696">
            <a:spAutoFit/>
          </a:bodyPr>
          <a:lstStyle/>
          <a:p>
            <a:pPr algn="ctr"/>
            <a:r>
              <a:rPr lang="en-US" altLang="zh-CN" dirty="0">
                <a:solidFill>
                  <a:schemeClr val="bg1"/>
                </a:solidFill>
                <a:latin typeface="Century Gothic" panose="020B0502020202020204" pitchFamily="34" charset="0"/>
              </a:rPr>
              <a:t>3</a:t>
            </a:r>
            <a:endParaRPr lang="en-US" altLang="zh-CN" dirty="0">
              <a:solidFill>
                <a:schemeClr val="bg1"/>
              </a:solidFill>
              <a:latin typeface="Century Gothic" panose="020B0502020202020204" pitchFamily="34" charset="0"/>
            </a:endParaRPr>
          </a:p>
        </p:txBody>
      </p:sp>
      <p:sp>
        <p:nvSpPr>
          <p:cNvPr id="44" name="平行四边形 43"/>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平行四边形 44"/>
          <p:cNvSpPr/>
          <p:nvPr/>
        </p:nvSpPr>
        <p:spPr>
          <a:xfrm>
            <a:off x="-740410" y="243840"/>
            <a:ext cx="3392805" cy="387350"/>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dirty="0">
                <a:solidFill>
                  <a:prstClr val="white"/>
                </a:solidFill>
              </a:rPr>
              <a:t>政策要点</a:t>
            </a:r>
            <a:r>
              <a:rPr lang="en-US" altLang="zh-CN" dirty="0">
                <a:solidFill>
                  <a:prstClr val="white"/>
                </a:solidFill>
              </a:rPr>
              <a:t>6</a:t>
            </a:r>
            <a:endParaRPr lang="en-US" altLang="zh-CN" dirty="0">
              <a:solidFill>
                <a:prstClr val="white"/>
              </a:solidFill>
            </a:endParaRPr>
          </a:p>
        </p:txBody>
      </p:sp>
      <p:sp>
        <p:nvSpPr>
          <p:cNvPr id="46" name="平行四边形 45"/>
          <p:cNvSpPr/>
          <p:nvPr/>
        </p:nvSpPr>
        <p:spPr>
          <a:xfrm>
            <a:off x="2242317" y="252198"/>
            <a:ext cx="7179469" cy="45719"/>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8" name="直接连接符 56"/>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平行四边形 35"/>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p:cNvSpPr/>
          <p:nvPr/>
        </p:nvSpPr>
        <p:spPr>
          <a:xfrm>
            <a:off x="-481061" y="243840"/>
            <a:ext cx="2878272"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政策要点</a:t>
            </a:r>
            <a:r>
              <a:rPr lang="en-US" altLang="zh-CN" sz="1600" dirty="0"/>
              <a:t>7</a:t>
            </a:r>
            <a:endParaRPr lang="en-US" altLang="zh-CN" sz="1600" dirty="0"/>
          </a:p>
        </p:txBody>
      </p:sp>
      <p:sp>
        <p:nvSpPr>
          <p:cNvPr id="38" name="平行四边形 37"/>
          <p:cNvSpPr/>
          <p:nvPr/>
        </p:nvSpPr>
        <p:spPr>
          <a:xfrm>
            <a:off x="1947782" y="252198"/>
            <a:ext cx="7474005" cy="64893"/>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56"/>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true"/>
          </p:cNvPicPr>
          <p:nvPr/>
        </p:nvPicPr>
        <p:blipFill>
          <a:blip r:embed="rId1"/>
          <a:srcRect t="25323"/>
          <a:stretch>
            <a:fillRect/>
          </a:stretch>
        </p:blipFill>
        <p:spPr>
          <a:xfrm>
            <a:off x="683895" y="1247775"/>
            <a:ext cx="7095490" cy="24250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12"/>
          <p:cNvGrpSpPr/>
          <p:nvPr/>
        </p:nvGrpSpPr>
        <p:grpSpPr bwMode="auto">
          <a:xfrm>
            <a:off x="3201210" y="1273916"/>
            <a:ext cx="1598356" cy="1124737"/>
            <a:chOff x="0" y="0"/>
            <a:chExt cx="1624019" cy="1147515"/>
          </a:xfrm>
        </p:grpSpPr>
        <p:grpSp>
          <p:nvGrpSpPr>
            <p:cNvPr id="9" name="组合 7"/>
            <p:cNvGrpSpPr/>
            <p:nvPr/>
          </p:nvGrpSpPr>
          <p:grpSpPr bwMode="auto">
            <a:xfrm>
              <a:off x="0" y="0"/>
              <a:ext cx="1624019" cy="1147515"/>
              <a:chOff x="0" y="0"/>
              <a:chExt cx="2070437" cy="1462949"/>
            </a:xfrm>
          </p:grpSpPr>
          <p:sp>
            <p:nvSpPr>
              <p:cNvPr id="11" name="等腰三角形 6"/>
              <p:cNvSpPr/>
              <p:nvPr/>
            </p:nvSpPr>
            <p:spPr bwMode="auto">
              <a:xfrm>
                <a:off x="10120" y="900432"/>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2" name="右箭头 5"/>
              <p:cNvSpPr/>
              <p:nvPr/>
            </p:nvSpPr>
            <p:spPr bwMode="auto">
              <a:xfrm>
                <a:off x="0" y="0"/>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10" name="Freeform 6"/>
            <p:cNvSpPr>
              <a:spLocks noEditPoints="true"/>
            </p:cNvSpPr>
            <p:nvPr/>
          </p:nvSpPr>
          <p:spPr bwMode="auto">
            <a:xfrm>
              <a:off x="1055100" y="277244"/>
              <a:ext cx="282917" cy="367363"/>
            </a:xfrm>
            <a:custGeom>
              <a:avLst/>
              <a:gdLst>
                <a:gd name="T0" fmla="*/ 37196 w 251"/>
                <a:gd name="T1" fmla="*/ 335810 h 326"/>
                <a:gd name="T2" fmla="*/ 29306 w 251"/>
                <a:gd name="T3" fmla="*/ 202838 h 326"/>
                <a:gd name="T4" fmla="*/ 49595 w 251"/>
                <a:gd name="T5" fmla="*/ 169032 h 326"/>
                <a:gd name="T6" fmla="*/ 86791 w 251"/>
                <a:gd name="T7" fmla="*/ 158890 h 326"/>
                <a:gd name="T8" fmla="*/ 93554 w 251"/>
                <a:gd name="T9" fmla="*/ 191570 h 326"/>
                <a:gd name="T10" fmla="*/ 85664 w 251"/>
                <a:gd name="T11" fmla="*/ 200585 h 326"/>
                <a:gd name="T12" fmla="*/ 60867 w 251"/>
                <a:gd name="T13" fmla="*/ 221995 h 326"/>
                <a:gd name="T14" fmla="*/ 50722 w 251"/>
                <a:gd name="T15" fmla="*/ 335810 h 326"/>
                <a:gd name="T16" fmla="*/ 65375 w 251"/>
                <a:gd name="T17" fmla="*/ 334683 h 326"/>
                <a:gd name="T18" fmla="*/ 223178 w 251"/>
                <a:gd name="T19" fmla="*/ 236645 h 326"/>
                <a:gd name="T20" fmla="*/ 92427 w 251"/>
                <a:gd name="T21" fmla="*/ 103673 h 326"/>
                <a:gd name="T22" fmla="*/ 151039 w 251"/>
                <a:gd name="T23" fmla="*/ 52963 h 326"/>
                <a:gd name="T24" fmla="*/ 184854 w 251"/>
                <a:gd name="T25" fmla="*/ 103673 h 326"/>
                <a:gd name="T26" fmla="*/ 192744 w 251"/>
                <a:gd name="T27" fmla="*/ 28172 h 326"/>
                <a:gd name="T28" fmla="*/ 84537 w 251"/>
                <a:gd name="T29" fmla="*/ 23664 h 326"/>
                <a:gd name="T30" fmla="*/ 92427 w 251"/>
                <a:gd name="T31" fmla="*/ 103673 h 326"/>
                <a:gd name="T32" fmla="*/ 242339 w 251"/>
                <a:gd name="T33" fmla="*/ 350460 h 326"/>
                <a:gd name="T34" fmla="*/ 55231 w 251"/>
                <a:gd name="T35" fmla="*/ 367363 h 326"/>
                <a:gd name="T36" fmla="*/ 253611 w 251"/>
                <a:gd name="T37" fmla="*/ 202838 h 326"/>
                <a:gd name="T38" fmla="*/ 245721 w 251"/>
                <a:gd name="T39" fmla="*/ 335810 h 326"/>
                <a:gd name="T40" fmla="*/ 237831 w 251"/>
                <a:gd name="T41" fmla="*/ 232137 h 326"/>
                <a:gd name="T42" fmla="*/ 188236 w 251"/>
                <a:gd name="T43" fmla="*/ 221995 h 326"/>
                <a:gd name="T44" fmla="*/ 199507 w 251"/>
                <a:gd name="T45" fmla="*/ 199458 h 326"/>
                <a:gd name="T46" fmla="*/ 201762 w 251"/>
                <a:gd name="T47" fmla="*/ 192697 h 326"/>
                <a:gd name="T48" fmla="*/ 234449 w 251"/>
                <a:gd name="T49" fmla="*/ 167905 h 326"/>
                <a:gd name="T50" fmla="*/ 237831 w 251"/>
                <a:gd name="T51" fmla="*/ 171286 h 326"/>
                <a:gd name="T52" fmla="*/ 253611 w 251"/>
                <a:gd name="T53" fmla="*/ 202838 h 326"/>
                <a:gd name="T54" fmla="*/ 193871 w 251"/>
                <a:gd name="T55" fmla="*/ 200585 h 326"/>
                <a:gd name="T56" fmla="*/ 184854 w 251"/>
                <a:gd name="T57" fmla="*/ 185935 h 326"/>
                <a:gd name="T58" fmla="*/ 196126 w 251"/>
                <a:gd name="T59" fmla="*/ 158890 h 326"/>
                <a:gd name="T60" fmla="*/ 174710 w 251"/>
                <a:gd name="T61" fmla="*/ 163398 h 326"/>
                <a:gd name="T62" fmla="*/ 182600 w 251"/>
                <a:gd name="T63" fmla="*/ 221995 h 326"/>
                <a:gd name="T64" fmla="*/ 87918 w 251"/>
                <a:gd name="T65" fmla="*/ 187062 h 326"/>
                <a:gd name="T66" fmla="*/ 101444 w 251"/>
                <a:gd name="T67" fmla="*/ 189316 h 326"/>
                <a:gd name="T68" fmla="*/ 102572 w 251"/>
                <a:gd name="T69" fmla="*/ 221995 h 326"/>
                <a:gd name="T70" fmla="*/ 108207 w 251"/>
                <a:gd name="T71" fmla="*/ 163398 h 326"/>
                <a:gd name="T72" fmla="*/ 89046 w 251"/>
                <a:gd name="T73" fmla="*/ 158890 h 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 h="326">
                  <a:moveTo>
                    <a:pt x="45" y="298"/>
                  </a:moveTo>
                  <a:cubicBezTo>
                    <a:pt x="33" y="298"/>
                    <a:pt x="33" y="298"/>
                    <a:pt x="33" y="298"/>
                  </a:cubicBezTo>
                  <a:cubicBezTo>
                    <a:pt x="4" y="298"/>
                    <a:pt x="0" y="279"/>
                    <a:pt x="7" y="253"/>
                  </a:cubicBezTo>
                  <a:cubicBezTo>
                    <a:pt x="26" y="180"/>
                    <a:pt x="26" y="180"/>
                    <a:pt x="26" y="180"/>
                  </a:cubicBezTo>
                  <a:cubicBezTo>
                    <a:pt x="29" y="168"/>
                    <a:pt x="35" y="158"/>
                    <a:pt x="42" y="151"/>
                  </a:cubicBezTo>
                  <a:cubicBezTo>
                    <a:pt x="44" y="150"/>
                    <a:pt x="44" y="150"/>
                    <a:pt x="44" y="150"/>
                  </a:cubicBezTo>
                  <a:cubicBezTo>
                    <a:pt x="45" y="149"/>
                    <a:pt x="45" y="149"/>
                    <a:pt x="45" y="149"/>
                  </a:cubicBezTo>
                  <a:cubicBezTo>
                    <a:pt x="77" y="141"/>
                    <a:pt x="77" y="141"/>
                    <a:pt x="77" y="141"/>
                  </a:cubicBezTo>
                  <a:cubicBezTo>
                    <a:pt x="74" y="171"/>
                    <a:pt x="74" y="171"/>
                    <a:pt x="74" y="171"/>
                  </a:cubicBezTo>
                  <a:cubicBezTo>
                    <a:pt x="83" y="170"/>
                    <a:pt x="83" y="170"/>
                    <a:pt x="83" y="170"/>
                  </a:cubicBezTo>
                  <a:cubicBezTo>
                    <a:pt x="76" y="177"/>
                    <a:pt x="76" y="177"/>
                    <a:pt x="76" y="177"/>
                  </a:cubicBezTo>
                  <a:cubicBezTo>
                    <a:pt x="76" y="178"/>
                    <a:pt x="76" y="178"/>
                    <a:pt x="76" y="178"/>
                  </a:cubicBezTo>
                  <a:cubicBezTo>
                    <a:pt x="77" y="178"/>
                    <a:pt x="81" y="186"/>
                    <a:pt x="87" y="197"/>
                  </a:cubicBezTo>
                  <a:cubicBezTo>
                    <a:pt x="54" y="197"/>
                    <a:pt x="54" y="197"/>
                    <a:pt x="54" y="197"/>
                  </a:cubicBezTo>
                  <a:cubicBezTo>
                    <a:pt x="45" y="206"/>
                    <a:pt x="45" y="206"/>
                    <a:pt x="45" y="206"/>
                  </a:cubicBezTo>
                  <a:cubicBezTo>
                    <a:pt x="45" y="298"/>
                    <a:pt x="45" y="298"/>
                    <a:pt x="45" y="298"/>
                  </a:cubicBezTo>
                  <a:close/>
                  <a:moveTo>
                    <a:pt x="58" y="210"/>
                  </a:moveTo>
                  <a:cubicBezTo>
                    <a:pt x="58" y="297"/>
                    <a:pt x="58" y="297"/>
                    <a:pt x="58" y="297"/>
                  </a:cubicBezTo>
                  <a:cubicBezTo>
                    <a:pt x="198" y="297"/>
                    <a:pt x="198" y="297"/>
                    <a:pt x="198" y="297"/>
                  </a:cubicBezTo>
                  <a:cubicBezTo>
                    <a:pt x="198" y="210"/>
                    <a:pt x="198" y="210"/>
                    <a:pt x="198" y="210"/>
                  </a:cubicBezTo>
                  <a:cubicBezTo>
                    <a:pt x="58" y="210"/>
                    <a:pt x="58" y="210"/>
                    <a:pt x="58" y="210"/>
                  </a:cubicBezTo>
                  <a:close/>
                  <a:moveTo>
                    <a:pt x="82" y="92"/>
                  </a:moveTo>
                  <a:cubicBezTo>
                    <a:pt x="80" y="74"/>
                    <a:pt x="79" y="66"/>
                    <a:pt x="85" y="48"/>
                  </a:cubicBezTo>
                  <a:cubicBezTo>
                    <a:pt x="96" y="56"/>
                    <a:pt x="123" y="52"/>
                    <a:pt x="134" y="47"/>
                  </a:cubicBezTo>
                  <a:cubicBezTo>
                    <a:pt x="140" y="56"/>
                    <a:pt x="151" y="58"/>
                    <a:pt x="161" y="55"/>
                  </a:cubicBezTo>
                  <a:cubicBezTo>
                    <a:pt x="164" y="70"/>
                    <a:pt x="164" y="72"/>
                    <a:pt x="164" y="92"/>
                  </a:cubicBezTo>
                  <a:cubicBezTo>
                    <a:pt x="164" y="92"/>
                    <a:pt x="175" y="82"/>
                    <a:pt x="177" y="74"/>
                  </a:cubicBezTo>
                  <a:cubicBezTo>
                    <a:pt x="179" y="65"/>
                    <a:pt x="175" y="32"/>
                    <a:pt x="171" y="25"/>
                  </a:cubicBezTo>
                  <a:cubicBezTo>
                    <a:pt x="167" y="14"/>
                    <a:pt x="154" y="6"/>
                    <a:pt x="132" y="9"/>
                  </a:cubicBezTo>
                  <a:cubicBezTo>
                    <a:pt x="111" y="0"/>
                    <a:pt x="86" y="9"/>
                    <a:pt x="75" y="21"/>
                  </a:cubicBezTo>
                  <a:cubicBezTo>
                    <a:pt x="71" y="27"/>
                    <a:pt x="65" y="74"/>
                    <a:pt x="70" y="81"/>
                  </a:cubicBezTo>
                  <a:cubicBezTo>
                    <a:pt x="76" y="88"/>
                    <a:pt x="82" y="92"/>
                    <a:pt x="82" y="92"/>
                  </a:cubicBezTo>
                  <a:close/>
                  <a:moveTo>
                    <a:pt x="40" y="311"/>
                  </a:moveTo>
                  <a:cubicBezTo>
                    <a:pt x="215" y="311"/>
                    <a:pt x="215" y="311"/>
                    <a:pt x="215" y="311"/>
                  </a:cubicBezTo>
                  <a:cubicBezTo>
                    <a:pt x="205" y="326"/>
                    <a:pt x="205" y="326"/>
                    <a:pt x="205" y="326"/>
                  </a:cubicBezTo>
                  <a:cubicBezTo>
                    <a:pt x="49" y="326"/>
                    <a:pt x="49" y="326"/>
                    <a:pt x="49" y="326"/>
                  </a:cubicBezTo>
                  <a:cubicBezTo>
                    <a:pt x="40" y="311"/>
                    <a:pt x="40" y="311"/>
                    <a:pt x="40" y="311"/>
                  </a:cubicBezTo>
                  <a:close/>
                  <a:moveTo>
                    <a:pt x="225" y="180"/>
                  </a:moveTo>
                  <a:cubicBezTo>
                    <a:pt x="244" y="253"/>
                    <a:pt x="244" y="253"/>
                    <a:pt x="244" y="253"/>
                  </a:cubicBezTo>
                  <a:cubicBezTo>
                    <a:pt x="251" y="279"/>
                    <a:pt x="248" y="298"/>
                    <a:pt x="218" y="298"/>
                  </a:cubicBezTo>
                  <a:cubicBezTo>
                    <a:pt x="211" y="298"/>
                    <a:pt x="211" y="298"/>
                    <a:pt x="211" y="298"/>
                  </a:cubicBezTo>
                  <a:cubicBezTo>
                    <a:pt x="211" y="206"/>
                    <a:pt x="211" y="206"/>
                    <a:pt x="211" y="206"/>
                  </a:cubicBezTo>
                  <a:cubicBezTo>
                    <a:pt x="201" y="197"/>
                    <a:pt x="201" y="197"/>
                    <a:pt x="201" y="197"/>
                  </a:cubicBezTo>
                  <a:cubicBezTo>
                    <a:pt x="167" y="197"/>
                    <a:pt x="167" y="197"/>
                    <a:pt x="167" y="197"/>
                  </a:cubicBezTo>
                  <a:cubicBezTo>
                    <a:pt x="172" y="186"/>
                    <a:pt x="177" y="178"/>
                    <a:pt x="177" y="178"/>
                  </a:cubicBezTo>
                  <a:cubicBezTo>
                    <a:pt x="177" y="177"/>
                    <a:pt x="177" y="177"/>
                    <a:pt x="177" y="177"/>
                  </a:cubicBezTo>
                  <a:cubicBezTo>
                    <a:pt x="170" y="170"/>
                    <a:pt x="170" y="170"/>
                    <a:pt x="170" y="170"/>
                  </a:cubicBezTo>
                  <a:cubicBezTo>
                    <a:pt x="179" y="171"/>
                    <a:pt x="179" y="171"/>
                    <a:pt x="179" y="171"/>
                  </a:cubicBezTo>
                  <a:cubicBezTo>
                    <a:pt x="177" y="142"/>
                    <a:pt x="177" y="142"/>
                    <a:pt x="177" y="142"/>
                  </a:cubicBezTo>
                  <a:cubicBezTo>
                    <a:pt x="208" y="149"/>
                    <a:pt x="208" y="149"/>
                    <a:pt x="208" y="149"/>
                  </a:cubicBezTo>
                  <a:cubicBezTo>
                    <a:pt x="210" y="150"/>
                    <a:pt x="210" y="150"/>
                    <a:pt x="210" y="150"/>
                  </a:cubicBezTo>
                  <a:cubicBezTo>
                    <a:pt x="211" y="152"/>
                    <a:pt x="211" y="152"/>
                    <a:pt x="211" y="152"/>
                  </a:cubicBezTo>
                  <a:cubicBezTo>
                    <a:pt x="218" y="160"/>
                    <a:pt x="222" y="170"/>
                    <a:pt x="224" y="180"/>
                  </a:cubicBezTo>
                  <a:cubicBezTo>
                    <a:pt x="225" y="180"/>
                    <a:pt x="225" y="180"/>
                    <a:pt x="225" y="180"/>
                  </a:cubicBezTo>
                  <a:close/>
                  <a:moveTo>
                    <a:pt x="162" y="197"/>
                  </a:moveTo>
                  <a:cubicBezTo>
                    <a:pt x="167" y="188"/>
                    <a:pt x="171" y="181"/>
                    <a:pt x="172" y="178"/>
                  </a:cubicBezTo>
                  <a:cubicBezTo>
                    <a:pt x="163" y="168"/>
                    <a:pt x="163" y="168"/>
                    <a:pt x="163" y="168"/>
                  </a:cubicBezTo>
                  <a:cubicBezTo>
                    <a:pt x="164" y="165"/>
                    <a:pt x="164" y="165"/>
                    <a:pt x="164" y="165"/>
                  </a:cubicBezTo>
                  <a:cubicBezTo>
                    <a:pt x="175" y="166"/>
                    <a:pt x="175" y="166"/>
                    <a:pt x="175" y="166"/>
                  </a:cubicBezTo>
                  <a:cubicBezTo>
                    <a:pt x="174" y="141"/>
                    <a:pt x="174" y="141"/>
                    <a:pt x="174" y="141"/>
                  </a:cubicBezTo>
                  <a:cubicBezTo>
                    <a:pt x="164" y="138"/>
                    <a:pt x="164" y="138"/>
                    <a:pt x="164" y="138"/>
                  </a:cubicBezTo>
                  <a:cubicBezTo>
                    <a:pt x="155" y="145"/>
                    <a:pt x="155" y="145"/>
                    <a:pt x="155" y="145"/>
                  </a:cubicBezTo>
                  <a:cubicBezTo>
                    <a:pt x="133" y="197"/>
                    <a:pt x="133" y="197"/>
                    <a:pt x="133" y="197"/>
                  </a:cubicBezTo>
                  <a:cubicBezTo>
                    <a:pt x="162" y="197"/>
                    <a:pt x="162" y="197"/>
                    <a:pt x="162" y="197"/>
                  </a:cubicBezTo>
                  <a:close/>
                  <a:moveTo>
                    <a:pt x="79" y="141"/>
                  </a:moveTo>
                  <a:cubicBezTo>
                    <a:pt x="78" y="166"/>
                    <a:pt x="78" y="166"/>
                    <a:pt x="78" y="166"/>
                  </a:cubicBezTo>
                  <a:cubicBezTo>
                    <a:pt x="89" y="165"/>
                    <a:pt x="89" y="165"/>
                    <a:pt x="89" y="165"/>
                  </a:cubicBezTo>
                  <a:cubicBezTo>
                    <a:pt x="90" y="168"/>
                    <a:pt x="90" y="168"/>
                    <a:pt x="90" y="168"/>
                  </a:cubicBezTo>
                  <a:cubicBezTo>
                    <a:pt x="81" y="178"/>
                    <a:pt x="81" y="178"/>
                    <a:pt x="81" y="178"/>
                  </a:cubicBezTo>
                  <a:cubicBezTo>
                    <a:pt x="82" y="181"/>
                    <a:pt x="86" y="188"/>
                    <a:pt x="91" y="197"/>
                  </a:cubicBezTo>
                  <a:cubicBezTo>
                    <a:pt x="121" y="197"/>
                    <a:pt x="121" y="197"/>
                    <a:pt x="121" y="197"/>
                  </a:cubicBezTo>
                  <a:cubicBezTo>
                    <a:pt x="96" y="145"/>
                    <a:pt x="96" y="145"/>
                    <a:pt x="96" y="145"/>
                  </a:cubicBezTo>
                  <a:cubicBezTo>
                    <a:pt x="88" y="138"/>
                    <a:pt x="88" y="138"/>
                    <a:pt x="88" y="138"/>
                  </a:cubicBezTo>
                  <a:lnTo>
                    <a:pt x="79" y="1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13" name="组合 13"/>
          <p:cNvGrpSpPr/>
          <p:nvPr/>
        </p:nvGrpSpPr>
        <p:grpSpPr bwMode="auto">
          <a:xfrm>
            <a:off x="4815190" y="1451260"/>
            <a:ext cx="1129629" cy="1591433"/>
            <a:chOff x="0" y="0"/>
            <a:chExt cx="1147515" cy="1624019"/>
          </a:xfrm>
        </p:grpSpPr>
        <p:grpSp>
          <p:nvGrpSpPr>
            <p:cNvPr id="14" name="组合 16"/>
            <p:cNvGrpSpPr/>
            <p:nvPr/>
          </p:nvGrpSpPr>
          <p:grpSpPr bwMode="auto">
            <a:xfrm rot="5400000">
              <a:off x="-238252" y="238252"/>
              <a:ext cx="1624019" cy="1147515"/>
              <a:chOff x="0" y="0"/>
              <a:chExt cx="2070437" cy="1462949"/>
            </a:xfrm>
          </p:grpSpPr>
          <p:sp>
            <p:nvSpPr>
              <p:cNvPr id="16" name="等腰三角形 6"/>
              <p:cNvSpPr/>
              <p:nvPr/>
            </p:nvSpPr>
            <p:spPr bwMode="auto">
              <a:xfrm>
                <a:off x="10119" y="898409"/>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262626"/>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083473"/>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15" name="Freeform 11"/>
            <p:cNvSpPr>
              <a:spLocks noEditPoints="true"/>
            </p:cNvSpPr>
            <p:nvPr/>
          </p:nvSpPr>
          <p:spPr bwMode="auto">
            <a:xfrm>
              <a:off x="511104" y="1045227"/>
              <a:ext cx="350967" cy="288563"/>
            </a:xfrm>
            <a:custGeom>
              <a:avLst/>
              <a:gdLst>
                <a:gd name="T0" fmla="*/ 97875 w 355"/>
                <a:gd name="T1" fmla="*/ 169975 h 292"/>
                <a:gd name="T2" fmla="*/ 57341 w 355"/>
                <a:gd name="T3" fmla="*/ 188752 h 292"/>
                <a:gd name="T4" fmla="*/ 0 w 355"/>
                <a:gd name="T5" fmla="*/ 153176 h 292"/>
                <a:gd name="T6" fmla="*/ 55364 w 355"/>
                <a:gd name="T7" fmla="*/ 75105 h 292"/>
                <a:gd name="T8" fmla="*/ 64262 w 355"/>
                <a:gd name="T9" fmla="*/ 75105 h 292"/>
                <a:gd name="T10" fmla="*/ 98864 w 355"/>
                <a:gd name="T11" fmla="*/ 72141 h 292"/>
                <a:gd name="T12" fmla="*/ 132478 w 355"/>
                <a:gd name="T13" fmla="*/ 79058 h 292"/>
                <a:gd name="T14" fmla="*/ 317353 w 355"/>
                <a:gd name="T15" fmla="*/ 79058 h 292"/>
                <a:gd name="T16" fmla="*/ 132478 w 355"/>
                <a:gd name="T17" fmla="*/ 130446 h 292"/>
                <a:gd name="T18" fmla="*/ 326251 w 355"/>
                <a:gd name="T19" fmla="*/ 211481 h 292"/>
                <a:gd name="T20" fmla="*/ 350967 w 355"/>
                <a:gd name="T21" fmla="*/ 79058 h 292"/>
                <a:gd name="T22" fmla="*/ 231342 w 355"/>
                <a:gd name="T23" fmla="*/ 160093 h 292"/>
                <a:gd name="T24" fmla="*/ 237273 w 355"/>
                <a:gd name="T25" fmla="*/ 177881 h 292"/>
                <a:gd name="T26" fmla="*/ 223433 w 355"/>
                <a:gd name="T27" fmla="*/ 93882 h 292"/>
                <a:gd name="T28" fmla="*/ 220467 w 355"/>
                <a:gd name="T29" fmla="*/ 112658 h 292"/>
                <a:gd name="T30" fmla="*/ 192785 w 355"/>
                <a:gd name="T31" fmla="*/ 128470 h 292"/>
                <a:gd name="T32" fmla="*/ 174001 w 355"/>
                <a:gd name="T33" fmla="*/ 140329 h 292"/>
                <a:gd name="T34" fmla="*/ 179932 w 355"/>
                <a:gd name="T35" fmla="*/ 163058 h 292"/>
                <a:gd name="T36" fmla="*/ 229364 w 355"/>
                <a:gd name="T37" fmla="*/ 154164 h 292"/>
                <a:gd name="T38" fmla="*/ 251114 w 355"/>
                <a:gd name="T39" fmla="*/ 108705 h 292"/>
                <a:gd name="T40" fmla="*/ 176966 w 355"/>
                <a:gd name="T41" fmla="*/ 169975 h 292"/>
                <a:gd name="T42" fmla="*/ 165103 w 355"/>
                <a:gd name="T43" fmla="*/ 177881 h 292"/>
                <a:gd name="T44" fmla="*/ 171035 w 355"/>
                <a:gd name="T45" fmla="*/ 177881 h 292"/>
                <a:gd name="T46" fmla="*/ 192785 w 355"/>
                <a:gd name="T47" fmla="*/ 168987 h 292"/>
                <a:gd name="T48" fmla="*/ 197728 w 355"/>
                <a:gd name="T49" fmla="*/ 177881 h 292"/>
                <a:gd name="T50" fmla="*/ 204648 w 355"/>
                <a:gd name="T51" fmla="*/ 177881 h 292"/>
                <a:gd name="T52" fmla="*/ 215523 w 355"/>
                <a:gd name="T53" fmla="*/ 163058 h 292"/>
                <a:gd name="T54" fmla="*/ 220467 w 355"/>
                <a:gd name="T55" fmla="*/ 165034 h 292"/>
                <a:gd name="T56" fmla="*/ 281762 w 355"/>
                <a:gd name="T57" fmla="*/ 121552 h 292"/>
                <a:gd name="T58" fmla="*/ 309444 w 355"/>
                <a:gd name="T59" fmla="*/ 160093 h 292"/>
                <a:gd name="T60" fmla="*/ 281762 w 355"/>
                <a:gd name="T61" fmla="*/ 178870 h 292"/>
                <a:gd name="T62" fmla="*/ 253092 w 355"/>
                <a:gd name="T63" fmla="*/ 146258 h 292"/>
                <a:gd name="T64" fmla="*/ 276819 w 355"/>
                <a:gd name="T65" fmla="*/ 124517 h 292"/>
                <a:gd name="T66" fmla="*/ 280774 w 355"/>
                <a:gd name="T67" fmla="*/ 121552 h 292"/>
                <a:gd name="T68" fmla="*/ 302524 w 355"/>
                <a:gd name="T69" fmla="*/ 160093 h 292"/>
                <a:gd name="T70" fmla="*/ 281762 w 355"/>
                <a:gd name="T71" fmla="*/ 173928 h 292"/>
                <a:gd name="T72" fmla="*/ 290660 w 355"/>
                <a:gd name="T73" fmla="*/ 128470 h 292"/>
                <a:gd name="T74" fmla="*/ 297580 w 355"/>
                <a:gd name="T75" fmla="*/ 132423 h 292"/>
                <a:gd name="T76" fmla="*/ 270887 w 355"/>
                <a:gd name="T77" fmla="*/ 170964 h 292"/>
                <a:gd name="T78" fmla="*/ 270887 w 355"/>
                <a:gd name="T79" fmla="*/ 170964 h 292"/>
                <a:gd name="T80" fmla="*/ 305490 w 355"/>
                <a:gd name="T81" fmla="*/ 150211 h 292"/>
                <a:gd name="T82" fmla="*/ 261989 w 355"/>
                <a:gd name="T83" fmla="*/ 163058 h 292"/>
                <a:gd name="T84" fmla="*/ 261001 w 355"/>
                <a:gd name="T85" fmla="*/ 161081 h 292"/>
                <a:gd name="T86" fmla="*/ 261001 w 355"/>
                <a:gd name="T87" fmla="*/ 161081 h 292"/>
                <a:gd name="T88" fmla="*/ 303512 w 355"/>
                <a:gd name="T89" fmla="*/ 141317 h 292"/>
                <a:gd name="T90" fmla="*/ 259024 w 355"/>
                <a:gd name="T91" fmla="*/ 155152 h 292"/>
                <a:gd name="T92" fmla="*/ 284728 w 355"/>
                <a:gd name="T93" fmla="*/ 147246 h 292"/>
                <a:gd name="T94" fmla="*/ 284728 w 355"/>
                <a:gd name="T95" fmla="*/ 147246 h 292"/>
                <a:gd name="T96" fmla="*/ 263967 w 355"/>
                <a:gd name="T97" fmla="*/ 150211 h 292"/>
                <a:gd name="T98" fmla="*/ 299558 w 355"/>
                <a:gd name="T99" fmla="*/ 134399 h 292"/>
                <a:gd name="T100" fmla="*/ 282751 w 355"/>
                <a:gd name="T101" fmla="*/ 126493 h 292"/>
                <a:gd name="T102" fmla="*/ 255069 w 355"/>
                <a:gd name="T103" fmla="*/ 121552 h 292"/>
                <a:gd name="T104" fmla="*/ 274842 w 355"/>
                <a:gd name="T105" fmla="*/ 138352 h 292"/>
                <a:gd name="T106" fmla="*/ 248148 w 355"/>
                <a:gd name="T107" fmla="*/ 135387 h 292"/>
                <a:gd name="T108" fmla="*/ 254080 w 355"/>
                <a:gd name="T109" fmla="*/ 133411 h 292"/>
                <a:gd name="T110" fmla="*/ 278796 w 355"/>
                <a:gd name="T111" fmla="*/ 281645 h 292"/>
                <a:gd name="T112" fmla="*/ 207614 w 355"/>
                <a:gd name="T113" fmla="*/ 250022 h 292"/>
                <a:gd name="T114" fmla="*/ 224421 w 355"/>
                <a:gd name="T115" fmla="*/ 223340 h 292"/>
                <a:gd name="T116" fmla="*/ 224421 w 355"/>
                <a:gd name="T117" fmla="*/ 223340 h 292"/>
                <a:gd name="T118" fmla="*/ 77114 w 355"/>
                <a:gd name="T119" fmla="*/ 44470 h 2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5" h="292">
                  <a:moveTo>
                    <a:pt x="165" y="123"/>
                  </a:moveTo>
                  <a:cubicBezTo>
                    <a:pt x="159" y="133"/>
                    <a:pt x="159" y="133"/>
                    <a:pt x="159" y="133"/>
                  </a:cubicBezTo>
                  <a:cubicBezTo>
                    <a:pt x="105" y="116"/>
                    <a:pt x="105" y="116"/>
                    <a:pt x="105" y="116"/>
                  </a:cubicBezTo>
                  <a:cubicBezTo>
                    <a:pt x="99" y="172"/>
                    <a:pt x="99" y="172"/>
                    <a:pt x="99" y="172"/>
                  </a:cubicBezTo>
                  <a:cubicBezTo>
                    <a:pt x="101" y="212"/>
                    <a:pt x="97" y="252"/>
                    <a:pt x="99" y="292"/>
                  </a:cubicBezTo>
                  <a:cubicBezTo>
                    <a:pt x="88" y="292"/>
                    <a:pt x="84" y="292"/>
                    <a:pt x="73" y="292"/>
                  </a:cubicBezTo>
                  <a:cubicBezTo>
                    <a:pt x="71" y="258"/>
                    <a:pt x="67" y="224"/>
                    <a:pt x="65" y="191"/>
                  </a:cubicBezTo>
                  <a:cubicBezTo>
                    <a:pt x="60" y="191"/>
                    <a:pt x="63" y="191"/>
                    <a:pt x="58" y="191"/>
                  </a:cubicBezTo>
                  <a:cubicBezTo>
                    <a:pt x="56" y="224"/>
                    <a:pt x="49" y="258"/>
                    <a:pt x="48" y="292"/>
                  </a:cubicBezTo>
                  <a:cubicBezTo>
                    <a:pt x="37" y="292"/>
                    <a:pt x="32" y="292"/>
                    <a:pt x="21" y="292"/>
                  </a:cubicBezTo>
                  <a:cubicBezTo>
                    <a:pt x="24" y="252"/>
                    <a:pt x="20" y="212"/>
                    <a:pt x="22" y="172"/>
                  </a:cubicBezTo>
                  <a:cubicBezTo>
                    <a:pt x="15" y="167"/>
                    <a:pt x="7" y="161"/>
                    <a:pt x="0" y="155"/>
                  </a:cubicBezTo>
                  <a:cubicBezTo>
                    <a:pt x="3" y="127"/>
                    <a:pt x="7" y="99"/>
                    <a:pt x="17" y="73"/>
                  </a:cubicBezTo>
                  <a:cubicBezTo>
                    <a:pt x="23" y="73"/>
                    <a:pt x="29" y="73"/>
                    <a:pt x="35" y="73"/>
                  </a:cubicBezTo>
                  <a:cubicBezTo>
                    <a:pt x="52" y="101"/>
                    <a:pt x="52" y="101"/>
                    <a:pt x="52" y="101"/>
                  </a:cubicBezTo>
                  <a:cubicBezTo>
                    <a:pt x="56" y="76"/>
                    <a:pt x="56" y="76"/>
                    <a:pt x="56" y="76"/>
                  </a:cubicBezTo>
                  <a:cubicBezTo>
                    <a:pt x="55" y="76"/>
                    <a:pt x="55" y="76"/>
                    <a:pt x="55" y="76"/>
                  </a:cubicBezTo>
                  <a:cubicBezTo>
                    <a:pt x="55" y="69"/>
                    <a:pt x="55" y="69"/>
                    <a:pt x="55" y="69"/>
                  </a:cubicBezTo>
                  <a:cubicBezTo>
                    <a:pt x="65" y="69"/>
                    <a:pt x="65" y="69"/>
                    <a:pt x="65" y="69"/>
                  </a:cubicBezTo>
                  <a:cubicBezTo>
                    <a:pt x="65" y="76"/>
                    <a:pt x="65" y="76"/>
                    <a:pt x="65" y="76"/>
                  </a:cubicBezTo>
                  <a:cubicBezTo>
                    <a:pt x="64" y="76"/>
                    <a:pt x="64" y="76"/>
                    <a:pt x="64" y="76"/>
                  </a:cubicBezTo>
                  <a:cubicBezTo>
                    <a:pt x="70" y="101"/>
                    <a:pt x="70" y="101"/>
                    <a:pt x="70" y="101"/>
                  </a:cubicBezTo>
                  <a:cubicBezTo>
                    <a:pt x="85" y="73"/>
                    <a:pt x="85" y="73"/>
                    <a:pt x="85" y="73"/>
                  </a:cubicBezTo>
                  <a:cubicBezTo>
                    <a:pt x="90" y="73"/>
                    <a:pt x="95" y="73"/>
                    <a:pt x="100" y="73"/>
                  </a:cubicBezTo>
                  <a:cubicBezTo>
                    <a:pt x="126" y="90"/>
                    <a:pt x="135" y="92"/>
                    <a:pt x="165" y="123"/>
                  </a:cubicBezTo>
                  <a:close/>
                  <a:moveTo>
                    <a:pt x="120" y="46"/>
                  </a:moveTo>
                  <a:cubicBezTo>
                    <a:pt x="120" y="80"/>
                    <a:pt x="120" y="80"/>
                    <a:pt x="120" y="80"/>
                  </a:cubicBezTo>
                  <a:cubicBezTo>
                    <a:pt x="134" y="80"/>
                    <a:pt x="134" y="80"/>
                    <a:pt x="134" y="80"/>
                  </a:cubicBezTo>
                  <a:cubicBezTo>
                    <a:pt x="134" y="87"/>
                    <a:pt x="134" y="87"/>
                    <a:pt x="134" y="87"/>
                  </a:cubicBezTo>
                  <a:cubicBezTo>
                    <a:pt x="151" y="100"/>
                    <a:pt x="151" y="100"/>
                    <a:pt x="151" y="100"/>
                  </a:cubicBezTo>
                  <a:cubicBezTo>
                    <a:pt x="151" y="80"/>
                    <a:pt x="151" y="80"/>
                    <a:pt x="151" y="80"/>
                  </a:cubicBezTo>
                  <a:cubicBezTo>
                    <a:pt x="321" y="80"/>
                    <a:pt x="321" y="80"/>
                    <a:pt x="321" y="80"/>
                  </a:cubicBezTo>
                  <a:cubicBezTo>
                    <a:pt x="321" y="196"/>
                    <a:pt x="321" y="196"/>
                    <a:pt x="321" y="196"/>
                  </a:cubicBezTo>
                  <a:cubicBezTo>
                    <a:pt x="151" y="196"/>
                    <a:pt x="151" y="196"/>
                    <a:pt x="151" y="196"/>
                  </a:cubicBezTo>
                  <a:cubicBezTo>
                    <a:pt x="151" y="137"/>
                    <a:pt x="151" y="137"/>
                    <a:pt x="151" y="137"/>
                  </a:cubicBezTo>
                  <a:cubicBezTo>
                    <a:pt x="134" y="132"/>
                    <a:pt x="134" y="132"/>
                    <a:pt x="134" y="132"/>
                  </a:cubicBezTo>
                  <a:cubicBezTo>
                    <a:pt x="134" y="205"/>
                    <a:pt x="134" y="205"/>
                    <a:pt x="134" y="205"/>
                  </a:cubicBezTo>
                  <a:cubicBezTo>
                    <a:pt x="134" y="214"/>
                    <a:pt x="134" y="214"/>
                    <a:pt x="134" y="214"/>
                  </a:cubicBezTo>
                  <a:cubicBezTo>
                    <a:pt x="142" y="214"/>
                    <a:pt x="142" y="214"/>
                    <a:pt x="142" y="214"/>
                  </a:cubicBezTo>
                  <a:cubicBezTo>
                    <a:pt x="330" y="214"/>
                    <a:pt x="330" y="214"/>
                    <a:pt x="330" y="214"/>
                  </a:cubicBezTo>
                  <a:cubicBezTo>
                    <a:pt x="338" y="214"/>
                    <a:pt x="338" y="214"/>
                    <a:pt x="338" y="214"/>
                  </a:cubicBezTo>
                  <a:cubicBezTo>
                    <a:pt x="338" y="205"/>
                    <a:pt x="338" y="205"/>
                    <a:pt x="338" y="205"/>
                  </a:cubicBezTo>
                  <a:cubicBezTo>
                    <a:pt x="338" y="80"/>
                    <a:pt x="338" y="80"/>
                    <a:pt x="338" y="80"/>
                  </a:cubicBezTo>
                  <a:cubicBezTo>
                    <a:pt x="355" y="80"/>
                    <a:pt x="355" y="80"/>
                    <a:pt x="355" y="80"/>
                  </a:cubicBezTo>
                  <a:cubicBezTo>
                    <a:pt x="355" y="46"/>
                    <a:pt x="355" y="46"/>
                    <a:pt x="355" y="46"/>
                  </a:cubicBezTo>
                  <a:cubicBezTo>
                    <a:pt x="120" y="46"/>
                    <a:pt x="120" y="46"/>
                    <a:pt x="120" y="46"/>
                  </a:cubicBezTo>
                  <a:close/>
                  <a:moveTo>
                    <a:pt x="234" y="180"/>
                  </a:moveTo>
                  <a:cubicBezTo>
                    <a:pt x="234" y="162"/>
                    <a:pt x="234" y="162"/>
                    <a:pt x="234" y="162"/>
                  </a:cubicBezTo>
                  <a:cubicBezTo>
                    <a:pt x="236" y="161"/>
                    <a:pt x="236" y="161"/>
                    <a:pt x="236" y="161"/>
                  </a:cubicBezTo>
                  <a:cubicBezTo>
                    <a:pt x="238" y="137"/>
                    <a:pt x="238" y="137"/>
                    <a:pt x="238" y="137"/>
                  </a:cubicBezTo>
                  <a:cubicBezTo>
                    <a:pt x="240" y="136"/>
                    <a:pt x="240" y="136"/>
                    <a:pt x="240" y="136"/>
                  </a:cubicBezTo>
                  <a:cubicBezTo>
                    <a:pt x="240" y="180"/>
                    <a:pt x="240" y="180"/>
                    <a:pt x="240" y="180"/>
                  </a:cubicBezTo>
                  <a:cubicBezTo>
                    <a:pt x="234" y="180"/>
                    <a:pt x="234" y="180"/>
                    <a:pt x="234" y="180"/>
                  </a:cubicBezTo>
                  <a:close/>
                  <a:moveTo>
                    <a:pt x="263" y="94"/>
                  </a:moveTo>
                  <a:cubicBezTo>
                    <a:pt x="244" y="94"/>
                    <a:pt x="244" y="94"/>
                    <a:pt x="244" y="94"/>
                  </a:cubicBezTo>
                  <a:cubicBezTo>
                    <a:pt x="226" y="95"/>
                    <a:pt x="226" y="95"/>
                    <a:pt x="226" y="95"/>
                  </a:cubicBezTo>
                  <a:cubicBezTo>
                    <a:pt x="232" y="105"/>
                    <a:pt x="232" y="105"/>
                    <a:pt x="232" y="105"/>
                  </a:cubicBezTo>
                  <a:cubicBezTo>
                    <a:pt x="225" y="110"/>
                    <a:pt x="225" y="110"/>
                    <a:pt x="225" y="110"/>
                  </a:cubicBezTo>
                  <a:cubicBezTo>
                    <a:pt x="223" y="111"/>
                    <a:pt x="223" y="111"/>
                    <a:pt x="223" y="111"/>
                  </a:cubicBezTo>
                  <a:cubicBezTo>
                    <a:pt x="223" y="114"/>
                    <a:pt x="223" y="114"/>
                    <a:pt x="223" y="114"/>
                  </a:cubicBezTo>
                  <a:cubicBezTo>
                    <a:pt x="221" y="143"/>
                    <a:pt x="221" y="143"/>
                    <a:pt x="221" y="143"/>
                  </a:cubicBezTo>
                  <a:cubicBezTo>
                    <a:pt x="205" y="128"/>
                    <a:pt x="205" y="128"/>
                    <a:pt x="205" y="128"/>
                  </a:cubicBezTo>
                  <a:cubicBezTo>
                    <a:pt x="199" y="122"/>
                    <a:pt x="199" y="122"/>
                    <a:pt x="199" y="122"/>
                  </a:cubicBezTo>
                  <a:cubicBezTo>
                    <a:pt x="195" y="130"/>
                    <a:pt x="195" y="130"/>
                    <a:pt x="195" y="130"/>
                  </a:cubicBezTo>
                  <a:cubicBezTo>
                    <a:pt x="186" y="149"/>
                    <a:pt x="186" y="149"/>
                    <a:pt x="186" y="149"/>
                  </a:cubicBezTo>
                  <a:cubicBezTo>
                    <a:pt x="183" y="145"/>
                    <a:pt x="183" y="145"/>
                    <a:pt x="183" y="145"/>
                  </a:cubicBezTo>
                  <a:cubicBezTo>
                    <a:pt x="180" y="141"/>
                    <a:pt x="180" y="141"/>
                    <a:pt x="180" y="141"/>
                  </a:cubicBezTo>
                  <a:cubicBezTo>
                    <a:pt x="176" y="142"/>
                    <a:pt x="176" y="142"/>
                    <a:pt x="176" y="142"/>
                  </a:cubicBezTo>
                  <a:cubicBezTo>
                    <a:pt x="157" y="148"/>
                    <a:pt x="157" y="148"/>
                    <a:pt x="157" y="148"/>
                  </a:cubicBezTo>
                  <a:cubicBezTo>
                    <a:pt x="160" y="159"/>
                    <a:pt x="160" y="159"/>
                    <a:pt x="160" y="159"/>
                  </a:cubicBezTo>
                  <a:cubicBezTo>
                    <a:pt x="175" y="155"/>
                    <a:pt x="175" y="155"/>
                    <a:pt x="175" y="155"/>
                  </a:cubicBezTo>
                  <a:cubicBezTo>
                    <a:pt x="182" y="165"/>
                    <a:pt x="182" y="165"/>
                    <a:pt x="182" y="165"/>
                  </a:cubicBezTo>
                  <a:cubicBezTo>
                    <a:pt x="192" y="164"/>
                    <a:pt x="192" y="164"/>
                    <a:pt x="192" y="164"/>
                  </a:cubicBezTo>
                  <a:cubicBezTo>
                    <a:pt x="203" y="142"/>
                    <a:pt x="203" y="142"/>
                    <a:pt x="203" y="142"/>
                  </a:cubicBezTo>
                  <a:cubicBezTo>
                    <a:pt x="222" y="160"/>
                    <a:pt x="222" y="160"/>
                    <a:pt x="222" y="160"/>
                  </a:cubicBezTo>
                  <a:cubicBezTo>
                    <a:pt x="232" y="156"/>
                    <a:pt x="232" y="156"/>
                    <a:pt x="232" y="156"/>
                  </a:cubicBezTo>
                  <a:cubicBezTo>
                    <a:pt x="234" y="118"/>
                    <a:pt x="234" y="118"/>
                    <a:pt x="234" y="118"/>
                  </a:cubicBezTo>
                  <a:cubicBezTo>
                    <a:pt x="239" y="115"/>
                    <a:pt x="239" y="115"/>
                    <a:pt x="239" y="115"/>
                  </a:cubicBezTo>
                  <a:cubicBezTo>
                    <a:pt x="246" y="126"/>
                    <a:pt x="246" y="126"/>
                    <a:pt x="246" y="126"/>
                  </a:cubicBezTo>
                  <a:cubicBezTo>
                    <a:pt x="254" y="110"/>
                    <a:pt x="254" y="110"/>
                    <a:pt x="254" y="110"/>
                  </a:cubicBezTo>
                  <a:cubicBezTo>
                    <a:pt x="263" y="94"/>
                    <a:pt x="263" y="94"/>
                    <a:pt x="263" y="94"/>
                  </a:cubicBezTo>
                  <a:close/>
                  <a:moveTo>
                    <a:pt x="178" y="180"/>
                  </a:moveTo>
                  <a:cubicBezTo>
                    <a:pt x="178" y="171"/>
                    <a:pt x="178" y="171"/>
                    <a:pt x="178" y="171"/>
                  </a:cubicBezTo>
                  <a:cubicBezTo>
                    <a:pt x="179" y="172"/>
                    <a:pt x="179" y="172"/>
                    <a:pt x="179" y="172"/>
                  </a:cubicBezTo>
                  <a:cubicBezTo>
                    <a:pt x="184" y="172"/>
                    <a:pt x="184" y="172"/>
                    <a:pt x="184" y="172"/>
                  </a:cubicBezTo>
                  <a:cubicBezTo>
                    <a:pt x="184" y="180"/>
                    <a:pt x="184" y="180"/>
                    <a:pt x="184" y="180"/>
                  </a:cubicBezTo>
                  <a:cubicBezTo>
                    <a:pt x="182" y="180"/>
                    <a:pt x="180" y="180"/>
                    <a:pt x="178" y="180"/>
                  </a:cubicBezTo>
                  <a:close/>
                  <a:moveTo>
                    <a:pt x="167" y="180"/>
                  </a:moveTo>
                  <a:cubicBezTo>
                    <a:pt x="167" y="165"/>
                    <a:pt x="167" y="165"/>
                    <a:pt x="167" y="165"/>
                  </a:cubicBezTo>
                  <a:cubicBezTo>
                    <a:pt x="173" y="163"/>
                    <a:pt x="173" y="163"/>
                    <a:pt x="173" y="163"/>
                  </a:cubicBezTo>
                  <a:cubicBezTo>
                    <a:pt x="173" y="163"/>
                    <a:pt x="173" y="163"/>
                    <a:pt x="173" y="163"/>
                  </a:cubicBezTo>
                  <a:cubicBezTo>
                    <a:pt x="173" y="180"/>
                    <a:pt x="173" y="180"/>
                    <a:pt x="173" y="180"/>
                  </a:cubicBezTo>
                  <a:cubicBezTo>
                    <a:pt x="167" y="180"/>
                    <a:pt x="167" y="180"/>
                    <a:pt x="167" y="180"/>
                  </a:cubicBezTo>
                  <a:close/>
                  <a:moveTo>
                    <a:pt x="189" y="180"/>
                  </a:moveTo>
                  <a:cubicBezTo>
                    <a:pt x="189" y="172"/>
                    <a:pt x="189" y="172"/>
                    <a:pt x="189" y="172"/>
                  </a:cubicBezTo>
                  <a:cubicBezTo>
                    <a:pt x="195" y="171"/>
                    <a:pt x="195" y="171"/>
                    <a:pt x="195" y="171"/>
                  </a:cubicBezTo>
                  <a:cubicBezTo>
                    <a:pt x="196" y="171"/>
                    <a:pt x="196" y="171"/>
                    <a:pt x="196" y="171"/>
                  </a:cubicBezTo>
                  <a:cubicBezTo>
                    <a:pt x="196" y="180"/>
                    <a:pt x="196" y="180"/>
                    <a:pt x="196" y="180"/>
                  </a:cubicBezTo>
                  <a:cubicBezTo>
                    <a:pt x="193" y="180"/>
                    <a:pt x="191" y="180"/>
                    <a:pt x="189" y="180"/>
                  </a:cubicBezTo>
                  <a:close/>
                  <a:moveTo>
                    <a:pt x="200" y="180"/>
                  </a:moveTo>
                  <a:cubicBezTo>
                    <a:pt x="200" y="160"/>
                    <a:pt x="200" y="160"/>
                    <a:pt x="200" y="160"/>
                  </a:cubicBezTo>
                  <a:cubicBezTo>
                    <a:pt x="204" y="152"/>
                    <a:pt x="204" y="152"/>
                    <a:pt x="204" y="152"/>
                  </a:cubicBezTo>
                  <a:cubicBezTo>
                    <a:pt x="207" y="155"/>
                    <a:pt x="207" y="155"/>
                    <a:pt x="207" y="155"/>
                  </a:cubicBezTo>
                  <a:cubicBezTo>
                    <a:pt x="207" y="180"/>
                    <a:pt x="207" y="180"/>
                    <a:pt x="207" y="180"/>
                  </a:cubicBezTo>
                  <a:cubicBezTo>
                    <a:pt x="205" y="180"/>
                    <a:pt x="203" y="180"/>
                    <a:pt x="200" y="180"/>
                  </a:cubicBezTo>
                  <a:close/>
                  <a:moveTo>
                    <a:pt x="212" y="180"/>
                  </a:moveTo>
                  <a:cubicBezTo>
                    <a:pt x="212" y="159"/>
                    <a:pt x="212" y="159"/>
                    <a:pt x="212" y="159"/>
                  </a:cubicBezTo>
                  <a:cubicBezTo>
                    <a:pt x="218" y="165"/>
                    <a:pt x="218" y="165"/>
                    <a:pt x="218" y="165"/>
                  </a:cubicBezTo>
                  <a:cubicBezTo>
                    <a:pt x="218" y="180"/>
                    <a:pt x="218" y="180"/>
                    <a:pt x="218" y="180"/>
                  </a:cubicBezTo>
                  <a:cubicBezTo>
                    <a:pt x="216" y="180"/>
                    <a:pt x="214" y="180"/>
                    <a:pt x="212" y="180"/>
                  </a:cubicBezTo>
                  <a:close/>
                  <a:moveTo>
                    <a:pt x="223" y="180"/>
                  </a:moveTo>
                  <a:cubicBezTo>
                    <a:pt x="223" y="167"/>
                    <a:pt x="223" y="167"/>
                    <a:pt x="223" y="167"/>
                  </a:cubicBezTo>
                  <a:cubicBezTo>
                    <a:pt x="229" y="164"/>
                    <a:pt x="229" y="164"/>
                    <a:pt x="229" y="164"/>
                  </a:cubicBezTo>
                  <a:cubicBezTo>
                    <a:pt x="229" y="180"/>
                    <a:pt x="229" y="180"/>
                    <a:pt x="229" y="180"/>
                  </a:cubicBezTo>
                  <a:cubicBezTo>
                    <a:pt x="227" y="180"/>
                    <a:pt x="225" y="180"/>
                    <a:pt x="223" y="180"/>
                  </a:cubicBezTo>
                  <a:close/>
                  <a:moveTo>
                    <a:pt x="285" y="123"/>
                  </a:moveTo>
                  <a:cubicBezTo>
                    <a:pt x="293" y="123"/>
                    <a:pt x="301" y="126"/>
                    <a:pt x="306" y="131"/>
                  </a:cubicBezTo>
                  <a:cubicBezTo>
                    <a:pt x="311" y="137"/>
                    <a:pt x="314" y="144"/>
                    <a:pt x="314" y="152"/>
                  </a:cubicBezTo>
                  <a:cubicBezTo>
                    <a:pt x="314" y="156"/>
                    <a:pt x="314" y="159"/>
                    <a:pt x="313" y="162"/>
                  </a:cubicBezTo>
                  <a:cubicBezTo>
                    <a:pt x="313" y="162"/>
                    <a:pt x="313" y="162"/>
                    <a:pt x="313" y="162"/>
                  </a:cubicBezTo>
                  <a:cubicBezTo>
                    <a:pt x="313" y="162"/>
                    <a:pt x="313" y="162"/>
                    <a:pt x="313" y="162"/>
                  </a:cubicBezTo>
                  <a:cubicBezTo>
                    <a:pt x="313" y="162"/>
                    <a:pt x="313" y="162"/>
                    <a:pt x="313" y="162"/>
                  </a:cubicBezTo>
                  <a:cubicBezTo>
                    <a:pt x="311" y="166"/>
                    <a:pt x="309" y="170"/>
                    <a:pt x="306" y="173"/>
                  </a:cubicBezTo>
                  <a:cubicBezTo>
                    <a:pt x="301" y="178"/>
                    <a:pt x="293" y="181"/>
                    <a:pt x="285" y="181"/>
                  </a:cubicBezTo>
                  <a:cubicBezTo>
                    <a:pt x="277" y="181"/>
                    <a:pt x="270" y="178"/>
                    <a:pt x="265" y="173"/>
                  </a:cubicBezTo>
                  <a:cubicBezTo>
                    <a:pt x="259" y="167"/>
                    <a:pt x="256" y="160"/>
                    <a:pt x="256" y="152"/>
                  </a:cubicBezTo>
                  <a:cubicBezTo>
                    <a:pt x="256" y="151"/>
                    <a:pt x="256" y="151"/>
                    <a:pt x="256" y="150"/>
                  </a:cubicBezTo>
                  <a:cubicBezTo>
                    <a:pt x="256" y="149"/>
                    <a:pt x="256" y="149"/>
                    <a:pt x="256" y="148"/>
                  </a:cubicBezTo>
                  <a:cubicBezTo>
                    <a:pt x="257" y="145"/>
                    <a:pt x="257" y="145"/>
                    <a:pt x="257" y="145"/>
                  </a:cubicBezTo>
                  <a:cubicBezTo>
                    <a:pt x="259" y="146"/>
                    <a:pt x="259" y="146"/>
                    <a:pt x="259" y="146"/>
                  </a:cubicBezTo>
                  <a:cubicBezTo>
                    <a:pt x="268" y="147"/>
                    <a:pt x="277" y="148"/>
                    <a:pt x="282" y="149"/>
                  </a:cubicBezTo>
                  <a:cubicBezTo>
                    <a:pt x="280" y="126"/>
                    <a:pt x="280" y="126"/>
                    <a:pt x="280" y="126"/>
                  </a:cubicBezTo>
                  <a:cubicBezTo>
                    <a:pt x="280" y="123"/>
                    <a:pt x="280" y="123"/>
                    <a:pt x="280" y="123"/>
                  </a:cubicBezTo>
                  <a:cubicBezTo>
                    <a:pt x="283" y="123"/>
                    <a:pt x="283" y="123"/>
                    <a:pt x="283" y="123"/>
                  </a:cubicBezTo>
                  <a:cubicBezTo>
                    <a:pt x="283" y="123"/>
                    <a:pt x="283" y="123"/>
                    <a:pt x="284" y="123"/>
                  </a:cubicBezTo>
                  <a:cubicBezTo>
                    <a:pt x="284" y="123"/>
                    <a:pt x="284" y="123"/>
                    <a:pt x="284" y="123"/>
                  </a:cubicBezTo>
                  <a:cubicBezTo>
                    <a:pt x="284" y="123"/>
                    <a:pt x="285" y="123"/>
                    <a:pt x="285" y="123"/>
                  </a:cubicBezTo>
                  <a:close/>
                  <a:moveTo>
                    <a:pt x="281" y="175"/>
                  </a:moveTo>
                  <a:cubicBezTo>
                    <a:pt x="279" y="175"/>
                    <a:pt x="278" y="175"/>
                    <a:pt x="277" y="174"/>
                  </a:cubicBezTo>
                  <a:cubicBezTo>
                    <a:pt x="306" y="162"/>
                    <a:pt x="306" y="162"/>
                    <a:pt x="306" y="162"/>
                  </a:cubicBezTo>
                  <a:cubicBezTo>
                    <a:pt x="306" y="164"/>
                    <a:pt x="305" y="165"/>
                    <a:pt x="305" y="165"/>
                  </a:cubicBezTo>
                  <a:cubicBezTo>
                    <a:pt x="281" y="175"/>
                    <a:pt x="281" y="175"/>
                    <a:pt x="281" y="175"/>
                  </a:cubicBezTo>
                  <a:close/>
                  <a:moveTo>
                    <a:pt x="302" y="169"/>
                  </a:moveTo>
                  <a:cubicBezTo>
                    <a:pt x="297" y="173"/>
                    <a:pt x="292" y="176"/>
                    <a:pt x="285" y="176"/>
                  </a:cubicBezTo>
                  <a:cubicBezTo>
                    <a:pt x="302" y="169"/>
                    <a:pt x="302" y="169"/>
                    <a:pt x="302" y="169"/>
                  </a:cubicBezTo>
                  <a:close/>
                  <a:moveTo>
                    <a:pt x="286" y="135"/>
                  </a:moveTo>
                  <a:cubicBezTo>
                    <a:pt x="286" y="133"/>
                    <a:pt x="286" y="133"/>
                    <a:pt x="286" y="133"/>
                  </a:cubicBezTo>
                  <a:cubicBezTo>
                    <a:pt x="294" y="130"/>
                    <a:pt x="294" y="130"/>
                    <a:pt x="294" y="130"/>
                  </a:cubicBezTo>
                  <a:cubicBezTo>
                    <a:pt x="295" y="130"/>
                    <a:pt x="296" y="131"/>
                    <a:pt x="297" y="131"/>
                  </a:cubicBezTo>
                  <a:cubicBezTo>
                    <a:pt x="286" y="135"/>
                    <a:pt x="286" y="135"/>
                    <a:pt x="286" y="135"/>
                  </a:cubicBezTo>
                  <a:close/>
                  <a:moveTo>
                    <a:pt x="299" y="133"/>
                  </a:moveTo>
                  <a:cubicBezTo>
                    <a:pt x="300" y="133"/>
                    <a:pt x="300" y="134"/>
                    <a:pt x="301" y="134"/>
                  </a:cubicBezTo>
                  <a:cubicBezTo>
                    <a:pt x="287" y="140"/>
                    <a:pt x="287" y="140"/>
                    <a:pt x="287" y="140"/>
                  </a:cubicBezTo>
                  <a:cubicBezTo>
                    <a:pt x="287" y="138"/>
                    <a:pt x="287" y="138"/>
                    <a:pt x="287" y="138"/>
                  </a:cubicBezTo>
                  <a:cubicBezTo>
                    <a:pt x="299" y="133"/>
                    <a:pt x="299" y="133"/>
                    <a:pt x="299" y="133"/>
                  </a:cubicBezTo>
                  <a:close/>
                  <a:moveTo>
                    <a:pt x="274" y="173"/>
                  </a:moveTo>
                  <a:cubicBezTo>
                    <a:pt x="274" y="173"/>
                    <a:pt x="273" y="172"/>
                    <a:pt x="272" y="172"/>
                  </a:cubicBezTo>
                  <a:cubicBezTo>
                    <a:pt x="308" y="157"/>
                    <a:pt x="308" y="157"/>
                    <a:pt x="308" y="157"/>
                  </a:cubicBezTo>
                  <a:cubicBezTo>
                    <a:pt x="308" y="158"/>
                    <a:pt x="308" y="159"/>
                    <a:pt x="308" y="160"/>
                  </a:cubicBezTo>
                  <a:cubicBezTo>
                    <a:pt x="274" y="173"/>
                    <a:pt x="274" y="173"/>
                    <a:pt x="274" y="173"/>
                  </a:cubicBezTo>
                  <a:close/>
                  <a:moveTo>
                    <a:pt x="270" y="170"/>
                  </a:moveTo>
                  <a:cubicBezTo>
                    <a:pt x="269" y="170"/>
                    <a:pt x="269" y="169"/>
                    <a:pt x="268" y="169"/>
                  </a:cubicBezTo>
                  <a:cubicBezTo>
                    <a:pt x="268" y="169"/>
                    <a:pt x="268" y="169"/>
                    <a:pt x="268" y="169"/>
                  </a:cubicBezTo>
                  <a:cubicBezTo>
                    <a:pt x="309" y="152"/>
                    <a:pt x="309" y="152"/>
                    <a:pt x="309" y="152"/>
                  </a:cubicBezTo>
                  <a:cubicBezTo>
                    <a:pt x="309" y="153"/>
                    <a:pt x="309" y="154"/>
                    <a:pt x="309" y="154"/>
                  </a:cubicBezTo>
                  <a:cubicBezTo>
                    <a:pt x="270" y="170"/>
                    <a:pt x="270" y="170"/>
                    <a:pt x="270" y="170"/>
                  </a:cubicBezTo>
                  <a:close/>
                  <a:moveTo>
                    <a:pt x="267" y="167"/>
                  </a:moveTo>
                  <a:cubicBezTo>
                    <a:pt x="266" y="166"/>
                    <a:pt x="266" y="166"/>
                    <a:pt x="265" y="165"/>
                  </a:cubicBezTo>
                  <a:cubicBezTo>
                    <a:pt x="308" y="148"/>
                    <a:pt x="308" y="148"/>
                    <a:pt x="308" y="148"/>
                  </a:cubicBezTo>
                  <a:cubicBezTo>
                    <a:pt x="309" y="148"/>
                    <a:pt x="309" y="149"/>
                    <a:pt x="309" y="150"/>
                  </a:cubicBezTo>
                  <a:cubicBezTo>
                    <a:pt x="267" y="167"/>
                    <a:pt x="267" y="167"/>
                    <a:pt x="267" y="167"/>
                  </a:cubicBezTo>
                  <a:close/>
                  <a:moveTo>
                    <a:pt x="264" y="163"/>
                  </a:moveTo>
                  <a:cubicBezTo>
                    <a:pt x="264" y="162"/>
                    <a:pt x="264" y="162"/>
                    <a:pt x="263" y="161"/>
                  </a:cubicBezTo>
                  <a:cubicBezTo>
                    <a:pt x="281" y="154"/>
                    <a:pt x="281" y="154"/>
                    <a:pt x="281" y="154"/>
                  </a:cubicBezTo>
                  <a:cubicBezTo>
                    <a:pt x="283" y="155"/>
                    <a:pt x="285" y="155"/>
                    <a:pt x="285" y="155"/>
                  </a:cubicBezTo>
                  <a:cubicBezTo>
                    <a:pt x="264" y="163"/>
                    <a:pt x="264" y="163"/>
                    <a:pt x="264" y="163"/>
                  </a:cubicBezTo>
                  <a:close/>
                  <a:moveTo>
                    <a:pt x="285" y="155"/>
                  </a:moveTo>
                  <a:cubicBezTo>
                    <a:pt x="288" y="152"/>
                    <a:pt x="288" y="152"/>
                    <a:pt x="288" y="152"/>
                  </a:cubicBezTo>
                  <a:cubicBezTo>
                    <a:pt x="288" y="151"/>
                    <a:pt x="288" y="151"/>
                    <a:pt x="288" y="151"/>
                  </a:cubicBezTo>
                  <a:cubicBezTo>
                    <a:pt x="307" y="143"/>
                    <a:pt x="307" y="143"/>
                    <a:pt x="307" y="143"/>
                  </a:cubicBezTo>
                  <a:cubicBezTo>
                    <a:pt x="308" y="144"/>
                    <a:pt x="308" y="145"/>
                    <a:pt x="308" y="145"/>
                  </a:cubicBezTo>
                  <a:cubicBezTo>
                    <a:pt x="285" y="155"/>
                    <a:pt x="285" y="155"/>
                    <a:pt x="285" y="155"/>
                  </a:cubicBezTo>
                  <a:close/>
                  <a:moveTo>
                    <a:pt x="263" y="159"/>
                  </a:moveTo>
                  <a:cubicBezTo>
                    <a:pt x="262" y="158"/>
                    <a:pt x="262" y="158"/>
                    <a:pt x="262" y="157"/>
                  </a:cubicBezTo>
                  <a:cubicBezTo>
                    <a:pt x="272" y="153"/>
                    <a:pt x="272" y="153"/>
                    <a:pt x="272" y="153"/>
                  </a:cubicBezTo>
                  <a:cubicBezTo>
                    <a:pt x="273" y="153"/>
                    <a:pt x="275" y="153"/>
                    <a:pt x="276" y="154"/>
                  </a:cubicBezTo>
                  <a:cubicBezTo>
                    <a:pt x="263" y="159"/>
                    <a:pt x="263" y="159"/>
                    <a:pt x="263" y="159"/>
                  </a:cubicBezTo>
                  <a:close/>
                  <a:moveTo>
                    <a:pt x="288" y="149"/>
                  </a:moveTo>
                  <a:cubicBezTo>
                    <a:pt x="288" y="147"/>
                    <a:pt x="288" y="147"/>
                    <a:pt x="288" y="147"/>
                  </a:cubicBezTo>
                  <a:cubicBezTo>
                    <a:pt x="305" y="140"/>
                    <a:pt x="305" y="140"/>
                    <a:pt x="305" y="140"/>
                  </a:cubicBezTo>
                  <a:cubicBezTo>
                    <a:pt x="306" y="140"/>
                    <a:pt x="306" y="141"/>
                    <a:pt x="306" y="141"/>
                  </a:cubicBezTo>
                  <a:cubicBezTo>
                    <a:pt x="288" y="149"/>
                    <a:pt x="288" y="149"/>
                    <a:pt x="288" y="149"/>
                  </a:cubicBezTo>
                  <a:close/>
                  <a:moveTo>
                    <a:pt x="262" y="155"/>
                  </a:moveTo>
                  <a:cubicBezTo>
                    <a:pt x="262" y="154"/>
                    <a:pt x="262" y="153"/>
                    <a:pt x="262" y="153"/>
                  </a:cubicBezTo>
                  <a:cubicBezTo>
                    <a:pt x="263" y="152"/>
                    <a:pt x="263" y="152"/>
                    <a:pt x="263" y="152"/>
                  </a:cubicBezTo>
                  <a:cubicBezTo>
                    <a:pt x="265" y="152"/>
                    <a:pt x="266" y="152"/>
                    <a:pt x="267" y="152"/>
                  </a:cubicBezTo>
                  <a:cubicBezTo>
                    <a:pt x="262" y="155"/>
                    <a:pt x="262" y="155"/>
                    <a:pt x="262" y="155"/>
                  </a:cubicBezTo>
                  <a:close/>
                  <a:moveTo>
                    <a:pt x="287" y="144"/>
                  </a:moveTo>
                  <a:cubicBezTo>
                    <a:pt x="287" y="142"/>
                    <a:pt x="287" y="142"/>
                    <a:pt x="287" y="142"/>
                  </a:cubicBezTo>
                  <a:cubicBezTo>
                    <a:pt x="303" y="136"/>
                    <a:pt x="303" y="136"/>
                    <a:pt x="303" y="136"/>
                  </a:cubicBezTo>
                  <a:cubicBezTo>
                    <a:pt x="303" y="136"/>
                    <a:pt x="304" y="137"/>
                    <a:pt x="304" y="138"/>
                  </a:cubicBezTo>
                  <a:cubicBezTo>
                    <a:pt x="287" y="144"/>
                    <a:pt x="287" y="144"/>
                    <a:pt x="287" y="144"/>
                  </a:cubicBezTo>
                  <a:close/>
                  <a:moveTo>
                    <a:pt x="286" y="131"/>
                  </a:moveTo>
                  <a:cubicBezTo>
                    <a:pt x="286" y="128"/>
                    <a:pt x="286" y="128"/>
                    <a:pt x="286" y="128"/>
                  </a:cubicBezTo>
                  <a:cubicBezTo>
                    <a:pt x="287" y="128"/>
                    <a:pt x="289" y="129"/>
                    <a:pt x="291" y="129"/>
                  </a:cubicBezTo>
                  <a:cubicBezTo>
                    <a:pt x="286" y="131"/>
                    <a:pt x="286" y="131"/>
                    <a:pt x="286" y="131"/>
                  </a:cubicBezTo>
                  <a:close/>
                  <a:moveTo>
                    <a:pt x="251" y="137"/>
                  </a:moveTo>
                  <a:cubicBezTo>
                    <a:pt x="252" y="132"/>
                    <a:pt x="255" y="127"/>
                    <a:pt x="258" y="123"/>
                  </a:cubicBezTo>
                  <a:cubicBezTo>
                    <a:pt x="262" y="119"/>
                    <a:pt x="267" y="117"/>
                    <a:pt x="273" y="116"/>
                  </a:cubicBezTo>
                  <a:cubicBezTo>
                    <a:pt x="276" y="116"/>
                    <a:pt x="276" y="116"/>
                    <a:pt x="276" y="116"/>
                  </a:cubicBezTo>
                  <a:cubicBezTo>
                    <a:pt x="276" y="119"/>
                    <a:pt x="276" y="119"/>
                    <a:pt x="276" y="119"/>
                  </a:cubicBezTo>
                  <a:cubicBezTo>
                    <a:pt x="278" y="140"/>
                    <a:pt x="278" y="140"/>
                    <a:pt x="278" y="140"/>
                  </a:cubicBezTo>
                  <a:cubicBezTo>
                    <a:pt x="275" y="143"/>
                    <a:pt x="275" y="143"/>
                    <a:pt x="275" y="143"/>
                  </a:cubicBezTo>
                  <a:cubicBezTo>
                    <a:pt x="275" y="143"/>
                    <a:pt x="263" y="142"/>
                    <a:pt x="254" y="140"/>
                  </a:cubicBezTo>
                  <a:cubicBezTo>
                    <a:pt x="251" y="140"/>
                    <a:pt x="251" y="140"/>
                    <a:pt x="251" y="140"/>
                  </a:cubicBezTo>
                  <a:cubicBezTo>
                    <a:pt x="251" y="137"/>
                    <a:pt x="251" y="137"/>
                    <a:pt x="251" y="137"/>
                  </a:cubicBezTo>
                  <a:close/>
                  <a:moveTo>
                    <a:pt x="262" y="127"/>
                  </a:moveTo>
                  <a:cubicBezTo>
                    <a:pt x="265" y="125"/>
                    <a:pt x="268" y="123"/>
                    <a:pt x="271" y="122"/>
                  </a:cubicBezTo>
                  <a:cubicBezTo>
                    <a:pt x="272" y="137"/>
                    <a:pt x="272" y="137"/>
                    <a:pt x="272" y="137"/>
                  </a:cubicBezTo>
                  <a:cubicBezTo>
                    <a:pt x="269" y="137"/>
                    <a:pt x="263" y="136"/>
                    <a:pt x="257" y="135"/>
                  </a:cubicBezTo>
                  <a:cubicBezTo>
                    <a:pt x="258" y="132"/>
                    <a:pt x="260" y="129"/>
                    <a:pt x="262" y="127"/>
                  </a:cubicBezTo>
                  <a:close/>
                  <a:moveTo>
                    <a:pt x="252" y="253"/>
                  </a:moveTo>
                  <a:cubicBezTo>
                    <a:pt x="265" y="253"/>
                    <a:pt x="265" y="253"/>
                    <a:pt x="265" y="253"/>
                  </a:cubicBezTo>
                  <a:cubicBezTo>
                    <a:pt x="282" y="285"/>
                    <a:pt x="282" y="285"/>
                    <a:pt x="282" y="285"/>
                  </a:cubicBezTo>
                  <a:cubicBezTo>
                    <a:pt x="270" y="285"/>
                    <a:pt x="270" y="285"/>
                    <a:pt x="270" y="285"/>
                  </a:cubicBezTo>
                  <a:cubicBezTo>
                    <a:pt x="252" y="253"/>
                    <a:pt x="252" y="253"/>
                    <a:pt x="252" y="253"/>
                  </a:cubicBezTo>
                  <a:close/>
                  <a:moveTo>
                    <a:pt x="222" y="253"/>
                  </a:moveTo>
                  <a:cubicBezTo>
                    <a:pt x="210" y="253"/>
                    <a:pt x="210" y="253"/>
                    <a:pt x="210" y="253"/>
                  </a:cubicBezTo>
                  <a:cubicBezTo>
                    <a:pt x="193" y="285"/>
                    <a:pt x="193" y="285"/>
                    <a:pt x="193" y="285"/>
                  </a:cubicBezTo>
                  <a:cubicBezTo>
                    <a:pt x="205" y="285"/>
                    <a:pt x="205" y="285"/>
                    <a:pt x="205" y="285"/>
                  </a:cubicBezTo>
                  <a:cubicBezTo>
                    <a:pt x="222" y="253"/>
                    <a:pt x="222" y="253"/>
                    <a:pt x="222" y="253"/>
                  </a:cubicBezTo>
                  <a:close/>
                  <a:moveTo>
                    <a:pt x="227" y="226"/>
                  </a:moveTo>
                  <a:cubicBezTo>
                    <a:pt x="247" y="226"/>
                    <a:pt x="247" y="226"/>
                    <a:pt x="247" y="226"/>
                  </a:cubicBezTo>
                  <a:cubicBezTo>
                    <a:pt x="247" y="286"/>
                    <a:pt x="247" y="286"/>
                    <a:pt x="247" y="286"/>
                  </a:cubicBezTo>
                  <a:cubicBezTo>
                    <a:pt x="227" y="286"/>
                    <a:pt x="227" y="286"/>
                    <a:pt x="227" y="286"/>
                  </a:cubicBezTo>
                  <a:cubicBezTo>
                    <a:pt x="227" y="226"/>
                    <a:pt x="227" y="226"/>
                    <a:pt x="227" y="226"/>
                  </a:cubicBezTo>
                  <a:close/>
                  <a:moveTo>
                    <a:pt x="41" y="45"/>
                  </a:moveTo>
                  <a:cubicBezTo>
                    <a:pt x="40" y="36"/>
                    <a:pt x="40" y="31"/>
                    <a:pt x="42" y="22"/>
                  </a:cubicBezTo>
                  <a:cubicBezTo>
                    <a:pt x="52" y="35"/>
                    <a:pt x="66" y="26"/>
                    <a:pt x="77" y="23"/>
                  </a:cubicBezTo>
                  <a:cubicBezTo>
                    <a:pt x="78" y="30"/>
                    <a:pt x="79" y="35"/>
                    <a:pt x="78" y="45"/>
                  </a:cubicBezTo>
                  <a:cubicBezTo>
                    <a:pt x="87" y="38"/>
                    <a:pt x="87" y="19"/>
                    <a:pt x="82" y="12"/>
                  </a:cubicBezTo>
                  <a:cubicBezTo>
                    <a:pt x="74" y="0"/>
                    <a:pt x="46" y="0"/>
                    <a:pt x="38" y="10"/>
                  </a:cubicBezTo>
                  <a:cubicBezTo>
                    <a:pt x="35" y="14"/>
                    <a:pt x="30" y="39"/>
                    <a:pt x="41" y="4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18" name="组合 14"/>
          <p:cNvGrpSpPr/>
          <p:nvPr/>
        </p:nvGrpSpPr>
        <p:grpSpPr bwMode="auto">
          <a:xfrm>
            <a:off x="4179285" y="3006912"/>
            <a:ext cx="1598356" cy="1124737"/>
            <a:chOff x="0" y="0"/>
            <a:chExt cx="1624019" cy="1147515"/>
          </a:xfrm>
        </p:grpSpPr>
        <p:grpSp>
          <p:nvGrpSpPr>
            <p:cNvPr id="19" name="组合 19"/>
            <p:cNvGrpSpPr/>
            <p:nvPr/>
          </p:nvGrpSpPr>
          <p:grpSpPr bwMode="auto">
            <a:xfrm rot="10800000">
              <a:off x="0" y="0"/>
              <a:ext cx="1624019" cy="1147515"/>
              <a:chOff x="0" y="0"/>
              <a:chExt cx="2070437" cy="1462949"/>
            </a:xfrm>
          </p:grpSpPr>
          <p:sp>
            <p:nvSpPr>
              <p:cNvPr id="21" name="等腰三角形 6"/>
              <p:cNvSpPr/>
              <p:nvPr/>
            </p:nvSpPr>
            <p:spPr bwMode="auto">
              <a:xfrm>
                <a:off x="12143" y="898408"/>
                <a:ext cx="597047"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22" name="右箭头 5"/>
              <p:cNvSpPr/>
              <p:nvPr/>
            </p:nvSpPr>
            <p:spPr bwMode="auto">
              <a:xfrm>
                <a:off x="2025" y="0"/>
                <a:ext cx="2070436"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20" name="Freeform 16"/>
            <p:cNvSpPr>
              <a:spLocks noEditPoints="true"/>
            </p:cNvSpPr>
            <p:nvPr/>
          </p:nvSpPr>
          <p:spPr bwMode="auto">
            <a:xfrm>
              <a:off x="256299" y="532166"/>
              <a:ext cx="372990" cy="308845"/>
            </a:xfrm>
            <a:custGeom>
              <a:avLst/>
              <a:gdLst>
                <a:gd name="T0" fmla="*/ 275249 w 332"/>
                <a:gd name="T1" fmla="*/ 25831 h 275"/>
                <a:gd name="T2" fmla="*/ 317940 w 332"/>
                <a:gd name="T3" fmla="*/ 52784 h 275"/>
                <a:gd name="T4" fmla="*/ 270755 w 332"/>
                <a:gd name="T5" fmla="*/ 11231 h 275"/>
                <a:gd name="T6" fmla="*/ 126951 w 332"/>
                <a:gd name="T7" fmla="*/ 227984 h 275"/>
                <a:gd name="T8" fmla="*/ 78642 w 332"/>
                <a:gd name="T9" fmla="*/ 250445 h 275"/>
                <a:gd name="T10" fmla="*/ 101112 w 332"/>
                <a:gd name="T11" fmla="*/ 299860 h 275"/>
                <a:gd name="T12" fmla="*/ 39321 w 332"/>
                <a:gd name="T13" fmla="*/ 308845 h 275"/>
                <a:gd name="T14" fmla="*/ 60667 w 332"/>
                <a:gd name="T15" fmla="*/ 283014 h 275"/>
                <a:gd name="T16" fmla="*/ 16852 w 332"/>
                <a:gd name="T17" fmla="*/ 250445 h 275"/>
                <a:gd name="T18" fmla="*/ 23593 w 332"/>
                <a:gd name="T19" fmla="*/ 223491 h 275"/>
                <a:gd name="T20" fmla="*/ 0 w 332"/>
                <a:gd name="T21" fmla="*/ 130276 h 275"/>
                <a:gd name="T22" fmla="*/ 48309 w 332"/>
                <a:gd name="T23" fmla="*/ 204399 h 275"/>
                <a:gd name="T24" fmla="*/ 50556 w 332"/>
                <a:gd name="T25" fmla="*/ 222368 h 275"/>
                <a:gd name="T26" fmla="*/ 56173 w 332"/>
                <a:gd name="T27" fmla="*/ 90969 h 275"/>
                <a:gd name="T28" fmla="*/ 58420 w 332"/>
                <a:gd name="T29" fmla="*/ 77492 h 275"/>
                <a:gd name="T30" fmla="*/ 101112 w 332"/>
                <a:gd name="T31" fmla="*/ 29200 h 275"/>
                <a:gd name="T32" fmla="*/ 103359 w 332"/>
                <a:gd name="T33" fmla="*/ 40431 h 275"/>
                <a:gd name="T34" fmla="*/ 103359 w 332"/>
                <a:gd name="T35" fmla="*/ 53907 h 275"/>
                <a:gd name="T36" fmla="*/ 104482 w 332"/>
                <a:gd name="T37" fmla="*/ 68507 h 275"/>
                <a:gd name="T38" fmla="*/ 101112 w 332"/>
                <a:gd name="T39" fmla="*/ 81984 h 275"/>
                <a:gd name="T40" fmla="*/ 89877 w 332"/>
                <a:gd name="T41" fmla="*/ 98830 h 275"/>
                <a:gd name="T42" fmla="*/ 185372 w 332"/>
                <a:gd name="T43" fmla="*/ 121292 h 275"/>
                <a:gd name="T44" fmla="*/ 203347 w 332"/>
                <a:gd name="T45" fmla="*/ 134769 h 275"/>
                <a:gd name="T46" fmla="*/ 233680 w 332"/>
                <a:gd name="T47" fmla="*/ 88723 h 275"/>
                <a:gd name="T48" fmla="*/ 262891 w 332"/>
                <a:gd name="T49" fmla="*/ 98830 h 275"/>
                <a:gd name="T50" fmla="*/ 264014 w 332"/>
                <a:gd name="T51" fmla="*/ 103323 h 275"/>
                <a:gd name="T52" fmla="*/ 279743 w 332"/>
                <a:gd name="T53" fmla="*/ 131400 h 275"/>
                <a:gd name="T54" fmla="*/ 267384 w 332"/>
                <a:gd name="T55" fmla="*/ 103323 h 275"/>
                <a:gd name="T56" fmla="*/ 271878 w 332"/>
                <a:gd name="T57" fmla="*/ 95461 h 275"/>
                <a:gd name="T58" fmla="*/ 266261 w 332"/>
                <a:gd name="T59" fmla="*/ 77492 h 275"/>
                <a:gd name="T60" fmla="*/ 279743 w 332"/>
                <a:gd name="T61" fmla="*/ 69631 h 275"/>
                <a:gd name="T62" fmla="*/ 287607 w 332"/>
                <a:gd name="T63" fmla="*/ 108938 h 275"/>
                <a:gd name="T64" fmla="*/ 289854 w 332"/>
                <a:gd name="T65" fmla="*/ 84230 h 275"/>
                <a:gd name="T66" fmla="*/ 299965 w 332"/>
                <a:gd name="T67" fmla="*/ 78615 h 275"/>
                <a:gd name="T68" fmla="*/ 299965 w 332"/>
                <a:gd name="T69" fmla="*/ 87600 h 275"/>
                <a:gd name="T70" fmla="*/ 312323 w 332"/>
                <a:gd name="T71" fmla="*/ 88723 h 275"/>
                <a:gd name="T72" fmla="*/ 324681 w 332"/>
                <a:gd name="T73" fmla="*/ 77492 h 275"/>
                <a:gd name="T74" fmla="*/ 319064 w 332"/>
                <a:gd name="T75" fmla="*/ 95461 h 275"/>
                <a:gd name="T76" fmla="*/ 323558 w 332"/>
                <a:gd name="T77" fmla="*/ 103323 h 275"/>
                <a:gd name="T78" fmla="*/ 310076 w 332"/>
                <a:gd name="T79" fmla="*/ 129153 h 275"/>
                <a:gd name="T80" fmla="*/ 306706 w 332"/>
                <a:gd name="T81" fmla="*/ 133646 h 275"/>
                <a:gd name="T82" fmla="*/ 325805 w 332"/>
                <a:gd name="T83" fmla="*/ 103323 h 275"/>
                <a:gd name="T84" fmla="*/ 322434 w 332"/>
                <a:gd name="T85" fmla="*/ 98830 h 275"/>
                <a:gd name="T86" fmla="*/ 325805 w 332"/>
                <a:gd name="T87" fmla="*/ 77492 h 275"/>
                <a:gd name="T88" fmla="*/ 361755 w 332"/>
                <a:gd name="T89" fmla="*/ 134769 h 275"/>
                <a:gd name="T90" fmla="*/ 372990 w 332"/>
                <a:gd name="T91" fmla="*/ 156107 h 275"/>
                <a:gd name="T92" fmla="*/ 372990 w 332"/>
                <a:gd name="T93" fmla="*/ 307722 h 275"/>
                <a:gd name="T94" fmla="*/ 213458 w 332"/>
                <a:gd name="T95" fmla="*/ 165092 h 275"/>
                <a:gd name="T96" fmla="*/ 165149 w 332"/>
                <a:gd name="T97" fmla="*/ 139261 h 275"/>
                <a:gd name="T98" fmla="*/ 114593 w 332"/>
                <a:gd name="T99" fmla="*/ 186430 h 275"/>
                <a:gd name="T100" fmla="*/ 147174 w 332"/>
                <a:gd name="T101" fmla="*/ 308845 h 275"/>
                <a:gd name="T102" fmla="*/ 146050 w 332"/>
                <a:gd name="T103" fmla="*/ 229107 h 275"/>
                <a:gd name="T104" fmla="*/ 253903 w 332"/>
                <a:gd name="T105" fmla="*/ 134769 h 275"/>
                <a:gd name="T106" fmla="*/ 255026 w 332"/>
                <a:gd name="T107" fmla="*/ 120169 h 275"/>
                <a:gd name="T108" fmla="*/ 253903 w 332"/>
                <a:gd name="T109" fmla="*/ 134769 h 275"/>
                <a:gd name="T110" fmla="*/ 338163 w 332"/>
                <a:gd name="T111" fmla="*/ 134769 h 275"/>
                <a:gd name="T112" fmla="*/ 337039 w 332"/>
                <a:gd name="T113" fmla="*/ 120169 h 2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2" h="275">
                  <a:moveTo>
                    <a:pt x="244" y="46"/>
                  </a:moveTo>
                  <a:cubicBezTo>
                    <a:pt x="243" y="38"/>
                    <a:pt x="243" y="32"/>
                    <a:pt x="245" y="23"/>
                  </a:cubicBezTo>
                  <a:cubicBezTo>
                    <a:pt x="255" y="37"/>
                    <a:pt x="270" y="27"/>
                    <a:pt x="281" y="24"/>
                  </a:cubicBezTo>
                  <a:cubicBezTo>
                    <a:pt x="283" y="31"/>
                    <a:pt x="283" y="37"/>
                    <a:pt x="283" y="47"/>
                  </a:cubicBezTo>
                  <a:cubicBezTo>
                    <a:pt x="291" y="39"/>
                    <a:pt x="291" y="19"/>
                    <a:pt x="286" y="12"/>
                  </a:cubicBezTo>
                  <a:cubicBezTo>
                    <a:pt x="278" y="1"/>
                    <a:pt x="249" y="0"/>
                    <a:pt x="241" y="10"/>
                  </a:cubicBezTo>
                  <a:cubicBezTo>
                    <a:pt x="237" y="14"/>
                    <a:pt x="233" y="41"/>
                    <a:pt x="244" y="46"/>
                  </a:cubicBezTo>
                  <a:close/>
                  <a:moveTo>
                    <a:pt x="113" y="203"/>
                  </a:moveTo>
                  <a:cubicBezTo>
                    <a:pt x="113" y="211"/>
                    <a:pt x="113" y="211"/>
                    <a:pt x="113" y="211"/>
                  </a:cubicBezTo>
                  <a:cubicBezTo>
                    <a:pt x="70" y="223"/>
                    <a:pt x="70" y="223"/>
                    <a:pt x="70" y="223"/>
                  </a:cubicBezTo>
                  <a:cubicBezTo>
                    <a:pt x="70" y="252"/>
                    <a:pt x="70" y="252"/>
                    <a:pt x="70" y="252"/>
                  </a:cubicBezTo>
                  <a:cubicBezTo>
                    <a:pt x="90" y="267"/>
                    <a:pt x="90" y="267"/>
                    <a:pt x="90" y="267"/>
                  </a:cubicBezTo>
                  <a:cubicBezTo>
                    <a:pt x="90" y="275"/>
                    <a:pt x="90" y="275"/>
                    <a:pt x="90" y="275"/>
                  </a:cubicBezTo>
                  <a:cubicBezTo>
                    <a:pt x="35" y="275"/>
                    <a:pt x="35" y="275"/>
                    <a:pt x="35" y="275"/>
                  </a:cubicBezTo>
                  <a:cubicBezTo>
                    <a:pt x="35" y="266"/>
                    <a:pt x="35" y="266"/>
                    <a:pt x="35" y="266"/>
                  </a:cubicBezTo>
                  <a:cubicBezTo>
                    <a:pt x="54" y="252"/>
                    <a:pt x="54" y="252"/>
                    <a:pt x="54" y="252"/>
                  </a:cubicBezTo>
                  <a:cubicBezTo>
                    <a:pt x="54" y="223"/>
                    <a:pt x="54" y="223"/>
                    <a:pt x="54" y="223"/>
                  </a:cubicBezTo>
                  <a:cubicBezTo>
                    <a:pt x="15" y="223"/>
                    <a:pt x="15" y="223"/>
                    <a:pt x="15" y="223"/>
                  </a:cubicBezTo>
                  <a:cubicBezTo>
                    <a:pt x="12" y="202"/>
                    <a:pt x="12" y="202"/>
                    <a:pt x="12" y="202"/>
                  </a:cubicBezTo>
                  <a:cubicBezTo>
                    <a:pt x="21" y="199"/>
                    <a:pt x="21" y="199"/>
                    <a:pt x="21" y="199"/>
                  </a:cubicBezTo>
                  <a:cubicBezTo>
                    <a:pt x="9" y="182"/>
                    <a:pt x="9" y="182"/>
                    <a:pt x="9" y="182"/>
                  </a:cubicBezTo>
                  <a:cubicBezTo>
                    <a:pt x="0" y="116"/>
                    <a:pt x="0" y="116"/>
                    <a:pt x="0" y="116"/>
                  </a:cubicBezTo>
                  <a:cubicBezTo>
                    <a:pt x="33" y="116"/>
                    <a:pt x="33" y="116"/>
                    <a:pt x="33" y="116"/>
                  </a:cubicBezTo>
                  <a:cubicBezTo>
                    <a:pt x="43" y="182"/>
                    <a:pt x="43" y="182"/>
                    <a:pt x="43" y="182"/>
                  </a:cubicBezTo>
                  <a:cubicBezTo>
                    <a:pt x="34" y="198"/>
                    <a:pt x="34" y="198"/>
                    <a:pt x="34" y="198"/>
                  </a:cubicBezTo>
                  <a:cubicBezTo>
                    <a:pt x="45" y="198"/>
                    <a:pt x="45" y="198"/>
                    <a:pt x="45" y="198"/>
                  </a:cubicBezTo>
                  <a:cubicBezTo>
                    <a:pt x="50" y="198"/>
                    <a:pt x="50" y="198"/>
                    <a:pt x="50" y="198"/>
                  </a:cubicBezTo>
                  <a:cubicBezTo>
                    <a:pt x="48" y="124"/>
                    <a:pt x="33" y="112"/>
                    <a:pt x="50" y="81"/>
                  </a:cubicBezTo>
                  <a:cubicBezTo>
                    <a:pt x="54" y="82"/>
                    <a:pt x="54" y="82"/>
                    <a:pt x="54" y="82"/>
                  </a:cubicBezTo>
                  <a:cubicBezTo>
                    <a:pt x="54" y="77"/>
                    <a:pt x="53" y="73"/>
                    <a:pt x="52" y="69"/>
                  </a:cubicBezTo>
                  <a:cubicBezTo>
                    <a:pt x="29" y="56"/>
                    <a:pt x="37" y="26"/>
                    <a:pt x="57" y="20"/>
                  </a:cubicBezTo>
                  <a:cubicBezTo>
                    <a:pt x="68" y="16"/>
                    <a:pt x="81" y="17"/>
                    <a:pt x="90" y="26"/>
                  </a:cubicBezTo>
                  <a:cubicBezTo>
                    <a:pt x="97" y="33"/>
                    <a:pt x="93" y="35"/>
                    <a:pt x="93" y="35"/>
                  </a:cubicBezTo>
                  <a:cubicBezTo>
                    <a:pt x="92" y="36"/>
                    <a:pt x="92" y="36"/>
                    <a:pt x="92" y="36"/>
                  </a:cubicBezTo>
                  <a:cubicBezTo>
                    <a:pt x="93" y="39"/>
                    <a:pt x="94" y="45"/>
                    <a:pt x="94" y="46"/>
                  </a:cubicBezTo>
                  <a:cubicBezTo>
                    <a:pt x="94" y="47"/>
                    <a:pt x="92" y="48"/>
                    <a:pt x="92" y="48"/>
                  </a:cubicBezTo>
                  <a:cubicBezTo>
                    <a:pt x="96" y="59"/>
                    <a:pt x="96" y="59"/>
                    <a:pt x="96" y="59"/>
                  </a:cubicBezTo>
                  <a:cubicBezTo>
                    <a:pt x="93" y="61"/>
                    <a:pt x="93" y="61"/>
                    <a:pt x="93" y="61"/>
                  </a:cubicBezTo>
                  <a:cubicBezTo>
                    <a:pt x="94" y="64"/>
                    <a:pt x="94" y="67"/>
                    <a:pt x="94" y="71"/>
                  </a:cubicBezTo>
                  <a:cubicBezTo>
                    <a:pt x="93" y="71"/>
                    <a:pt x="91" y="73"/>
                    <a:pt x="90" y="73"/>
                  </a:cubicBezTo>
                  <a:cubicBezTo>
                    <a:pt x="80" y="74"/>
                    <a:pt x="80" y="74"/>
                    <a:pt x="80" y="74"/>
                  </a:cubicBezTo>
                  <a:cubicBezTo>
                    <a:pt x="80" y="88"/>
                    <a:pt x="80" y="88"/>
                    <a:pt x="80" y="88"/>
                  </a:cubicBezTo>
                  <a:cubicBezTo>
                    <a:pt x="149" y="105"/>
                    <a:pt x="149" y="105"/>
                    <a:pt x="149" y="105"/>
                  </a:cubicBezTo>
                  <a:cubicBezTo>
                    <a:pt x="159" y="106"/>
                    <a:pt x="154" y="107"/>
                    <a:pt x="165" y="108"/>
                  </a:cubicBezTo>
                  <a:cubicBezTo>
                    <a:pt x="172" y="109"/>
                    <a:pt x="179" y="116"/>
                    <a:pt x="180" y="120"/>
                  </a:cubicBezTo>
                  <a:cubicBezTo>
                    <a:pt x="181" y="120"/>
                    <a:pt x="181" y="120"/>
                    <a:pt x="181" y="120"/>
                  </a:cubicBezTo>
                  <a:cubicBezTo>
                    <a:pt x="203" y="120"/>
                    <a:pt x="203" y="120"/>
                    <a:pt x="203" y="120"/>
                  </a:cubicBezTo>
                  <a:cubicBezTo>
                    <a:pt x="202" y="100"/>
                    <a:pt x="204" y="86"/>
                    <a:pt x="208" y="79"/>
                  </a:cubicBezTo>
                  <a:cubicBezTo>
                    <a:pt x="218" y="75"/>
                    <a:pt x="226" y="73"/>
                    <a:pt x="236" y="69"/>
                  </a:cubicBezTo>
                  <a:cubicBezTo>
                    <a:pt x="234" y="88"/>
                    <a:pt x="234" y="88"/>
                    <a:pt x="234" y="88"/>
                  </a:cubicBezTo>
                  <a:cubicBezTo>
                    <a:pt x="239" y="88"/>
                    <a:pt x="239" y="88"/>
                    <a:pt x="239" y="88"/>
                  </a:cubicBezTo>
                  <a:cubicBezTo>
                    <a:pt x="235" y="92"/>
                    <a:pt x="235" y="92"/>
                    <a:pt x="235" y="92"/>
                  </a:cubicBezTo>
                  <a:cubicBezTo>
                    <a:pt x="235" y="92"/>
                    <a:pt x="235" y="92"/>
                    <a:pt x="235" y="92"/>
                  </a:cubicBezTo>
                  <a:cubicBezTo>
                    <a:pt x="235" y="92"/>
                    <a:pt x="243" y="107"/>
                    <a:pt x="249" y="117"/>
                  </a:cubicBezTo>
                  <a:cubicBezTo>
                    <a:pt x="250" y="118"/>
                    <a:pt x="252" y="118"/>
                    <a:pt x="252" y="119"/>
                  </a:cubicBezTo>
                  <a:cubicBezTo>
                    <a:pt x="248" y="111"/>
                    <a:pt x="240" y="96"/>
                    <a:pt x="238" y="92"/>
                  </a:cubicBezTo>
                  <a:cubicBezTo>
                    <a:pt x="243" y="87"/>
                    <a:pt x="243" y="87"/>
                    <a:pt x="243" y="87"/>
                  </a:cubicBezTo>
                  <a:cubicBezTo>
                    <a:pt x="242" y="85"/>
                    <a:pt x="242" y="85"/>
                    <a:pt x="242" y="85"/>
                  </a:cubicBezTo>
                  <a:cubicBezTo>
                    <a:pt x="236" y="86"/>
                    <a:pt x="236" y="86"/>
                    <a:pt x="236" y="86"/>
                  </a:cubicBezTo>
                  <a:cubicBezTo>
                    <a:pt x="237" y="69"/>
                    <a:pt x="237" y="69"/>
                    <a:pt x="237" y="69"/>
                  </a:cubicBezTo>
                  <a:cubicBezTo>
                    <a:pt x="239" y="67"/>
                    <a:pt x="246" y="64"/>
                    <a:pt x="248" y="62"/>
                  </a:cubicBezTo>
                  <a:cubicBezTo>
                    <a:pt x="249" y="62"/>
                    <a:pt x="249" y="62"/>
                    <a:pt x="249" y="62"/>
                  </a:cubicBezTo>
                  <a:cubicBezTo>
                    <a:pt x="249" y="79"/>
                    <a:pt x="249" y="79"/>
                    <a:pt x="249" y="79"/>
                  </a:cubicBezTo>
                  <a:cubicBezTo>
                    <a:pt x="256" y="97"/>
                    <a:pt x="256" y="97"/>
                    <a:pt x="256" y="97"/>
                  </a:cubicBezTo>
                  <a:cubicBezTo>
                    <a:pt x="260" y="78"/>
                    <a:pt x="260" y="78"/>
                    <a:pt x="260" y="78"/>
                  </a:cubicBezTo>
                  <a:cubicBezTo>
                    <a:pt x="258" y="75"/>
                    <a:pt x="258" y="75"/>
                    <a:pt x="258" y="75"/>
                  </a:cubicBezTo>
                  <a:cubicBezTo>
                    <a:pt x="260" y="70"/>
                    <a:pt x="260" y="70"/>
                    <a:pt x="260" y="70"/>
                  </a:cubicBezTo>
                  <a:cubicBezTo>
                    <a:pt x="267" y="70"/>
                    <a:pt x="267" y="70"/>
                    <a:pt x="267" y="70"/>
                  </a:cubicBezTo>
                  <a:cubicBezTo>
                    <a:pt x="270" y="75"/>
                    <a:pt x="270" y="75"/>
                    <a:pt x="270" y="75"/>
                  </a:cubicBezTo>
                  <a:cubicBezTo>
                    <a:pt x="267" y="78"/>
                    <a:pt x="267" y="78"/>
                    <a:pt x="267" y="78"/>
                  </a:cubicBezTo>
                  <a:cubicBezTo>
                    <a:pt x="272" y="97"/>
                    <a:pt x="272" y="97"/>
                    <a:pt x="272" y="97"/>
                  </a:cubicBezTo>
                  <a:cubicBezTo>
                    <a:pt x="278" y="79"/>
                    <a:pt x="278" y="79"/>
                    <a:pt x="278" y="79"/>
                  </a:cubicBezTo>
                  <a:cubicBezTo>
                    <a:pt x="279" y="63"/>
                    <a:pt x="279" y="63"/>
                    <a:pt x="279" y="63"/>
                  </a:cubicBezTo>
                  <a:cubicBezTo>
                    <a:pt x="282" y="65"/>
                    <a:pt x="287" y="67"/>
                    <a:pt x="289" y="69"/>
                  </a:cubicBezTo>
                  <a:cubicBezTo>
                    <a:pt x="289" y="86"/>
                    <a:pt x="289" y="86"/>
                    <a:pt x="289" y="86"/>
                  </a:cubicBezTo>
                  <a:cubicBezTo>
                    <a:pt x="284" y="85"/>
                    <a:pt x="284" y="85"/>
                    <a:pt x="284" y="85"/>
                  </a:cubicBezTo>
                  <a:cubicBezTo>
                    <a:pt x="283" y="87"/>
                    <a:pt x="283" y="87"/>
                    <a:pt x="283" y="87"/>
                  </a:cubicBezTo>
                  <a:cubicBezTo>
                    <a:pt x="288" y="92"/>
                    <a:pt x="288" y="92"/>
                    <a:pt x="288" y="92"/>
                  </a:cubicBezTo>
                  <a:cubicBezTo>
                    <a:pt x="286" y="95"/>
                    <a:pt x="280" y="107"/>
                    <a:pt x="276" y="115"/>
                  </a:cubicBezTo>
                  <a:cubicBezTo>
                    <a:pt x="276" y="115"/>
                    <a:pt x="276" y="115"/>
                    <a:pt x="276" y="115"/>
                  </a:cubicBezTo>
                  <a:cubicBezTo>
                    <a:pt x="276" y="115"/>
                    <a:pt x="276" y="115"/>
                    <a:pt x="276" y="115"/>
                  </a:cubicBezTo>
                  <a:cubicBezTo>
                    <a:pt x="275" y="116"/>
                    <a:pt x="274" y="118"/>
                    <a:pt x="273" y="119"/>
                  </a:cubicBezTo>
                  <a:cubicBezTo>
                    <a:pt x="274" y="118"/>
                    <a:pt x="275" y="118"/>
                    <a:pt x="276" y="117"/>
                  </a:cubicBezTo>
                  <a:cubicBezTo>
                    <a:pt x="282" y="107"/>
                    <a:pt x="290" y="92"/>
                    <a:pt x="290" y="92"/>
                  </a:cubicBezTo>
                  <a:cubicBezTo>
                    <a:pt x="291" y="92"/>
                    <a:pt x="291" y="92"/>
                    <a:pt x="291" y="92"/>
                  </a:cubicBezTo>
                  <a:cubicBezTo>
                    <a:pt x="287" y="88"/>
                    <a:pt x="287" y="88"/>
                    <a:pt x="287" y="88"/>
                  </a:cubicBezTo>
                  <a:cubicBezTo>
                    <a:pt x="292" y="88"/>
                    <a:pt x="292" y="88"/>
                    <a:pt x="292" y="88"/>
                  </a:cubicBezTo>
                  <a:cubicBezTo>
                    <a:pt x="290" y="69"/>
                    <a:pt x="290" y="69"/>
                    <a:pt x="290" y="69"/>
                  </a:cubicBezTo>
                  <a:cubicBezTo>
                    <a:pt x="316" y="79"/>
                    <a:pt x="316" y="79"/>
                    <a:pt x="316" y="79"/>
                  </a:cubicBezTo>
                  <a:cubicBezTo>
                    <a:pt x="322" y="89"/>
                    <a:pt x="322" y="104"/>
                    <a:pt x="322" y="120"/>
                  </a:cubicBezTo>
                  <a:cubicBezTo>
                    <a:pt x="332" y="120"/>
                    <a:pt x="332" y="120"/>
                    <a:pt x="332" y="120"/>
                  </a:cubicBezTo>
                  <a:cubicBezTo>
                    <a:pt x="332" y="139"/>
                    <a:pt x="332" y="139"/>
                    <a:pt x="332" y="139"/>
                  </a:cubicBezTo>
                  <a:cubicBezTo>
                    <a:pt x="332" y="147"/>
                    <a:pt x="332" y="147"/>
                    <a:pt x="332" y="147"/>
                  </a:cubicBezTo>
                  <a:cubicBezTo>
                    <a:pt x="332" y="274"/>
                    <a:pt x="332" y="274"/>
                    <a:pt x="332" y="274"/>
                  </a:cubicBezTo>
                  <a:cubicBezTo>
                    <a:pt x="190" y="274"/>
                    <a:pt x="190" y="274"/>
                    <a:pt x="190" y="274"/>
                  </a:cubicBezTo>
                  <a:cubicBezTo>
                    <a:pt x="190" y="147"/>
                    <a:pt x="190" y="147"/>
                    <a:pt x="190" y="147"/>
                  </a:cubicBezTo>
                  <a:cubicBezTo>
                    <a:pt x="147" y="147"/>
                    <a:pt x="147" y="147"/>
                    <a:pt x="147" y="147"/>
                  </a:cubicBezTo>
                  <a:cubicBezTo>
                    <a:pt x="147" y="124"/>
                    <a:pt x="147" y="124"/>
                    <a:pt x="147" y="124"/>
                  </a:cubicBezTo>
                  <a:cubicBezTo>
                    <a:pt x="133" y="124"/>
                    <a:pt x="120" y="124"/>
                    <a:pt x="106" y="123"/>
                  </a:cubicBezTo>
                  <a:cubicBezTo>
                    <a:pt x="105" y="138"/>
                    <a:pt x="103" y="152"/>
                    <a:pt x="102" y="166"/>
                  </a:cubicBezTo>
                  <a:cubicBezTo>
                    <a:pt x="128" y="168"/>
                    <a:pt x="152" y="175"/>
                    <a:pt x="172" y="189"/>
                  </a:cubicBezTo>
                  <a:cubicBezTo>
                    <a:pt x="158" y="217"/>
                    <a:pt x="144" y="246"/>
                    <a:pt x="131" y="275"/>
                  </a:cubicBezTo>
                  <a:cubicBezTo>
                    <a:pt x="123" y="275"/>
                    <a:pt x="116" y="275"/>
                    <a:pt x="108" y="275"/>
                  </a:cubicBezTo>
                  <a:cubicBezTo>
                    <a:pt x="117" y="250"/>
                    <a:pt x="110" y="228"/>
                    <a:pt x="130" y="204"/>
                  </a:cubicBezTo>
                  <a:cubicBezTo>
                    <a:pt x="125" y="204"/>
                    <a:pt x="119" y="203"/>
                    <a:pt x="113" y="203"/>
                  </a:cubicBezTo>
                  <a:close/>
                  <a:moveTo>
                    <a:pt x="226" y="120"/>
                  </a:moveTo>
                  <a:cubicBezTo>
                    <a:pt x="231" y="120"/>
                    <a:pt x="231" y="120"/>
                    <a:pt x="231" y="120"/>
                  </a:cubicBezTo>
                  <a:cubicBezTo>
                    <a:pt x="227" y="107"/>
                    <a:pt x="227" y="107"/>
                    <a:pt x="227" y="107"/>
                  </a:cubicBezTo>
                  <a:cubicBezTo>
                    <a:pt x="226" y="107"/>
                    <a:pt x="226" y="107"/>
                    <a:pt x="226" y="107"/>
                  </a:cubicBezTo>
                  <a:cubicBezTo>
                    <a:pt x="226" y="120"/>
                    <a:pt x="226" y="120"/>
                    <a:pt x="226" y="120"/>
                  </a:cubicBezTo>
                  <a:close/>
                  <a:moveTo>
                    <a:pt x="296" y="120"/>
                  </a:moveTo>
                  <a:cubicBezTo>
                    <a:pt x="301" y="120"/>
                    <a:pt x="301" y="120"/>
                    <a:pt x="301" y="120"/>
                  </a:cubicBezTo>
                  <a:cubicBezTo>
                    <a:pt x="302" y="107"/>
                    <a:pt x="302" y="107"/>
                    <a:pt x="302" y="107"/>
                  </a:cubicBezTo>
                  <a:cubicBezTo>
                    <a:pt x="300" y="107"/>
                    <a:pt x="300" y="107"/>
                    <a:pt x="300" y="107"/>
                  </a:cubicBezTo>
                  <a:lnTo>
                    <a:pt x="296" y="12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23" name="组合 15"/>
          <p:cNvGrpSpPr/>
          <p:nvPr/>
        </p:nvGrpSpPr>
        <p:grpSpPr bwMode="auto">
          <a:xfrm>
            <a:off x="3043406" y="2342650"/>
            <a:ext cx="1129629" cy="1591431"/>
            <a:chOff x="0" y="0"/>
            <a:chExt cx="1147515" cy="1624019"/>
          </a:xfrm>
        </p:grpSpPr>
        <p:grpSp>
          <p:nvGrpSpPr>
            <p:cNvPr id="24" name="组合 22"/>
            <p:cNvGrpSpPr/>
            <p:nvPr/>
          </p:nvGrpSpPr>
          <p:grpSpPr bwMode="auto">
            <a:xfrm rot="-5400000">
              <a:off x="-238252" y="238252"/>
              <a:ext cx="1624019" cy="1147515"/>
              <a:chOff x="0" y="0"/>
              <a:chExt cx="2070437" cy="1462949"/>
            </a:xfrm>
          </p:grpSpPr>
          <p:sp>
            <p:nvSpPr>
              <p:cNvPr id="26" name="等腰三角形 6"/>
              <p:cNvSpPr/>
              <p:nvPr/>
            </p:nvSpPr>
            <p:spPr bwMode="auto">
              <a:xfrm>
                <a:off x="10119" y="900432"/>
                <a:ext cx="597048"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262626"/>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2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083473"/>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25" name="Freeform 21"/>
            <p:cNvSpPr>
              <a:spLocks noEditPoints="true"/>
            </p:cNvSpPr>
            <p:nvPr/>
          </p:nvSpPr>
          <p:spPr bwMode="auto">
            <a:xfrm>
              <a:off x="296372" y="279498"/>
              <a:ext cx="391200" cy="256623"/>
            </a:xfrm>
            <a:custGeom>
              <a:avLst/>
              <a:gdLst>
                <a:gd name="T0" fmla="*/ 249842 w 357"/>
                <a:gd name="T1" fmla="*/ 186436 h 234"/>
                <a:gd name="T2" fmla="*/ 299153 w 357"/>
                <a:gd name="T3" fmla="*/ 197402 h 234"/>
                <a:gd name="T4" fmla="*/ 87664 w 357"/>
                <a:gd name="T5" fmla="*/ 19740 h 234"/>
                <a:gd name="T6" fmla="*/ 0 w 357"/>
                <a:gd name="T7" fmla="*/ 135988 h 234"/>
                <a:gd name="T8" fmla="*/ 56982 w 357"/>
                <a:gd name="T9" fmla="*/ 129408 h 234"/>
                <a:gd name="T10" fmla="*/ 154508 w 357"/>
                <a:gd name="T11" fmla="*/ 94314 h 234"/>
                <a:gd name="T12" fmla="*/ 227926 w 357"/>
                <a:gd name="T13" fmla="*/ 110765 h 234"/>
                <a:gd name="T14" fmla="*/ 213681 w 357"/>
                <a:gd name="T15" fmla="*/ 48254 h 234"/>
                <a:gd name="T16" fmla="*/ 98622 w 357"/>
                <a:gd name="T17" fmla="*/ 52641 h 234"/>
                <a:gd name="T18" fmla="*/ 75610 w 357"/>
                <a:gd name="T19" fmla="*/ 83348 h 234"/>
                <a:gd name="T20" fmla="*/ 82185 w 357"/>
                <a:gd name="T21" fmla="*/ 41674 h 234"/>
                <a:gd name="T22" fmla="*/ 306824 w 357"/>
                <a:gd name="T23" fmla="*/ 0 h 234"/>
                <a:gd name="T24" fmla="*/ 272854 w 357"/>
                <a:gd name="T25" fmla="*/ 41674 h 234"/>
                <a:gd name="T26" fmla="*/ 305728 w 357"/>
                <a:gd name="T27" fmla="*/ 82251 h 234"/>
                <a:gd name="T28" fmla="*/ 255321 w 357"/>
                <a:gd name="T29" fmla="*/ 46061 h 234"/>
                <a:gd name="T30" fmla="*/ 256417 w 357"/>
                <a:gd name="T31" fmla="*/ 97604 h 234"/>
                <a:gd name="T32" fmla="*/ 182998 w 357"/>
                <a:gd name="T33" fmla="*/ 93218 h 234"/>
                <a:gd name="T34" fmla="*/ 75610 w 357"/>
                <a:gd name="T35" fmla="*/ 175469 h 234"/>
                <a:gd name="T36" fmla="*/ 154508 w 357"/>
                <a:gd name="T37" fmla="*/ 152438 h 234"/>
                <a:gd name="T38" fmla="*/ 105197 w 357"/>
                <a:gd name="T39" fmla="*/ 210562 h 234"/>
                <a:gd name="T40" fmla="*/ 173136 w 357"/>
                <a:gd name="T41" fmla="*/ 195209 h 234"/>
                <a:gd name="T42" fmla="*/ 152316 w 357"/>
                <a:gd name="T43" fmla="*/ 234689 h 234"/>
                <a:gd name="T44" fmla="*/ 211489 w 357"/>
                <a:gd name="T45" fmla="*/ 211659 h 234"/>
                <a:gd name="T46" fmla="*/ 202723 w 357"/>
                <a:gd name="T47" fmla="*/ 243463 h 234"/>
                <a:gd name="T48" fmla="*/ 244363 w 357"/>
                <a:gd name="T49" fmla="*/ 237979 h 234"/>
                <a:gd name="T50" fmla="*/ 232309 w 357"/>
                <a:gd name="T51" fmla="*/ 206176 h 234"/>
                <a:gd name="T52" fmla="*/ 312303 w 357"/>
                <a:gd name="T53" fmla="*/ 157922 h 234"/>
                <a:gd name="T54" fmla="*/ 350655 w 357"/>
                <a:gd name="T55" fmla="*/ 138182 h 234"/>
                <a:gd name="T56" fmla="*/ 306824 w 357"/>
                <a:gd name="T57" fmla="*/ 0 h 234"/>
                <a:gd name="T58" fmla="*/ 284908 w 357"/>
                <a:gd name="T59" fmla="*/ 160115 h 234"/>
                <a:gd name="T60" fmla="*/ 305728 w 357"/>
                <a:gd name="T61" fmla="*/ 188629 h 234"/>
                <a:gd name="T62" fmla="*/ 258608 w 357"/>
                <a:gd name="T63" fmla="*/ 239076 h 234"/>
                <a:gd name="T64" fmla="*/ 250938 w 357"/>
                <a:gd name="T65" fmla="*/ 200692 h 234"/>
                <a:gd name="T66" fmla="*/ 258608 w 357"/>
                <a:gd name="T67" fmla="*/ 239076 h 2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7" h="234">
                  <a:moveTo>
                    <a:pt x="259" y="196"/>
                  </a:moveTo>
                  <a:cubicBezTo>
                    <a:pt x="228" y="170"/>
                    <a:pt x="228" y="170"/>
                    <a:pt x="228" y="170"/>
                  </a:cubicBezTo>
                  <a:cubicBezTo>
                    <a:pt x="239" y="158"/>
                    <a:pt x="239" y="158"/>
                    <a:pt x="239" y="158"/>
                  </a:cubicBezTo>
                  <a:cubicBezTo>
                    <a:pt x="273" y="180"/>
                    <a:pt x="273" y="180"/>
                    <a:pt x="273" y="180"/>
                  </a:cubicBezTo>
                  <a:cubicBezTo>
                    <a:pt x="269" y="185"/>
                    <a:pt x="264" y="191"/>
                    <a:pt x="259" y="196"/>
                  </a:cubicBezTo>
                  <a:close/>
                  <a:moveTo>
                    <a:pt x="80" y="18"/>
                  </a:moveTo>
                  <a:cubicBezTo>
                    <a:pt x="34" y="5"/>
                    <a:pt x="34" y="5"/>
                    <a:pt x="34" y="5"/>
                  </a:cubicBezTo>
                  <a:cubicBezTo>
                    <a:pt x="0" y="124"/>
                    <a:pt x="0" y="124"/>
                    <a:pt x="0" y="124"/>
                  </a:cubicBezTo>
                  <a:cubicBezTo>
                    <a:pt x="47" y="137"/>
                    <a:pt x="47" y="137"/>
                    <a:pt x="47" y="137"/>
                  </a:cubicBezTo>
                  <a:cubicBezTo>
                    <a:pt x="52" y="118"/>
                    <a:pt x="52" y="118"/>
                    <a:pt x="52" y="118"/>
                  </a:cubicBezTo>
                  <a:cubicBezTo>
                    <a:pt x="78" y="139"/>
                    <a:pt x="78" y="139"/>
                    <a:pt x="78" y="139"/>
                  </a:cubicBezTo>
                  <a:cubicBezTo>
                    <a:pt x="141" y="86"/>
                    <a:pt x="141" y="86"/>
                    <a:pt x="141" y="86"/>
                  </a:cubicBezTo>
                  <a:cubicBezTo>
                    <a:pt x="167" y="77"/>
                    <a:pt x="167" y="77"/>
                    <a:pt x="167" y="77"/>
                  </a:cubicBezTo>
                  <a:cubicBezTo>
                    <a:pt x="208" y="101"/>
                    <a:pt x="208" y="101"/>
                    <a:pt x="208" y="101"/>
                  </a:cubicBezTo>
                  <a:cubicBezTo>
                    <a:pt x="221" y="90"/>
                    <a:pt x="221" y="90"/>
                    <a:pt x="221" y="90"/>
                  </a:cubicBezTo>
                  <a:cubicBezTo>
                    <a:pt x="195" y="44"/>
                    <a:pt x="195" y="44"/>
                    <a:pt x="195" y="44"/>
                  </a:cubicBezTo>
                  <a:cubicBezTo>
                    <a:pt x="135" y="41"/>
                    <a:pt x="135" y="41"/>
                    <a:pt x="135" y="41"/>
                  </a:cubicBezTo>
                  <a:cubicBezTo>
                    <a:pt x="90" y="48"/>
                    <a:pt x="90" y="48"/>
                    <a:pt x="90" y="48"/>
                  </a:cubicBezTo>
                  <a:cubicBezTo>
                    <a:pt x="85" y="46"/>
                    <a:pt x="85" y="46"/>
                    <a:pt x="85" y="46"/>
                  </a:cubicBezTo>
                  <a:cubicBezTo>
                    <a:pt x="69" y="76"/>
                    <a:pt x="69" y="76"/>
                    <a:pt x="69" y="76"/>
                  </a:cubicBezTo>
                  <a:cubicBezTo>
                    <a:pt x="64" y="74"/>
                    <a:pt x="64" y="74"/>
                    <a:pt x="64" y="74"/>
                  </a:cubicBezTo>
                  <a:cubicBezTo>
                    <a:pt x="75" y="38"/>
                    <a:pt x="75" y="38"/>
                    <a:pt x="75" y="38"/>
                  </a:cubicBezTo>
                  <a:cubicBezTo>
                    <a:pt x="80" y="18"/>
                    <a:pt x="80" y="18"/>
                    <a:pt x="80" y="18"/>
                  </a:cubicBezTo>
                  <a:close/>
                  <a:moveTo>
                    <a:pt x="280" y="0"/>
                  </a:moveTo>
                  <a:cubicBezTo>
                    <a:pt x="243" y="30"/>
                    <a:pt x="243" y="30"/>
                    <a:pt x="243" y="30"/>
                  </a:cubicBezTo>
                  <a:cubicBezTo>
                    <a:pt x="249" y="38"/>
                    <a:pt x="249" y="38"/>
                    <a:pt x="249" y="38"/>
                  </a:cubicBezTo>
                  <a:cubicBezTo>
                    <a:pt x="249" y="38"/>
                    <a:pt x="249" y="38"/>
                    <a:pt x="249" y="38"/>
                  </a:cubicBezTo>
                  <a:cubicBezTo>
                    <a:pt x="279" y="75"/>
                    <a:pt x="279" y="75"/>
                    <a:pt x="279" y="75"/>
                  </a:cubicBezTo>
                  <a:cubicBezTo>
                    <a:pt x="274" y="79"/>
                    <a:pt x="274" y="79"/>
                    <a:pt x="274" y="79"/>
                  </a:cubicBezTo>
                  <a:cubicBezTo>
                    <a:pt x="233" y="42"/>
                    <a:pt x="233" y="42"/>
                    <a:pt x="233" y="42"/>
                  </a:cubicBezTo>
                  <a:cubicBezTo>
                    <a:pt x="226" y="44"/>
                    <a:pt x="219" y="48"/>
                    <a:pt x="210" y="52"/>
                  </a:cubicBezTo>
                  <a:cubicBezTo>
                    <a:pt x="234" y="89"/>
                    <a:pt x="234" y="89"/>
                    <a:pt x="234" y="89"/>
                  </a:cubicBezTo>
                  <a:cubicBezTo>
                    <a:pt x="210" y="109"/>
                    <a:pt x="210" y="109"/>
                    <a:pt x="210" y="109"/>
                  </a:cubicBezTo>
                  <a:cubicBezTo>
                    <a:pt x="167" y="85"/>
                    <a:pt x="167" y="85"/>
                    <a:pt x="167" y="85"/>
                  </a:cubicBezTo>
                  <a:cubicBezTo>
                    <a:pt x="151" y="90"/>
                    <a:pt x="151" y="90"/>
                    <a:pt x="151" y="90"/>
                  </a:cubicBezTo>
                  <a:cubicBezTo>
                    <a:pt x="121" y="112"/>
                    <a:pt x="92" y="137"/>
                    <a:pt x="69" y="160"/>
                  </a:cubicBezTo>
                  <a:cubicBezTo>
                    <a:pt x="71" y="170"/>
                    <a:pt x="78" y="177"/>
                    <a:pt x="90" y="181"/>
                  </a:cubicBezTo>
                  <a:cubicBezTo>
                    <a:pt x="103" y="169"/>
                    <a:pt x="127" y="150"/>
                    <a:pt x="141" y="139"/>
                  </a:cubicBezTo>
                  <a:cubicBezTo>
                    <a:pt x="143" y="145"/>
                    <a:pt x="143" y="145"/>
                    <a:pt x="143" y="145"/>
                  </a:cubicBezTo>
                  <a:cubicBezTo>
                    <a:pt x="129" y="158"/>
                    <a:pt x="108" y="175"/>
                    <a:pt x="96" y="192"/>
                  </a:cubicBezTo>
                  <a:cubicBezTo>
                    <a:pt x="118" y="210"/>
                    <a:pt x="118" y="210"/>
                    <a:pt x="118" y="210"/>
                  </a:cubicBezTo>
                  <a:cubicBezTo>
                    <a:pt x="128" y="207"/>
                    <a:pt x="143" y="192"/>
                    <a:pt x="158" y="178"/>
                  </a:cubicBezTo>
                  <a:cubicBezTo>
                    <a:pt x="161" y="181"/>
                    <a:pt x="161" y="181"/>
                    <a:pt x="161" y="181"/>
                  </a:cubicBezTo>
                  <a:cubicBezTo>
                    <a:pt x="157" y="187"/>
                    <a:pt x="140" y="206"/>
                    <a:pt x="139" y="214"/>
                  </a:cubicBezTo>
                  <a:cubicBezTo>
                    <a:pt x="145" y="217"/>
                    <a:pt x="152" y="221"/>
                    <a:pt x="158" y="225"/>
                  </a:cubicBezTo>
                  <a:cubicBezTo>
                    <a:pt x="167" y="219"/>
                    <a:pt x="186" y="201"/>
                    <a:pt x="193" y="193"/>
                  </a:cubicBezTo>
                  <a:cubicBezTo>
                    <a:pt x="196" y="195"/>
                    <a:pt x="196" y="195"/>
                    <a:pt x="196" y="195"/>
                  </a:cubicBezTo>
                  <a:cubicBezTo>
                    <a:pt x="194" y="199"/>
                    <a:pt x="186" y="211"/>
                    <a:pt x="185" y="222"/>
                  </a:cubicBezTo>
                  <a:cubicBezTo>
                    <a:pt x="191" y="226"/>
                    <a:pt x="198" y="230"/>
                    <a:pt x="204" y="234"/>
                  </a:cubicBezTo>
                  <a:cubicBezTo>
                    <a:pt x="211" y="229"/>
                    <a:pt x="218" y="223"/>
                    <a:pt x="223" y="217"/>
                  </a:cubicBezTo>
                  <a:cubicBezTo>
                    <a:pt x="227" y="213"/>
                    <a:pt x="227" y="213"/>
                    <a:pt x="227" y="213"/>
                  </a:cubicBezTo>
                  <a:cubicBezTo>
                    <a:pt x="212" y="188"/>
                    <a:pt x="212" y="188"/>
                    <a:pt x="212" y="188"/>
                  </a:cubicBezTo>
                  <a:cubicBezTo>
                    <a:pt x="217" y="169"/>
                    <a:pt x="240" y="147"/>
                    <a:pt x="258" y="139"/>
                  </a:cubicBezTo>
                  <a:cubicBezTo>
                    <a:pt x="285" y="144"/>
                    <a:pt x="285" y="144"/>
                    <a:pt x="285" y="144"/>
                  </a:cubicBezTo>
                  <a:cubicBezTo>
                    <a:pt x="310" y="114"/>
                    <a:pt x="310" y="114"/>
                    <a:pt x="310" y="114"/>
                  </a:cubicBezTo>
                  <a:cubicBezTo>
                    <a:pt x="320" y="126"/>
                    <a:pt x="320" y="126"/>
                    <a:pt x="320" y="126"/>
                  </a:cubicBezTo>
                  <a:cubicBezTo>
                    <a:pt x="357" y="96"/>
                    <a:pt x="357" y="96"/>
                    <a:pt x="357" y="96"/>
                  </a:cubicBezTo>
                  <a:cubicBezTo>
                    <a:pt x="280" y="0"/>
                    <a:pt x="280" y="0"/>
                    <a:pt x="280" y="0"/>
                  </a:cubicBezTo>
                  <a:close/>
                  <a:moveTo>
                    <a:pt x="291" y="151"/>
                  </a:moveTo>
                  <a:cubicBezTo>
                    <a:pt x="260" y="146"/>
                    <a:pt x="260" y="146"/>
                    <a:pt x="260" y="146"/>
                  </a:cubicBezTo>
                  <a:cubicBezTo>
                    <a:pt x="253" y="155"/>
                    <a:pt x="253" y="155"/>
                    <a:pt x="253" y="155"/>
                  </a:cubicBezTo>
                  <a:cubicBezTo>
                    <a:pt x="279" y="172"/>
                    <a:pt x="279" y="172"/>
                    <a:pt x="279" y="172"/>
                  </a:cubicBezTo>
                  <a:cubicBezTo>
                    <a:pt x="283" y="165"/>
                    <a:pt x="287" y="158"/>
                    <a:pt x="291" y="151"/>
                  </a:cubicBezTo>
                  <a:close/>
                  <a:moveTo>
                    <a:pt x="236" y="218"/>
                  </a:moveTo>
                  <a:cubicBezTo>
                    <a:pt x="242" y="213"/>
                    <a:pt x="248" y="207"/>
                    <a:pt x="254" y="201"/>
                  </a:cubicBezTo>
                  <a:cubicBezTo>
                    <a:pt x="229" y="183"/>
                    <a:pt x="229" y="183"/>
                    <a:pt x="229" y="183"/>
                  </a:cubicBezTo>
                  <a:cubicBezTo>
                    <a:pt x="220" y="190"/>
                    <a:pt x="220" y="190"/>
                    <a:pt x="220" y="190"/>
                  </a:cubicBezTo>
                  <a:lnTo>
                    <a:pt x="236" y="21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36" name="平行四边形 35"/>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p:cNvSpPr/>
          <p:nvPr/>
        </p:nvSpPr>
        <p:spPr>
          <a:xfrm>
            <a:off x="-481061" y="243840"/>
            <a:ext cx="2696464"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dirty="0"/>
              <a:t>政策要点</a:t>
            </a:r>
            <a:r>
              <a:rPr lang="en-US" altLang="zh-CN" dirty="0"/>
              <a:t>8</a:t>
            </a:r>
            <a:endParaRPr lang="en-US" altLang="zh-CN" dirty="0"/>
          </a:p>
        </p:txBody>
      </p:sp>
      <p:sp>
        <p:nvSpPr>
          <p:cNvPr id="38" name="平行四边形 37"/>
          <p:cNvSpPr/>
          <p:nvPr/>
        </p:nvSpPr>
        <p:spPr>
          <a:xfrm>
            <a:off x="1947782" y="252198"/>
            <a:ext cx="7474005" cy="64893"/>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56"/>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true"/>
          </p:cNvPicPr>
          <p:nvPr/>
        </p:nvPicPr>
        <p:blipFill>
          <a:blip r:embed="rId1"/>
          <a:stretch>
            <a:fillRect/>
          </a:stretch>
        </p:blipFill>
        <p:spPr>
          <a:xfrm>
            <a:off x="188081" y="1156685"/>
            <a:ext cx="8661895" cy="297047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12"/>
          <p:cNvGrpSpPr/>
          <p:nvPr/>
        </p:nvGrpSpPr>
        <p:grpSpPr bwMode="auto">
          <a:xfrm>
            <a:off x="3201210" y="1273916"/>
            <a:ext cx="1598356" cy="1124737"/>
            <a:chOff x="0" y="0"/>
            <a:chExt cx="1624019" cy="1147515"/>
          </a:xfrm>
        </p:grpSpPr>
        <p:grpSp>
          <p:nvGrpSpPr>
            <p:cNvPr id="9" name="组合 7"/>
            <p:cNvGrpSpPr/>
            <p:nvPr/>
          </p:nvGrpSpPr>
          <p:grpSpPr bwMode="auto">
            <a:xfrm>
              <a:off x="0" y="0"/>
              <a:ext cx="1624019" cy="1147515"/>
              <a:chOff x="0" y="0"/>
              <a:chExt cx="2070437" cy="1462949"/>
            </a:xfrm>
          </p:grpSpPr>
          <p:sp>
            <p:nvSpPr>
              <p:cNvPr id="11" name="等腰三角形 6"/>
              <p:cNvSpPr/>
              <p:nvPr/>
            </p:nvSpPr>
            <p:spPr bwMode="auto">
              <a:xfrm>
                <a:off x="10120" y="900432"/>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2" name="右箭头 5"/>
              <p:cNvSpPr/>
              <p:nvPr/>
            </p:nvSpPr>
            <p:spPr bwMode="auto">
              <a:xfrm>
                <a:off x="0" y="0"/>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10" name="Freeform 6"/>
            <p:cNvSpPr>
              <a:spLocks noEditPoints="true"/>
            </p:cNvSpPr>
            <p:nvPr/>
          </p:nvSpPr>
          <p:spPr bwMode="auto">
            <a:xfrm>
              <a:off x="1055100" y="277244"/>
              <a:ext cx="282917" cy="367363"/>
            </a:xfrm>
            <a:custGeom>
              <a:avLst/>
              <a:gdLst>
                <a:gd name="T0" fmla="*/ 37196 w 251"/>
                <a:gd name="T1" fmla="*/ 335810 h 326"/>
                <a:gd name="T2" fmla="*/ 29306 w 251"/>
                <a:gd name="T3" fmla="*/ 202838 h 326"/>
                <a:gd name="T4" fmla="*/ 49595 w 251"/>
                <a:gd name="T5" fmla="*/ 169032 h 326"/>
                <a:gd name="T6" fmla="*/ 86791 w 251"/>
                <a:gd name="T7" fmla="*/ 158890 h 326"/>
                <a:gd name="T8" fmla="*/ 93554 w 251"/>
                <a:gd name="T9" fmla="*/ 191570 h 326"/>
                <a:gd name="T10" fmla="*/ 85664 w 251"/>
                <a:gd name="T11" fmla="*/ 200585 h 326"/>
                <a:gd name="T12" fmla="*/ 60867 w 251"/>
                <a:gd name="T13" fmla="*/ 221995 h 326"/>
                <a:gd name="T14" fmla="*/ 50722 w 251"/>
                <a:gd name="T15" fmla="*/ 335810 h 326"/>
                <a:gd name="T16" fmla="*/ 65375 w 251"/>
                <a:gd name="T17" fmla="*/ 334683 h 326"/>
                <a:gd name="T18" fmla="*/ 223178 w 251"/>
                <a:gd name="T19" fmla="*/ 236645 h 326"/>
                <a:gd name="T20" fmla="*/ 92427 w 251"/>
                <a:gd name="T21" fmla="*/ 103673 h 326"/>
                <a:gd name="T22" fmla="*/ 151039 w 251"/>
                <a:gd name="T23" fmla="*/ 52963 h 326"/>
                <a:gd name="T24" fmla="*/ 184854 w 251"/>
                <a:gd name="T25" fmla="*/ 103673 h 326"/>
                <a:gd name="T26" fmla="*/ 192744 w 251"/>
                <a:gd name="T27" fmla="*/ 28172 h 326"/>
                <a:gd name="T28" fmla="*/ 84537 w 251"/>
                <a:gd name="T29" fmla="*/ 23664 h 326"/>
                <a:gd name="T30" fmla="*/ 92427 w 251"/>
                <a:gd name="T31" fmla="*/ 103673 h 326"/>
                <a:gd name="T32" fmla="*/ 242339 w 251"/>
                <a:gd name="T33" fmla="*/ 350460 h 326"/>
                <a:gd name="T34" fmla="*/ 55231 w 251"/>
                <a:gd name="T35" fmla="*/ 367363 h 326"/>
                <a:gd name="T36" fmla="*/ 253611 w 251"/>
                <a:gd name="T37" fmla="*/ 202838 h 326"/>
                <a:gd name="T38" fmla="*/ 245721 w 251"/>
                <a:gd name="T39" fmla="*/ 335810 h 326"/>
                <a:gd name="T40" fmla="*/ 237831 w 251"/>
                <a:gd name="T41" fmla="*/ 232137 h 326"/>
                <a:gd name="T42" fmla="*/ 188236 w 251"/>
                <a:gd name="T43" fmla="*/ 221995 h 326"/>
                <a:gd name="T44" fmla="*/ 199507 w 251"/>
                <a:gd name="T45" fmla="*/ 199458 h 326"/>
                <a:gd name="T46" fmla="*/ 201762 w 251"/>
                <a:gd name="T47" fmla="*/ 192697 h 326"/>
                <a:gd name="T48" fmla="*/ 234449 w 251"/>
                <a:gd name="T49" fmla="*/ 167905 h 326"/>
                <a:gd name="T50" fmla="*/ 237831 w 251"/>
                <a:gd name="T51" fmla="*/ 171286 h 326"/>
                <a:gd name="T52" fmla="*/ 253611 w 251"/>
                <a:gd name="T53" fmla="*/ 202838 h 326"/>
                <a:gd name="T54" fmla="*/ 193871 w 251"/>
                <a:gd name="T55" fmla="*/ 200585 h 326"/>
                <a:gd name="T56" fmla="*/ 184854 w 251"/>
                <a:gd name="T57" fmla="*/ 185935 h 326"/>
                <a:gd name="T58" fmla="*/ 196126 w 251"/>
                <a:gd name="T59" fmla="*/ 158890 h 326"/>
                <a:gd name="T60" fmla="*/ 174710 w 251"/>
                <a:gd name="T61" fmla="*/ 163398 h 326"/>
                <a:gd name="T62" fmla="*/ 182600 w 251"/>
                <a:gd name="T63" fmla="*/ 221995 h 326"/>
                <a:gd name="T64" fmla="*/ 87918 w 251"/>
                <a:gd name="T65" fmla="*/ 187062 h 326"/>
                <a:gd name="T66" fmla="*/ 101444 w 251"/>
                <a:gd name="T67" fmla="*/ 189316 h 326"/>
                <a:gd name="T68" fmla="*/ 102572 w 251"/>
                <a:gd name="T69" fmla="*/ 221995 h 326"/>
                <a:gd name="T70" fmla="*/ 108207 w 251"/>
                <a:gd name="T71" fmla="*/ 163398 h 326"/>
                <a:gd name="T72" fmla="*/ 89046 w 251"/>
                <a:gd name="T73" fmla="*/ 158890 h 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 h="326">
                  <a:moveTo>
                    <a:pt x="45" y="298"/>
                  </a:moveTo>
                  <a:cubicBezTo>
                    <a:pt x="33" y="298"/>
                    <a:pt x="33" y="298"/>
                    <a:pt x="33" y="298"/>
                  </a:cubicBezTo>
                  <a:cubicBezTo>
                    <a:pt x="4" y="298"/>
                    <a:pt x="0" y="279"/>
                    <a:pt x="7" y="253"/>
                  </a:cubicBezTo>
                  <a:cubicBezTo>
                    <a:pt x="26" y="180"/>
                    <a:pt x="26" y="180"/>
                    <a:pt x="26" y="180"/>
                  </a:cubicBezTo>
                  <a:cubicBezTo>
                    <a:pt x="29" y="168"/>
                    <a:pt x="35" y="158"/>
                    <a:pt x="42" y="151"/>
                  </a:cubicBezTo>
                  <a:cubicBezTo>
                    <a:pt x="44" y="150"/>
                    <a:pt x="44" y="150"/>
                    <a:pt x="44" y="150"/>
                  </a:cubicBezTo>
                  <a:cubicBezTo>
                    <a:pt x="45" y="149"/>
                    <a:pt x="45" y="149"/>
                    <a:pt x="45" y="149"/>
                  </a:cubicBezTo>
                  <a:cubicBezTo>
                    <a:pt x="77" y="141"/>
                    <a:pt x="77" y="141"/>
                    <a:pt x="77" y="141"/>
                  </a:cubicBezTo>
                  <a:cubicBezTo>
                    <a:pt x="74" y="171"/>
                    <a:pt x="74" y="171"/>
                    <a:pt x="74" y="171"/>
                  </a:cubicBezTo>
                  <a:cubicBezTo>
                    <a:pt x="83" y="170"/>
                    <a:pt x="83" y="170"/>
                    <a:pt x="83" y="170"/>
                  </a:cubicBezTo>
                  <a:cubicBezTo>
                    <a:pt x="76" y="177"/>
                    <a:pt x="76" y="177"/>
                    <a:pt x="76" y="177"/>
                  </a:cubicBezTo>
                  <a:cubicBezTo>
                    <a:pt x="76" y="178"/>
                    <a:pt x="76" y="178"/>
                    <a:pt x="76" y="178"/>
                  </a:cubicBezTo>
                  <a:cubicBezTo>
                    <a:pt x="77" y="178"/>
                    <a:pt x="81" y="186"/>
                    <a:pt x="87" y="197"/>
                  </a:cubicBezTo>
                  <a:cubicBezTo>
                    <a:pt x="54" y="197"/>
                    <a:pt x="54" y="197"/>
                    <a:pt x="54" y="197"/>
                  </a:cubicBezTo>
                  <a:cubicBezTo>
                    <a:pt x="45" y="206"/>
                    <a:pt x="45" y="206"/>
                    <a:pt x="45" y="206"/>
                  </a:cubicBezTo>
                  <a:cubicBezTo>
                    <a:pt x="45" y="298"/>
                    <a:pt x="45" y="298"/>
                    <a:pt x="45" y="298"/>
                  </a:cubicBezTo>
                  <a:close/>
                  <a:moveTo>
                    <a:pt x="58" y="210"/>
                  </a:moveTo>
                  <a:cubicBezTo>
                    <a:pt x="58" y="297"/>
                    <a:pt x="58" y="297"/>
                    <a:pt x="58" y="297"/>
                  </a:cubicBezTo>
                  <a:cubicBezTo>
                    <a:pt x="198" y="297"/>
                    <a:pt x="198" y="297"/>
                    <a:pt x="198" y="297"/>
                  </a:cubicBezTo>
                  <a:cubicBezTo>
                    <a:pt x="198" y="210"/>
                    <a:pt x="198" y="210"/>
                    <a:pt x="198" y="210"/>
                  </a:cubicBezTo>
                  <a:cubicBezTo>
                    <a:pt x="58" y="210"/>
                    <a:pt x="58" y="210"/>
                    <a:pt x="58" y="210"/>
                  </a:cubicBezTo>
                  <a:close/>
                  <a:moveTo>
                    <a:pt x="82" y="92"/>
                  </a:moveTo>
                  <a:cubicBezTo>
                    <a:pt x="80" y="74"/>
                    <a:pt x="79" y="66"/>
                    <a:pt x="85" y="48"/>
                  </a:cubicBezTo>
                  <a:cubicBezTo>
                    <a:pt x="96" y="56"/>
                    <a:pt x="123" y="52"/>
                    <a:pt x="134" y="47"/>
                  </a:cubicBezTo>
                  <a:cubicBezTo>
                    <a:pt x="140" y="56"/>
                    <a:pt x="151" y="58"/>
                    <a:pt x="161" y="55"/>
                  </a:cubicBezTo>
                  <a:cubicBezTo>
                    <a:pt x="164" y="70"/>
                    <a:pt x="164" y="72"/>
                    <a:pt x="164" y="92"/>
                  </a:cubicBezTo>
                  <a:cubicBezTo>
                    <a:pt x="164" y="92"/>
                    <a:pt x="175" y="82"/>
                    <a:pt x="177" y="74"/>
                  </a:cubicBezTo>
                  <a:cubicBezTo>
                    <a:pt x="179" y="65"/>
                    <a:pt x="175" y="32"/>
                    <a:pt x="171" y="25"/>
                  </a:cubicBezTo>
                  <a:cubicBezTo>
                    <a:pt x="167" y="14"/>
                    <a:pt x="154" y="6"/>
                    <a:pt x="132" y="9"/>
                  </a:cubicBezTo>
                  <a:cubicBezTo>
                    <a:pt x="111" y="0"/>
                    <a:pt x="86" y="9"/>
                    <a:pt x="75" y="21"/>
                  </a:cubicBezTo>
                  <a:cubicBezTo>
                    <a:pt x="71" y="27"/>
                    <a:pt x="65" y="74"/>
                    <a:pt x="70" y="81"/>
                  </a:cubicBezTo>
                  <a:cubicBezTo>
                    <a:pt x="76" y="88"/>
                    <a:pt x="82" y="92"/>
                    <a:pt x="82" y="92"/>
                  </a:cubicBezTo>
                  <a:close/>
                  <a:moveTo>
                    <a:pt x="40" y="311"/>
                  </a:moveTo>
                  <a:cubicBezTo>
                    <a:pt x="215" y="311"/>
                    <a:pt x="215" y="311"/>
                    <a:pt x="215" y="311"/>
                  </a:cubicBezTo>
                  <a:cubicBezTo>
                    <a:pt x="205" y="326"/>
                    <a:pt x="205" y="326"/>
                    <a:pt x="205" y="326"/>
                  </a:cubicBezTo>
                  <a:cubicBezTo>
                    <a:pt x="49" y="326"/>
                    <a:pt x="49" y="326"/>
                    <a:pt x="49" y="326"/>
                  </a:cubicBezTo>
                  <a:cubicBezTo>
                    <a:pt x="40" y="311"/>
                    <a:pt x="40" y="311"/>
                    <a:pt x="40" y="311"/>
                  </a:cubicBezTo>
                  <a:close/>
                  <a:moveTo>
                    <a:pt x="225" y="180"/>
                  </a:moveTo>
                  <a:cubicBezTo>
                    <a:pt x="244" y="253"/>
                    <a:pt x="244" y="253"/>
                    <a:pt x="244" y="253"/>
                  </a:cubicBezTo>
                  <a:cubicBezTo>
                    <a:pt x="251" y="279"/>
                    <a:pt x="248" y="298"/>
                    <a:pt x="218" y="298"/>
                  </a:cubicBezTo>
                  <a:cubicBezTo>
                    <a:pt x="211" y="298"/>
                    <a:pt x="211" y="298"/>
                    <a:pt x="211" y="298"/>
                  </a:cubicBezTo>
                  <a:cubicBezTo>
                    <a:pt x="211" y="206"/>
                    <a:pt x="211" y="206"/>
                    <a:pt x="211" y="206"/>
                  </a:cubicBezTo>
                  <a:cubicBezTo>
                    <a:pt x="201" y="197"/>
                    <a:pt x="201" y="197"/>
                    <a:pt x="201" y="197"/>
                  </a:cubicBezTo>
                  <a:cubicBezTo>
                    <a:pt x="167" y="197"/>
                    <a:pt x="167" y="197"/>
                    <a:pt x="167" y="197"/>
                  </a:cubicBezTo>
                  <a:cubicBezTo>
                    <a:pt x="172" y="186"/>
                    <a:pt x="177" y="178"/>
                    <a:pt x="177" y="178"/>
                  </a:cubicBezTo>
                  <a:cubicBezTo>
                    <a:pt x="177" y="177"/>
                    <a:pt x="177" y="177"/>
                    <a:pt x="177" y="177"/>
                  </a:cubicBezTo>
                  <a:cubicBezTo>
                    <a:pt x="170" y="170"/>
                    <a:pt x="170" y="170"/>
                    <a:pt x="170" y="170"/>
                  </a:cubicBezTo>
                  <a:cubicBezTo>
                    <a:pt x="179" y="171"/>
                    <a:pt x="179" y="171"/>
                    <a:pt x="179" y="171"/>
                  </a:cubicBezTo>
                  <a:cubicBezTo>
                    <a:pt x="177" y="142"/>
                    <a:pt x="177" y="142"/>
                    <a:pt x="177" y="142"/>
                  </a:cubicBezTo>
                  <a:cubicBezTo>
                    <a:pt x="208" y="149"/>
                    <a:pt x="208" y="149"/>
                    <a:pt x="208" y="149"/>
                  </a:cubicBezTo>
                  <a:cubicBezTo>
                    <a:pt x="210" y="150"/>
                    <a:pt x="210" y="150"/>
                    <a:pt x="210" y="150"/>
                  </a:cubicBezTo>
                  <a:cubicBezTo>
                    <a:pt x="211" y="152"/>
                    <a:pt x="211" y="152"/>
                    <a:pt x="211" y="152"/>
                  </a:cubicBezTo>
                  <a:cubicBezTo>
                    <a:pt x="218" y="160"/>
                    <a:pt x="222" y="170"/>
                    <a:pt x="224" y="180"/>
                  </a:cubicBezTo>
                  <a:cubicBezTo>
                    <a:pt x="225" y="180"/>
                    <a:pt x="225" y="180"/>
                    <a:pt x="225" y="180"/>
                  </a:cubicBezTo>
                  <a:close/>
                  <a:moveTo>
                    <a:pt x="162" y="197"/>
                  </a:moveTo>
                  <a:cubicBezTo>
                    <a:pt x="167" y="188"/>
                    <a:pt x="171" y="181"/>
                    <a:pt x="172" y="178"/>
                  </a:cubicBezTo>
                  <a:cubicBezTo>
                    <a:pt x="163" y="168"/>
                    <a:pt x="163" y="168"/>
                    <a:pt x="163" y="168"/>
                  </a:cubicBezTo>
                  <a:cubicBezTo>
                    <a:pt x="164" y="165"/>
                    <a:pt x="164" y="165"/>
                    <a:pt x="164" y="165"/>
                  </a:cubicBezTo>
                  <a:cubicBezTo>
                    <a:pt x="175" y="166"/>
                    <a:pt x="175" y="166"/>
                    <a:pt x="175" y="166"/>
                  </a:cubicBezTo>
                  <a:cubicBezTo>
                    <a:pt x="174" y="141"/>
                    <a:pt x="174" y="141"/>
                    <a:pt x="174" y="141"/>
                  </a:cubicBezTo>
                  <a:cubicBezTo>
                    <a:pt x="164" y="138"/>
                    <a:pt x="164" y="138"/>
                    <a:pt x="164" y="138"/>
                  </a:cubicBezTo>
                  <a:cubicBezTo>
                    <a:pt x="155" y="145"/>
                    <a:pt x="155" y="145"/>
                    <a:pt x="155" y="145"/>
                  </a:cubicBezTo>
                  <a:cubicBezTo>
                    <a:pt x="133" y="197"/>
                    <a:pt x="133" y="197"/>
                    <a:pt x="133" y="197"/>
                  </a:cubicBezTo>
                  <a:cubicBezTo>
                    <a:pt x="162" y="197"/>
                    <a:pt x="162" y="197"/>
                    <a:pt x="162" y="197"/>
                  </a:cubicBezTo>
                  <a:close/>
                  <a:moveTo>
                    <a:pt x="79" y="141"/>
                  </a:moveTo>
                  <a:cubicBezTo>
                    <a:pt x="78" y="166"/>
                    <a:pt x="78" y="166"/>
                    <a:pt x="78" y="166"/>
                  </a:cubicBezTo>
                  <a:cubicBezTo>
                    <a:pt x="89" y="165"/>
                    <a:pt x="89" y="165"/>
                    <a:pt x="89" y="165"/>
                  </a:cubicBezTo>
                  <a:cubicBezTo>
                    <a:pt x="90" y="168"/>
                    <a:pt x="90" y="168"/>
                    <a:pt x="90" y="168"/>
                  </a:cubicBezTo>
                  <a:cubicBezTo>
                    <a:pt x="81" y="178"/>
                    <a:pt x="81" y="178"/>
                    <a:pt x="81" y="178"/>
                  </a:cubicBezTo>
                  <a:cubicBezTo>
                    <a:pt x="82" y="181"/>
                    <a:pt x="86" y="188"/>
                    <a:pt x="91" y="197"/>
                  </a:cubicBezTo>
                  <a:cubicBezTo>
                    <a:pt x="121" y="197"/>
                    <a:pt x="121" y="197"/>
                    <a:pt x="121" y="197"/>
                  </a:cubicBezTo>
                  <a:cubicBezTo>
                    <a:pt x="96" y="145"/>
                    <a:pt x="96" y="145"/>
                    <a:pt x="96" y="145"/>
                  </a:cubicBezTo>
                  <a:cubicBezTo>
                    <a:pt x="88" y="138"/>
                    <a:pt x="88" y="138"/>
                    <a:pt x="88" y="138"/>
                  </a:cubicBezTo>
                  <a:lnTo>
                    <a:pt x="79" y="1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13" name="组合 13"/>
          <p:cNvGrpSpPr/>
          <p:nvPr/>
        </p:nvGrpSpPr>
        <p:grpSpPr bwMode="auto">
          <a:xfrm>
            <a:off x="4815190" y="1451260"/>
            <a:ext cx="1129629" cy="1591433"/>
            <a:chOff x="0" y="0"/>
            <a:chExt cx="1147515" cy="1624019"/>
          </a:xfrm>
        </p:grpSpPr>
        <p:grpSp>
          <p:nvGrpSpPr>
            <p:cNvPr id="14" name="组合 16"/>
            <p:cNvGrpSpPr/>
            <p:nvPr/>
          </p:nvGrpSpPr>
          <p:grpSpPr bwMode="auto">
            <a:xfrm rot="5400000">
              <a:off x="-238252" y="238252"/>
              <a:ext cx="1624019" cy="1147515"/>
              <a:chOff x="0" y="0"/>
              <a:chExt cx="2070437" cy="1462949"/>
            </a:xfrm>
          </p:grpSpPr>
          <p:sp>
            <p:nvSpPr>
              <p:cNvPr id="16" name="等腰三角形 6"/>
              <p:cNvSpPr/>
              <p:nvPr/>
            </p:nvSpPr>
            <p:spPr bwMode="auto">
              <a:xfrm>
                <a:off x="10119" y="898409"/>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262626"/>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083473"/>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15" name="Freeform 11"/>
            <p:cNvSpPr>
              <a:spLocks noEditPoints="true"/>
            </p:cNvSpPr>
            <p:nvPr/>
          </p:nvSpPr>
          <p:spPr bwMode="auto">
            <a:xfrm>
              <a:off x="511104" y="1045227"/>
              <a:ext cx="350967" cy="288563"/>
            </a:xfrm>
            <a:custGeom>
              <a:avLst/>
              <a:gdLst>
                <a:gd name="T0" fmla="*/ 97875 w 355"/>
                <a:gd name="T1" fmla="*/ 169975 h 292"/>
                <a:gd name="T2" fmla="*/ 57341 w 355"/>
                <a:gd name="T3" fmla="*/ 188752 h 292"/>
                <a:gd name="T4" fmla="*/ 0 w 355"/>
                <a:gd name="T5" fmla="*/ 153176 h 292"/>
                <a:gd name="T6" fmla="*/ 55364 w 355"/>
                <a:gd name="T7" fmla="*/ 75105 h 292"/>
                <a:gd name="T8" fmla="*/ 64262 w 355"/>
                <a:gd name="T9" fmla="*/ 75105 h 292"/>
                <a:gd name="T10" fmla="*/ 98864 w 355"/>
                <a:gd name="T11" fmla="*/ 72141 h 292"/>
                <a:gd name="T12" fmla="*/ 132478 w 355"/>
                <a:gd name="T13" fmla="*/ 79058 h 292"/>
                <a:gd name="T14" fmla="*/ 317353 w 355"/>
                <a:gd name="T15" fmla="*/ 79058 h 292"/>
                <a:gd name="T16" fmla="*/ 132478 w 355"/>
                <a:gd name="T17" fmla="*/ 130446 h 292"/>
                <a:gd name="T18" fmla="*/ 326251 w 355"/>
                <a:gd name="T19" fmla="*/ 211481 h 292"/>
                <a:gd name="T20" fmla="*/ 350967 w 355"/>
                <a:gd name="T21" fmla="*/ 79058 h 292"/>
                <a:gd name="T22" fmla="*/ 231342 w 355"/>
                <a:gd name="T23" fmla="*/ 160093 h 292"/>
                <a:gd name="T24" fmla="*/ 237273 w 355"/>
                <a:gd name="T25" fmla="*/ 177881 h 292"/>
                <a:gd name="T26" fmla="*/ 223433 w 355"/>
                <a:gd name="T27" fmla="*/ 93882 h 292"/>
                <a:gd name="T28" fmla="*/ 220467 w 355"/>
                <a:gd name="T29" fmla="*/ 112658 h 292"/>
                <a:gd name="T30" fmla="*/ 192785 w 355"/>
                <a:gd name="T31" fmla="*/ 128470 h 292"/>
                <a:gd name="T32" fmla="*/ 174001 w 355"/>
                <a:gd name="T33" fmla="*/ 140329 h 292"/>
                <a:gd name="T34" fmla="*/ 179932 w 355"/>
                <a:gd name="T35" fmla="*/ 163058 h 292"/>
                <a:gd name="T36" fmla="*/ 229364 w 355"/>
                <a:gd name="T37" fmla="*/ 154164 h 292"/>
                <a:gd name="T38" fmla="*/ 251114 w 355"/>
                <a:gd name="T39" fmla="*/ 108705 h 292"/>
                <a:gd name="T40" fmla="*/ 176966 w 355"/>
                <a:gd name="T41" fmla="*/ 169975 h 292"/>
                <a:gd name="T42" fmla="*/ 165103 w 355"/>
                <a:gd name="T43" fmla="*/ 177881 h 292"/>
                <a:gd name="T44" fmla="*/ 171035 w 355"/>
                <a:gd name="T45" fmla="*/ 177881 h 292"/>
                <a:gd name="T46" fmla="*/ 192785 w 355"/>
                <a:gd name="T47" fmla="*/ 168987 h 292"/>
                <a:gd name="T48" fmla="*/ 197728 w 355"/>
                <a:gd name="T49" fmla="*/ 177881 h 292"/>
                <a:gd name="T50" fmla="*/ 204648 w 355"/>
                <a:gd name="T51" fmla="*/ 177881 h 292"/>
                <a:gd name="T52" fmla="*/ 215523 w 355"/>
                <a:gd name="T53" fmla="*/ 163058 h 292"/>
                <a:gd name="T54" fmla="*/ 220467 w 355"/>
                <a:gd name="T55" fmla="*/ 165034 h 292"/>
                <a:gd name="T56" fmla="*/ 281762 w 355"/>
                <a:gd name="T57" fmla="*/ 121552 h 292"/>
                <a:gd name="T58" fmla="*/ 309444 w 355"/>
                <a:gd name="T59" fmla="*/ 160093 h 292"/>
                <a:gd name="T60" fmla="*/ 281762 w 355"/>
                <a:gd name="T61" fmla="*/ 178870 h 292"/>
                <a:gd name="T62" fmla="*/ 253092 w 355"/>
                <a:gd name="T63" fmla="*/ 146258 h 292"/>
                <a:gd name="T64" fmla="*/ 276819 w 355"/>
                <a:gd name="T65" fmla="*/ 124517 h 292"/>
                <a:gd name="T66" fmla="*/ 280774 w 355"/>
                <a:gd name="T67" fmla="*/ 121552 h 292"/>
                <a:gd name="T68" fmla="*/ 302524 w 355"/>
                <a:gd name="T69" fmla="*/ 160093 h 292"/>
                <a:gd name="T70" fmla="*/ 281762 w 355"/>
                <a:gd name="T71" fmla="*/ 173928 h 292"/>
                <a:gd name="T72" fmla="*/ 290660 w 355"/>
                <a:gd name="T73" fmla="*/ 128470 h 292"/>
                <a:gd name="T74" fmla="*/ 297580 w 355"/>
                <a:gd name="T75" fmla="*/ 132423 h 292"/>
                <a:gd name="T76" fmla="*/ 270887 w 355"/>
                <a:gd name="T77" fmla="*/ 170964 h 292"/>
                <a:gd name="T78" fmla="*/ 270887 w 355"/>
                <a:gd name="T79" fmla="*/ 170964 h 292"/>
                <a:gd name="T80" fmla="*/ 305490 w 355"/>
                <a:gd name="T81" fmla="*/ 150211 h 292"/>
                <a:gd name="T82" fmla="*/ 261989 w 355"/>
                <a:gd name="T83" fmla="*/ 163058 h 292"/>
                <a:gd name="T84" fmla="*/ 261001 w 355"/>
                <a:gd name="T85" fmla="*/ 161081 h 292"/>
                <a:gd name="T86" fmla="*/ 261001 w 355"/>
                <a:gd name="T87" fmla="*/ 161081 h 292"/>
                <a:gd name="T88" fmla="*/ 303512 w 355"/>
                <a:gd name="T89" fmla="*/ 141317 h 292"/>
                <a:gd name="T90" fmla="*/ 259024 w 355"/>
                <a:gd name="T91" fmla="*/ 155152 h 292"/>
                <a:gd name="T92" fmla="*/ 284728 w 355"/>
                <a:gd name="T93" fmla="*/ 147246 h 292"/>
                <a:gd name="T94" fmla="*/ 284728 w 355"/>
                <a:gd name="T95" fmla="*/ 147246 h 292"/>
                <a:gd name="T96" fmla="*/ 263967 w 355"/>
                <a:gd name="T97" fmla="*/ 150211 h 292"/>
                <a:gd name="T98" fmla="*/ 299558 w 355"/>
                <a:gd name="T99" fmla="*/ 134399 h 292"/>
                <a:gd name="T100" fmla="*/ 282751 w 355"/>
                <a:gd name="T101" fmla="*/ 126493 h 292"/>
                <a:gd name="T102" fmla="*/ 255069 w 355"/>
                <a:gd name="T103" fmla="*/ 121552 h 292"/>
                <a:gd name="T104" fmla="*/ 274842 w 355"/>
                <a:gd name="T105" fmla="*/ 138352 h 292"/>
                <a:gd name="T106" fmla="*/ 248148 w 355"/>
                <a:gd name="T107" fmla="*/ 135387 h 292"/>
                <a:gd name="T108" fmla="*/ 254080 w 355"/>
                <a:gd name="T109" fmla="*/ 133411 h 292"/>
                <a:gd name="T110" fmla="*/ 278796 w 355"/>
                <a:gd name="T111" fmla="*/ 281645 h 292"/>
                <a:gd name="T112" fmla="*/ 207614 w 355"/>
                <a:gd name="T113" fmla="*/ 250022 h 292"/>
                <a:gd name="T114" fmla="*/ 224421 w 355"/>
                <a:gd name="T115" fmla="*/ 223340 h 292"/>
                <a:gd name="T116" fmla="*/ 224421 w 355"/>
                <a:gd name="T117" fmla="*/ 223340 h 292"/>
                <a:gd name="T118" fmla="*/ 77114 w 355"/>
                <a:gd name="T119" fmla="*/ 44470 h 2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5" h="292">
                  <a:moveTo>
                    <a:pt x="165" y="123"/>
                  </a:moveTo>
                  <a:cubicBezTo>
                    <a:pt x="159" y="133"/>
                    <a:pt x="159" y="133"/>
                    <a:pt x="159" y="133"/>
                  </a:cubicBezTo>
                  <a:cubicBezTo>
                    <a:pt x="105" y="116"/>
                    <a:pt x="105" y="116"/>
                    <a:pt x="105" y="116"/>
                  </a:cubicBezTo>
                  <a:cubicBezTo>
                    <a:pt x="99" y="172"/>
                    <a:pt x="99" y="172"/>
                    <a:pt x="99" y="172"/>
                  </a:cubicBezTo>
                  <a:cubicBezTo>
                    <a:pt x="101" y="212"/>
                    <a:pt x="97" y="252"/>
                    <a:pt x="99" y="292"/>
                  </a:cubicBezTo>
                  <a:cubicBezTo>
                    <a:pt x="88" y="292"/>
                    <a:pt x="84" y="292"/>
                    <a:pt x="73" y="292"/>
                  </a:cubicBezTo>
                  <a:cubicBezTo>
                    <a:pt x="71" y="258"/>
                    <a:pt x="67" y="224"/>
                    <a:pt x="65" y="191"/>
                  </a:cubicBezTo>
                  <a:cubicBezTo>
                    <a:pt x="60" y="191"/>
                    <a:pt x="63" y="191"/>
                    <a:pt x="58" y="191"/>
                  </a:cubicBezTo>
                  <a:cubicBezTo>
                    <a:pt x="56" y="224"/>
                    <a:pt x="49" y="258"/>
                    <a:pt x="48" y="292"/>
                  </a:cubicBezTo>
                  <a:cubicBezTo>
                    <a:pt x="37" y="292"/>
                    <a:pt x="32" y="292"/>
                    <a:pt x="21" y="292"/>
                  </a:cubicBezTo>
                  <a:cubicBezTo>
                    <a:pt x="24" y="252"/>
                    <a:pt x="20" y="212"/>
                    <a:pt x="22" y="172"/>
                  </a:cubicBezTo>
                  <a:cubicBezTo>
                    <a:pt x="15" y="167"/>
                    <a:pt x="7" y="161"/>
                    <a:pt x="0" y="155"/>
                  </a:cubicBezTo>
                  <a:cubicBezTo>
                    <a:pt x="3" y="127"/>
                    <a:pt x="7" y="99"/>
                    <a:pt x="17" y="73"/>
                  </a:cubicBezTo>
                  <a:cubicBezTo>
                    <a:pt x="23" y="73"/>
                    <a:pt x="29" y="73"/>
                    <a:pt x="35" y="73"/>
                  </a:cubicBezTo>
                  <a:cubicBezTo>
                    <a:pt x="52" y="101"/>
                    <a:pt x="52" y="101"/>
                    <a:pt x="52" y="101"/>
                  </a:cubicBezTo>
                  <a:cubicBezTo>
                    <a:pt x="56" y="76"/>
                    <a:pt x="56" y="76"/>
                    <a:pt x="56" y="76"/>
                  </a:cubicBezTo>
                  <a:cubicBezTo>
                    <a:pt x="55" y="76"/>
                    <a:pt x="55" y="76"/>
                    <a:pt x="55" y="76"/>
                  </a:cubicBezTo>
                  <a:cubicBezTo>
                    <a:pt x="55" y="69"/>
                    <a:pt x="55" y="69"/>
                    <a:pt x="55" y="69"/>
                  </a:cubicBezTo>
                  <a:cubicBezTo>
                    <a:pt x="65" y="69"/>
                    <a:pt x="65" y="69"/>
                    <a:pt x="65" y="69"/>
                  </a:cubicBezTo>
                  <a:cubicBezTo>
                    <a:pt x="65" y="76"/>
                    <a:pt x="65" y="76"/>
                    <a:pt x="65" y="76"/>
                  </a:cubicBezTo>
                  <a:cubicBezTo>
                    <a:pt x="64" y="76"/>
                    <a:pt x="64" y="76"/>
                    <a:pt x="64" y="76"/>
                  </a:cubicBezTo>
                  <a:cubicBezTo>
                    <a:pt x="70" y="101"/>
                    <a:pt x="70" y="101"/>
                    <a:pt x="70" y="101"/>
                  </a:cubicBezTo>
                  <a:cubicBezTo>
                    <a:pt x="85" y="73"/>
                    <a:pt x="85" y="73"/>
                    <a:pt x="85" y="73"/>
                  </a:cubicBezTo>
                  <a:cubicBezTo>
                    <a:pt x="90" y="73"/>
                    <a:pt x="95" y="73"/>
                    <a:pt x="100" y="73"/>
                  </a:cubicBezTo>
                  <a:cubicBezTo>
                    <a:pt x="126" y="90"/>
                    <a:pt x="135" y="92"/>
                    <a:pt x="165" y="123"/>
                  </a:cubicBezTo>
                  <a:close/>
                  <a:moveTo>
                    <a:pt x="120" y="46"/>
                  </a:moveTo>
                  <a:cubicBezTo>
                    <a:pt x="120" y="80"/>
                    <a:pt x="120" y="80"/>
                    <a:pt x="120" y="80"/>
                  </a:cubicBezTo>
                  <a:cubicBezTo>
                    <a:pt x="134" y="80"/>
                    <a:pt x="134" y="80"/>
                    <a:pt x="134" y="80"/>
                  </a:cubicBezTo>
                  <a:cubicBezTo>
                    <a:pt x="134" y="87"/>
                    <a:pt x="134" y="87"/>
                    <a:pt x="134" y="87"/>
                  </a:cubicBezTo>
                  <a:cubicBezTo>
                    <a:pt x="151" y="100"/>
                    <a:pt x="151" y="100"/>
                    <a:pt x="151" y="100"/>
                  </a:cubicBezTo>
                  <a:cubicBezTo>
                    <a:pt x="151" y="80"/>
                    <a:pt x="151" y="80"/>
                    <a:pt x="151" y="80"/>
                  </a:cubicBezTo>
                  <a:cubicBezTo>
                    <a:pt x="321" y="80"/>
                    <a:pt x="321" y="80"/>
                    <a:pt x="321" y="80"/>
                  </a:cubicBezTo>
                  <a:cubicBezTo>
                    <a:pt x="321" y="196"/>
                    <a:pt x="321" y="196"/>
                    <a:pt x="321" y="196"/>
                  </a:cubicBezTo>
                  <a:cubicBezTo>
                    <a:pt x="151" y="196"/>
                    <a:pt x="151" y="196"/>
                    <a:pt x="151" y="196"/>
                  </a:cubicBezTo>
                  <a:cubicBezTo>
                    <a:pt x="151" y="137"/>
                    <a:pt x="151" y="137"/>
                    <a:pt x="151" y="137"/>
                  </a:cubicBezTo>
                  <a:cubicBezTo>
                    <a:pt x="134" y="132"/>
                    <a:pt x="134" y="132"/>
                    <a:pt x="134" y="132"/>
                  </a:cubicBezTo>
                  <a:cubicBezTo>
                    <a:pt x="134" y="205"/>
                    <a:pt x="134" y="205"/>
                    <a:pt x="134" y="205"/>
                  </a:cubicBezTo>
                  <a:cubicBezTo>
                    <a:pt x="134" y="214"/>
                    <a:pt x="134" y="214"/>
                    <a:pt x="134" y="214"/>
                  </a:cubicBezTo>
                  <a:cubicBezTo>
                    <a:pt x="142" y="214"/>
                    <a:pt x="142" y="214"/>
                    <a:pt x="142" y="214"/>
                  </a:cubicBezTo>
                  <a:cubicBezTo>
                    <a:pt x="330" y="214"/>
                    <a:pt x="330" y="214"/>
                    <a:pt x="330" y="214"/>
                  </a:cubicBezTo>
                  <a:cubicBezTo>
                    <a:pt x="338" y="214"/>
                    <a:pt x="338" y="214"/>
                    <a:pt x="338" y="214"/>
                  </a:cubicBezTo>
                  <a:cubicBezTo>
                    <a:pt x="338" y="205"/>
                    <a:pt x="338" y="205"/>
                    <a:pt x="338" y="205"/>
                  </a:cubicBezTo>
                  <a:cubicBezTo>
                    <a:pt x="338" y="80"/>
                    <a:pt x="338" y="80"/>
                    <a:pt x="338" y="80"/>
                  </a:cubicBezTo>
                  <a:cubicBezTo>
                    <a:pt x="355" y="80"/>
                    <a:pt x="355" y="80"/>
                    <a:pt x="355" y="80"/>
                  </a:cubicBezTo>
                  <a:cubicBezTo>
                    <a:pt x="355" y="46"/>
                    <a:pt x="355" y="46"/>
                    <a:pt x="355" y="46"/>
                  </a:cubicBezTo>
                  <a:cubicBezTo>
                    <a:pt x="120" y="46"/>
                    <a:pt x="120" y="46"/>
                    <a:pt x="120" y="46"/>
                  </a:cubicBezTo>
                  <a:close/>
                  <a:moveTo>
                    <a:pt x="234" y="180"/>
                  </a:moveTo>
                  <a:cubicBezTo>
                    <a:pt x="234" y="162"/>
                    <a:pt x="234" y="162"/>
                    <a:pt x="234" y="162"/>
                  </a:cubicBezTo>
                  <a:cubicBezTo>
                    <a:pt x="236" y="161"/>
                    <a:pt x="236" y="161"/>
                    <a:pt x="236" y="161"/>
                  </a:cubicBezTo>
                  <a:cubicBezTo>
                    <a:pt x="238" y="137"/>
                    <a:pt x="238" y="137"/>
                    <a:pt x="238" y="137"/>
                  </a:cubicBezTo>
                  <a:cubicBezTo>
                    <a:pt x="240" y="136"/>
                    <a:pt x="240" y="136"/>
                    <a:pt x="240" y="136"/>
                  </a:cubicBezTo>
                  <a:cubicBezTo>
                    <a:pt x="240" y="180"/>
                    <a:pt x="240" y="180"/>
                    <a:pt x="240" y="180"/>
                  </a:cubicBezTo>
                  <a:cubicBezTo>
                    <a:pt x="234" y="180"/>
                    <a:pt x="234" y="180"/>
                    <a:pt x="234" y="180"/>
                  </a:cubicBezTo>
                  <a:close/>
                  <a:moveTo>
                    <a:pt x="263" y="94"/>
                  </a:moveTo>
                  <a:cubicBezTo>
                    <a:pt x="244" y="94"/>
                    <a:pt x="244" y="94"/>
                    <a:pt x="244" y="94"/>
                  </a:cubicBezTo>
                  <a:cubicBezTo>
                    <a:pt x="226" y="95"/>
                    <a:pt x="226" y="95"/>
                    <a:pt x="226" y="95"/>
                  </a:cubicBezTo>
                  <a:cubicBezTo>
                    <a:pt x="232" y="105"/>
                    <a:pt x="232" y="105"/>
                    <a:pt x="232" y="105"/>
                  </a:cubicBezTo>
                  <a:cubicBezTo>
                    <a:pt x="225" y="110"/>
                    <a:pt x="225" y="110"/>
                    <a:pt x="225" y="110"/>
                  </a:cubicBezTo>
                  <a:cubicBezTo>
                    <a:pt x="223" y="111"/>
                    <a:pt x="223" y="111"/>
                    <a:pt x="223" y="111"/>
                  </a:cubicBezTo>
                  <a:cubicBezTo>
                    <a:pt x="223" y="114"/>
                    <a:pt x="223" y="114"/>
                    <a:pt x="223" y="114"/>
                  </a:cubicBezTo>
                  <a:cubicBezTo>
                    <a:pt x="221" y="143"/>
                    <a:pt x="221" y="143"/>
                    <a:pt x="221" y="143"/>
                  </a:cubicBezTo>
                  <a:cubicBezTo>
                    <a:pt x="205" y="128"/>
                    <a:pt x="205" y="128"/>
                    <a:pt x="205" y="128"/>
                  </a:cubicBezTo>
                  <a:cubicBezTo>
                    <a:pt x="199" y="122"/>
                    <a:pt x="199" y="122"/>
                    <a:pt x="199" y="122"/>
                  </a:cubicBezTo>
                  <a:cubicBezTo>
                    <a:pt x="195" y="130"/>
                    <a:pt x="195" y="130"/>
                    <a:pt x="195" y="130"/>
                  </a:cubicBezTo>
                  <a:cubicBezTo>
                    <a:pt x="186" y="149"/>
                    <a:pt x="186" y="149"/>
                    <a:pt x="186" y="149"/>
                  </a:cubicBezTo>
                  <a:cubicBezTo>
                    <a:pt x="183" y="145"/>
                    <a:pt x="183" y="145"/>
                    <a:pt x="183" y="145"/>
                  </a:cubicBezTo>
                  <a:cubicBezTo>
                    <a:pt x="180" y="141"/>
                    <a:pt x="180" y="141"/>
                    <a:pt x="180" y="141"/>
                  </a:cubicBezTo>
                  <a:cubicBezTo>
                    <a:pt x="176" y="142"/>
                    <a:pt x="176" y="142"/>
                    <a:pt x="176" y="142"/>
                  </a:cubicBezTo>
                  <a:cubicBezTo>
                    <a:pt x="157" y="148"/>
                    <a:pt x="157" y="148"/>
                    <a:pt x="157" y="148"/>
                  </a:cubicBezTo>
                  <a:cubicBezTo>
                    <a:pt x="160" y="159"/>
                    <a:pt x="160" y="159"/>
                    <a:pt x="160" y="159"/>
                  </a:cubicBezTo>
                  <a:cubicBezTo>
                    <a:pt x="175" y="155"/>
                    <a:pt x="175" y="155"/>
                    <a:pt x="175" y="155"/>
                  </a:cubicBezTo>
                  <a:cubicBezTo>
                    <a:pt x="182" y="165"/>
                    <a:pt x="182" y="165"/>
                    <a:pt x="182" y="165"/>
                  </a:cubicBezTo>
                  <a:cubicBezTo>
                    <a:pt x="192" y="164"/>
                    <a:pt x="192" y="164"/>
                    <a:pt x="192" y="164"/>
                  </a:cubicBezTo>
                  <a:cubicBezTo>
                    <a:pt x="203" y="142"/>
                    <a:pt x="203" y="142"/>
                    <a:pt x="203" y="142"/>
                  </a:cubicBezTo>
                  <a:cubicBezTo>
                    <a:pt x="222" y="160"/>
                    <a:pt x="222" y="160"/>
                    <a:pt x="222" y="160"/>
                  </a:cubicBezTo>
                  <a:cubicBezTo>
                    <a:pt x="232" y="156"/>
                    <a:pt x="232" y="156"/>
                    <a:pt x="232" y="156"/>
                  </a:cubicBezTo>
                  <a:cubicBezTo>
                    <a:pt x="234" y="118"/>
                    <a:pt x="234" y="118"/>
                    <a:pt x="234" y="118"/>
                  </a:cubicBezTo>
                  <a:cubicBezTo>
                    <a:pt x="239" y="115"/>
                    <a:pt x="239" y="115"/>
                    <a:pt x="239" y="115"/>
                  </a:cubicBezTo>
                  <a:cubicBezTo>
                    <a:pt x="246" y="126"/>
                    <a:pt x="246" y="126"/>
                    <a:pt x="246" y="126"/>
                  </a:cubicBezTo>
                  <a:cubicBezTo>
                    <a:pt x="254" y="110"/>
                    <a:pt x="254" y="110"/>
                    <a:pt x="254" y="110"/>
                  </a:cubicBezTo>
                  <a:cubicBezTo>
                    <a:pt x="263" y="94"/>
                    <a:pt x="263" y="94"/>
                    <a:pt x="263" y="94"/>
                  </a:cubicBezTo>
                  <a:close/>
                  <a:moveTo>
                    <a:pt x="178" y="180"/>
                  </a:moveTo>
                  <a:cubicBezTo>
                    <a:pt x="178" y="171"/>
                    <a:pt x="178" y="171"/>
                    <a:pt x="178" y="171"/>
                  </a:cubicBezTo>
                  <a:cubicBezTo>
                    <a:pt x="179" y="172"/>
                    <a:pt x="179" y="172"/>
                    <a:pt x="179" y="172"/>
                  </a:cubicBezTo>
                  <a:cubicBezTo>
                    <a:pt x="184" y="172"/>
                    <a:pt x="184" y="172"/>
                    <a:pt x="184" y="172"/>
                  </a:cubicBezTo>
                  <a:cubicBezTo>
                    <a:pt x="184" y="180"/>
                    <a:pt x="184" y="180"/>
                    <a:pt x="184" y="180"/>
                  </a:cubicBezTo>
                  <a:cubicBezTo>
                    <a:pt x="182" y="180"/>
                    <a:pt x="180" y="180"/>
                    <a:pt x="178" y="180"/>
                  </a:cubicBezTo>
                  <a:close/>
                  <a:moveTo>
                    <a:pt x="167" y="180"/>
                  </a:moveTo>
                  <a:cubicBezTo>
                    <a:pt x="167" y="165"/>
                    <a:pt x="167" y="165"/>
                    <a:pt x="167" y="165"/>
                  </a:cubicBezTo>
                  <a:cubicBezTo>
                    <a:pt x="173" y="163"/>
                    <a:pt x="173" y="163"/>
                    <a:pt x="173" y="163"/>
                  </a:cubicBezTo>
                  <a:cubicBezTo>
                    <a:pt x="173" y="163"/>
                    <a:pt x="173" y="163"/>
                    <a:pt x="173" y="163"/>
                  </a:cubicBezTo>
                  <a:cubicBezTo>
                    <a:pt x="173" y="180"/>
                    <a:pt x="173" y="180"/>
                    <a:pt x="173" y="180"/>
                  </a:cubicBezTo>
                  <a:cubicBezTo>
                    <a:pt x="167" y="180"/>
                    <a:pt x="167" y="180"/>
                    <a:pt x="167" y="180"/>
                  </a:cubicBezTo>
                  <a:close/>
                  <a:moveTo>
                    <a:pt x="189" y="180"/>
                  </a:moveTo>
                  <a:cubicBezTo>
                    <a:pt x="189" y="172"/>
                    <a:pt x="189" y="172"/>
                    <a:pt x="189" y="172"/>
                  </a:cubicBezTo>
                  <a:cubicBezTo>
                    <a:pt x="195" y="171"/>
                    <a:pt x="195" y="171"/>
                    <a:pt x="195" y="171"/>
                  </a:cubicBezTo>
                  <a:cubicBezTo>
                    <a:pt x="196" y="171"/>
                    <a:pt x="196" y="171"/>
                    <a:pt x="196" y="171"/>
                  </a:cubicBezTo>
                  <a:cubicBezTo>
                    <a:pt x="196" y="180"/>
                    <a:pt x="196" y="180"/>
                    <a:pt x="196" y="180"/>
                  </a:cubicBezTo>
                  <a:cubicBezTo>
                    <a:pt x="193" y="180"/>
                    <a:pt x="191" y="180"/>
                    <a:pt x="189" y="180"/>
                  </a:cubicBezTo>
                  <a:close/>
                  <a:moveTo>
                    <a:pt x="200" y="180"/>
                  </a:moveTo>
                  <a:cubicBezTo>
                    <a:pt x="200" y="160"/>
                    <a:pt x="200" y="160"/>
                    <a:pt x="200" y="160"/>
                  </a:cubicBezTo>
                  <a:cubicBezTo>
                    <a:pt x="204" y="152"/>
                    <a:pt x="204" y="152"/>
                    <a:pt x="204" y="152"/>
                  </a:cubicBezTo>
                  <a:cubicBezTo>
                    <a:pt x="207" y="155"/>
                    <a:pt x="207" y="155"/>
                    <a:pt x="207" y="155"/>
                  </a:cubicBezTo>
                  <a:cubicBezTo>
                    <a:pt x="207" y="180"/>
                    <a:pt x="207" y="180"/>
                    <a:pt x="207" y="180"/>
                  </a:cubicBezTo>
                  <a:cubicBezTo>
                    <a:pt x="205" y="180"/>
                    <a:pt x="203" y="180"/>
                    <a:pt x="200" y="180"/>
                  </a:cubicBezTo>
                  <a:close/>
                  <a:moveTo>
                    <a:pt x="212" y="180"/>
                  </a:moveTo>
                  <a:cubicBezTo>
                    <a:pt x="212" y="159"/>
                    <a:pt x="212" y="159"/>
                    <a:pt x="212" y="159"/>
                  </a:cubicBezTo>
                  <a:cubicBezTo>
                    <a:pt x="218" y="165"/>
                    <a:pt x="218" y="165"/>
                    <a:pt x="218" y="165"/>
                  </a:cubicBezTo>
                  <a:cubicBezTo>
                    <a:pt x="218" y="180"/>
                    <a:pt x="218" y="180"/>
                    <a:pt x="218" y="180"/>
                  </a:cubicBezTo>
                  <a:cubicBezTo>
                    <a:pt x="216" y="180"/>
                    <a:pt x="214" y="180"/>
                    <a:pt x="212" y="180"/>
                  </a:cubicBezTo>
                  <a:close/>
                  <a:moveTo>
                    <a:pt x="223" y="180"/>
                  </a:moveTo>
                  <a:cubicBezTo>
                    <a:pt x="223" y="167"/>
                    <a:pt x="223" y="167"/>
                    <a:pt x="223" y="167"/>
                  </a:cubicBezTo>
                  <a:cubicBezTo>
                    <a:pt x="229" y="164"/>
                    <a:pt x="229" y="164"/>
                    <a:pt x="229" y="164"/>
                  </a:cubicBezTo>
                  <a:cubicBezTo>
                    <a:pt x="229" y="180"/>
                    <a:pt x="229" y="180"/>
                    <a:pt x="229" y="180"/>
                  </a:cubicBezTo>
                  <a:cubicBezTo>
                    <a:pt x="227" y="180"/>
                    <a:pt x="225" y="180"/>
                    <a:pt x="223" y="180"/>
                  </a:cubicBezTo>
                  <a:close/>
                  <a:moveTo>
                    <a:pt x="285" y="123"/>
                  </a:moveTo>
                  <a:cubicBezTo>
                    <a:pt x="293" y="123"/>
                    <a:pt x="301" y="126"/>
                    <a:pt x="306" y="131"/>
                  </a:cubicBezTo>
                  <a:cubicBezTo>
                    <a:pt x="311" y="137"/>
                    <a:pt x="314" y="144"/>
                    <a:pt x="314" y="152"/>
                  </a:cubicBezTo>
                  <a:cubicBezTo>
                    <a:pt x="314" y="156"/>
                    <a:pt x="314" y="159"/>
                    <a:pt x="313" y="162"/>
                  </a:cubicBezTo>
                  <a:cubicBezTo>
                    <a:pt x="313" y="162"/>
                    <a:pt x="313" y="162"/>
                    <a:pt x="313" y="162"/>
                  </a:cubicBezTo>
                  <a:cubicBezTo>
                    <a:pt x="313" y="162"/>
                    <a:pt x="313" y="162"/>
                    <a:pt x="313" y="162"/>
                  </a:cubicBezTo>
                  <a:cubicBezTo>
                    <a:pt x="313" y="162"/>
                    <a:pt x="313" y="162"/>
                    <a:pt x="313" y="162"/>
                  </a:cubicBezTo>
                  <a:cubicBezTo>
                    <a:pt x="311" y="166"/>
                    <a:pt x="309" y="170"/>
                    <a:pt x="306" y="173"/>
                  </a:cubicBezTo>
                  <a:cubicBezTo>
                    <a:pt x="301" y="178"/>
                    <a:pt x="293" y="181"/>
                    <a:pt x="285" y="181"/>
                  </a:cubicBezTo>
                  <a:cubicBezTo>
                    <a:pt x="277" y="181"/>
                    <a:pt x="270" y="178"/>
                    <a:pt x="265" y="173"/>
                  </a:cubicBezTo>
                  <a:cubicBezTo>
                    <a:pt x="259" y="167"/>
                    <a:pt x="256" y="160"/>
                    <a:pt x="256" y="152"/>
                  </a:cubicBezTo>
                  <a:cubicBezTo>
                    <a:pt x="256" y="151"/>
                    <a:pt x="256" y="151"/>
                    <a:pt x="256" y="150"/>
                  </a:cubicBezTo>
                  <a:cubicBezTo>
                    <a:pt x="256" y="149"/>
                    <a:pt x="256" y="149"/>
                    <a:pt x="256" y="148"/>
                  </a:cubicBezTo>
                  <a:cubicBezTo>
                    <a:pt x="257" y="145"/>
                    <a:pt x="257" y="145"/>
                    <a:pt x="257" y="145"/>
                  </a:cubicBezTo>
                  <a:cubicBezTo>
                    <a:pt x="259" y="146"/>
                    <a:pt x="259" y="146"/>
                    <a:pt x="259" y="146"/>
                  </a:cubicBezTo>
                  <a:cubicBezTo>
                    <a:pt x="268" y="147"/>
                    <a:pt x="277" y="148"/>
                    <a:pt x="282" y="149"/>
                  </a:cubicBezTo>
                  <a:cubicBezTo>
                    <a:pt x="280" y="126"/>
                    <a:pt x="280" y="126"/>
                    <a:pt x="280" y="126"/>
                  </a:cubicBezTo>
                  <a:cubicBezTo>
                    <a:pt x="280" y="123"/>
                    <a:pt x="280" y="123"/>
                    <a:pt x="280" y="123"/>
                  </a:cubicBezTo>
                  <a:cubicBezTo>
                    <a:pt x="283" y="123"/>
                    <a:pt x="283" y="123"/>
                    <a:pt x="283" y="123"/>
                  </a:cubicBezTo>
                  <a:cubicBezTo>
                    <a:pt x="283" y="123"/>
                    <a:pt x="283" y="123"/>
                    <a:pt x="284" y="123"/>
                  </a:cubicBezTo>
                  <a:cubicBezTo>
                    <a:pt x="284" y="123"/>
                    <a:pt x="284" y="123"/>
                    <a:pt x="284" y="123"/>
                  </a:cubicBezTo>
                  <a:cubicBezTo>
                    <a:pt x="284" y="123"/>
                    <a:pt x="285" y="123"/>
                    <a:pt x="285" y="123"/>
                  </a:cubicBezTo>
                  <a:close/>
                  <a:moveTo>
                    <a:pt x="281" y="175"/>
                  </a:moveTo>
                  <a:cubicBezTo>
                    <a:pt x="279" y="175"/>
                    <a:pt x="278" y="175"/>
                    <a:pt x="277" y="174"/>
                  </a:cubicBezTo>
                  <a:cubicBezTo>
                    <a:pt x="306" y="162"/>
                    <a:pt x="306" y="162"/>
                    <a:pt x="306" y="162"/>
                  </a:cubicBezTo>
                  <a:cubicBezTo>
                    <a:pt x="306" y="164"/>
                    <a:pt x="305" y="165"/>
                    <a:pt x="305" y="165"/>
                  </a:cubicBezTo>
                  <a:cubicBezTo>
                    <a:pt x="281" y="175"/>
                    <a:pt x="281" y="175"/>
                    <a:pt x="281" y="175"/>
                  </a:cubicBezTo>
                  <a:close/>
                  <a:moveTo>
                    <a:pt x="302" y="169"/>
                  </a:moveTo>
                  <a:cubicBezTo>
                    <a:pt x="297" y="173"/>
                    <a:pt x="292" y="176"/>
                    <a:pt x="285" y="176"/>
                  </a:cubicBezTo>
                  <a:cubicBezTo>
                    <a:pt x="302" y="169"/>
                    <a:pt x="302" y="169"/>
                    <a:pt x="302" y="169"/>
                  </a:cubicBezTo>
                  <a:close/>
                  <a:moveTo>
                    <a:pt x="286" y="135"/>
                  </a:moveTo>
                  <a:cubicBezTo>
                    <a:pt x="286" y="133"/>
                    <a:pt x="286" y="133"/>
                    <a:pt x="286" y="133"/>
                  </a:cubicBezTo>
                  <a:cubicBezTo>
                    <a:pt x="294" y="130"/>
                    <a:pt x="294" y="130"/>
                    <a:pt x="294" y="130"/>
                  </a:cubicBezTo>
                  <a:cubicBezTo>
                    <a:pt x="295" y="130"/>
                    <a:pt x="296" y="131"/>
                    <a:pt x="297" y="131"/>
                  </a:cubicBezTo>
                  <a:cubicBezTo>
                    <a:pt x="286" y="135"/>
                    <a:pt x="286" y="135"/>
                    <a:pt x="286" y="135"/>
                  </a:cubicBezTo>
                  <a:close/>
                  <a:moveTo>
                    <a:pt x="299" y="133"/>
                  </a:moveTo>
                  <a:cubicBezTo>
                    <a:pt x="300" y="133"/>
                    <a:pt x="300" y="134"/>
                    <a:pt x="301" y="134"/>
                  </a:cubicBezTo>
                  <a:cubicBezTo>
                    <a:pt x="287" y="140"/>
                    <a:pt x="287" y="140"/>
                    <a:pt x="287" y="140"/>
                  </a:cubicBezTo>
                  <a:cubicBezTo>
                    <a:pt x="287" y="138"/>
                    <a:pt x="287" y="138"/>
                    <a:pt x="287" y="138"/>
                  </a:cubicBezTo>
                  <a:cubicBezTo>
                    <a:pt x="299" y="133"/>
                    <a:pt x="299" y="133"/>
                    <a:pt x="299" y="133"/>
                  </a:cubicBezTo>
                  <a:close/>
                  <a:moveTo>
                    <a:pt x="274" y="173"/>
                  </a:moveTo>
                  <a:cubicBezTo>
                    <a:pt x="274" y="173"/>
                    <a:pt x="273" y="172"/>
                    <a:pt x="272" y="172"/>
                  </a:cubicBezTo>
                  <a:cubicBezTo>
                    <a:pt x="308" y="157"/>
                    <a:pt x="308" y="157"/>
                    <a:pt x="308" y="157"/>
                  </a:cubicBezTo>
                  <a:cubicBezTo>
                    <a:pt x="308" y="158"/>
                    <a:pt x="308" y="159"/>
                    <a:pt x="308" y="160"/>
                  </a:cubicBezTo>
                  <a:cubicBezTo>
                    <a:pt x="274" y="173"/>
                    <a:pt x="274" y="173"/>
                    <a:pt x="274" y="173"/>
                  </a:cubicBezTo>
                  <a:close/>
                  <a:moveTo>
                    <a:pt x="270" y="170"/>
                  </a:moveTo>
                  <a:cubicBezTo>
                    <a:pt x="269" y="170"/>
                    <a:pt x="269" y="169"/>
                    <a:pt x="268" y="169"/>
                  </a:cubicBezTo>
                  <a:cubicBezTo>
                    <a:pt x="268" y="169"/>
                    <a:pt x="268" y="169"/>
                    <a:pt x="268" y="169"/>
                  </a:cubicBezTo>
                  <a:cubicBezTo>
                    <a:pt x="309" y="152"/>
                    <a:pt x="309" y="152"/>
                    <a:pt x="309" y="152"/>
                  </a:cubicBezTo>
                  <a:cubicBezTo>
                    <a:pt x="309" y="153"/>
                    <a:pt x="309" y="154"/>
                    <a:pt x="309" y="154"/>
                  </a:cubicBezTo>
                  <a:cubicBezTo>
                    <a:pt x="270" y="170"/>
                    <a:pt x="270" y="170"/>
                    <a:pt x="270" y="170"/>
                  </a:cubicBezTo>
                  <a:close/>
                  <a:moveTo>
                    <a:pt x="267" y="167"/>
                  </a:moveTo>
                  <a:cubicBezTo>
                    <a:pt x="266" y="166"/>
                    <a:pt x="266" y="166"/>
                    <a:pt x="265" y="165"/>
                  </a:cubicBezTo>
                  <a:cubicBezTo>
                    <a:pt x="308" y="148"/>
                    <a:pt x="308" y="148"/>
                    <a:pt x="308" y="148"/>
                  </a:cubicBezTo>
                  <a:cubicBezTo>
                    <a:pt x="309" y="148"/>
                    <a:pt x="309" y="149"/>
                    <a:pt x="309" y="150"/>
                  </a:cubicBezTo>
                  <a:cubicBezTo>
                    <a:pt x="267" y="167"/>
                    <a:pt x="267" y="167"/>
                    <a:pt x="267" y="167"/>
                  </a:cubicBezTo>
                  <a:close/>
                  <a:moveTo>
                    <a:pt x="264" y="163"/>
                  </a:moveTo>
                  <a:cubicBezTo>
                    <a:pt x="264" y="162"/>
                    <a:pt x="264" y="162"/>
                    <a:pt x="263" y="161"/>
                  </a:cubicBezTo>
                  <a:cubicBezTo>
                    <a:pt x="281" y="154"/>
                    <a:pt x="281" y="154"/>
                    <a:pt x="281" y="154"/>
                  </a:cubicBezTo>
                  <a:cubicBezTo>
                    <a:pt x="283" y="155"/>
                    <a:pt x="285" y="155"/>
                    <a:pt x="285" y="155"/>
                  </a:cubicBezTo>
                  <a:cubicBezTo>
                    <a:pt x="264" y="163"/>
                    <a:pt x="264" y="163"/>
                    <a:pt x="264" y="163"/>
                  </a:cubicBezTo>
                  <a:close/>
                  <a:moveTo>
                    <a:pt x="285" y="155"/>
                  </a:moveTo>
                  <a:cubicBezTo>
                    <a:pt x="288" y="152"/>
                    <a:pt x="288" y="152"/>
                    <a:pt x="288" y="152"/>
                  </a:cubicBezTo>
                  <a:cubicBezTo>
                    <a:pt x="288" y="151"/>
                    <a:pt x="288" y="151"/>
                    <a:pt x="288" y="151"/>
                  </a:cubicBezTo>
                  <a:cubicBezTo>
                    <a:pt x="307" y="143"/>
                    <a:pt x="307" y="143"/>
                    <a:pt x="307" y="143"/>
                  </a:cubicBezTo>
                  <a:cubicBezTo>
                    <a:pt x="308" y="144"/>
                    <a:pt x="308" y="145"/>
                    <a:pt x="308" y="145"/>
                  </a:cubicBezTo>
                  <a:cubicBezTo>
                    <a:pt x="285" y="155"/>
                    <a:pt x="285" y="155"/>
                    <a:pt x="285" y="155"/>
                  </a:cubicBezTo>
                  <a:close/>
                  <a:moveTo>
                    <a:pt x="263" y="159"/>
                  </a:moveTo>
                  <a:cubicBezTo>
                    <a:pt x="262" y="158"/>
                    <a:pt x="262" y="158"/>
                    <a:pt x="262" y="157"/>
                  </a:cubicBezTo>
                  <a:cubicBezTo>
                    <a:pt x="272" y="153"/>
                    <a:pt x="272" y="153"/>
                    <a:pt x="272" y="153"/>
                  </a:cubicBezTo>
                  <a:cubicBezTo>
                    <a:pt x="273" y="153"/>
                    <a:pt x="275" y="153"/>
                    <a:pt x="276" y="154"/>
                  </a:cubicBezTo>
                  <a:cubicBezTo>
                    <a:pt x="263" y="159"/>
                    <a:pt x="263" y="159"/>
                    <a:pt x="263" y="159"/>
                  </a:cubicBezTo>
                  <a:close/>
                  <a:moveTo>
                    <a:pt x="288" y="149"/>
                  </a:moveTo>
                  <a:cubicBezTo>
                    <a:pt x="288" y="147"/>
                    <a:pt x="288" y="147"/>
                    <a:pt x="288" y="147"/>
                  </a:cubicBezTo>
                  <a:cubicBezTo>
                    <a:pt x="305" y="140"/>
                    <a:pt x="305" y="140"/>
                    <a:pt x="305" y="140"/>
                  </a:cubicBezTo>
                  <a:cubicBezTo>
                    <a:pt x="306" y="140"/>
                    <a:pt x="306" y="141"/>
                    <a:pt x="306" y="141"/>
                  </a:cubicBezTo>
                  <a:cubicBezTo>
                    <a:pt x="288" y="149"/>
                    <a:pt x="288" y="149"/>
                    <a:pt x="288" y="149"/>
                  </a:cubicBezTo>
                  <a:close/>
                  <a:moveTo>
                    <a:pt x="262" y="155"/>
                  </a:moveTo>
                  <a:cubicBezTo>
                    <a:pt x="262" y="154"/>
                    <a:pt x="262" y="153"/>
                    <a:pt x="262" y="153"/>
                  </a:cubicBezTo>
                  <a:cubicBezTo>
                    <a:pt x="263" y="152"/>
                    <a:pt x="263" y="152"/>
                    <a:pt x="263" y="152"/>
                  </a:cubicBezTo>
                  <a:cubicBezTo>
                    <a:pt x="265" y="152"/>
                    <a:pt x="266" y="152"/>
                    <a:pt x="267" y="152"/>
                  </a:cubicBezTo>
                  <a:cubicBezTo>
                    <a:pt x="262" y="155"/>
                    <a:pt x="262" y="155"/>
                    <a:pt x="262" y="155"/>
                  </a:cubicBezTo>
                  <a:close/>
                  <a:moveTo>
                    <a:pt x="287" y="144"/>
                  </a:moveTo>
                  <a:cubicBezTo>
                    <a:pt x="287" y="142"/>
                    <a:pt x="287" y="142"/>
                    <a:pt x="287" y="142"/>
                  </a:cubicBezTo>
                  <a:cubicBezTo>
                    <a:pt x="303" y="136"/>
                    <a:pt x="303" y="136"/>
                    <a:pt x="303" y="136"/>
                  </a:cubicBezTo>
                  <a:cubicBezTo>
                    <a:pt x="303" y="136"/>
                    <a:pt x="304" y="137"/>
                    <a:pt x="304" y="138"/>
                  </a:cubicBezTo>
                  <a:cubicBezTo>
                    <a:pt x="287" y="144"/>
                    <a:pt x="287" y="144"/>
                    <a:pt x="287" y="144"/>
                  </a:cubicBezTo>
                  <a:close/>
                  <a:moveTo>
                    <a:pt x="286" y="131"/>
                  </a:moveTo>
                  <a:cubicBezTo>
                    <a:pt x="286" y="128"/>
                    <a:pt x="286" y="128"/>
                    <a:pt x="286" y="128"/>
                  </a:cubicBezTo>
                  <a:cubicBezTo>
                    <a:pt x="287" y="128"/>
                    <a:pt x="289" y="129"/>
                    <a:pt x="291" y="129"/>
                  </a:cubicBezTo>
                  <a:cubicBezTo>
                    <a:pt x="286" y="131"/>
                    <a:pt x="286" y="131"/>
                    <a:pt x="286" y="131"/>
                  </a:cubicBezTo>
                  <a:close/>
                  <a:moveTo>
                    <a:pt x="251" y="137"/>
                  </a:moveTo>
                  <a:cubicBezTo>
                    <a:pt x="252" y="132"/>
                    <a:pt x="255" y="127"/>
                    <a:pt x="258" y="123"/>
                  </a:cubicBezTo>
                  <a:cubicBezTo>
                    <a:pt x="262" y="119"/>
                    <a:pt x="267" y="117"/>
                    <a:pt x="273" y="116"/>
                  </a:cubicBezTo>
                  <a:cubicBezTo>
                    <a:pt x="276" y="116"/>
                    <a:pt x="276" y="116"/>
                    <a:pt x="276" y="116"/>
                  </a:cubicBezTo>
                  <a:cubicBezTo>
                    <a:pt x="276" y="119"/>
                    <a:pt x="276" y="119"/>
                    <a:pt x="276" y="119"/>
                  </a:cubicBezTo>
                  <a:cubicBezTo>
                    <a:pt x="278" y="140"/>
                    <a:pt x="278" y="140"/>
                    <a:pt x="278" y="140"/>
                  </a:cubicBezTo>
                  <a:cubicBezTo>
                    <a:pt x="275" y="143"/>
                    <a:pt x="275" y="143"/>
                    <a:pt x="275" y="143"/>
                  </a:cubicBezTo>
                  <a:cubicBezTo>
                    <a:pt x="275" y="143"/>
                    <a:pt x="263" y="142"/>
                    <a:pt x="254" y="140"/>
                  </a:cubicBezTo>
                  <a:cubicBezTo>
                    <a:pt x="251" y="140"/>
                    <a:pt x="251" y="140"/>
                    <a:pt x="251" y="140"/>
                  </a:cubicBezTo>
                  <a:cubicBezTo>
                    <a:pt x="251" y="137"/>
                    <a:pt x="251" y="137"/>
                    <a:pt x="251" y="137"/>
                  </a:cubicBezTo>
                  <a:close/>
                  <a:moveTo>
                    <a:pt x="262" y="127"/>
                  </a:moveTo>
                  <a:cubicBezTo>
                    <a:pt x="265" y="125"/>
                    <a:pt x="268" y="123"/>
                    <a:pt x="271" y="122"/>
                  </a:cubicBezTo>
                  <a:cubicBezTo>
                    <a:pt x="272" y="137"/>
                    <a:pt x="272" y="137"/>
                    <a:pt x="272" y="137"/>
                  </a:cubicBezTo>
                  <a:cubicBezTo>
                    <a:pt x="269" y="137"/>
                    <a:pt x="263" y="136"/>
                    <a:pt x="257" y="135"/>
                  </a:cubicBezTo>
                  <a:cubicBezTo>
                    <a:pt x="258" y="132"/>
                    <a:pt x="260" y="129"/>
                    <a:pt x="262" y="127"/>
                  </a:cubicBezTo>
                  <a:close/>
                  <a:moveTo>
                    <a:pt x="252" y="253"/>
                  </a:moveTo>
                  <a:cubicBezTo>
                    <a:pt x="265" y="253"/>
                    <a:pt x="265" y="253"/>
                    <a:pt x="265" y="253"/>
                  </a:cubicBezTo>
                  <a:cubicBezTo>
                    <a:pt x="282" y="285"/>
                    <a:pt x="282" y="285"/>
                    <a:pt x="282" y="285"/>
                  </a:cubicBezTo>
                  <a:cubicBezTo>
                    <a:pt x="270" y="285"/>
                    <a:pt x="270" y="285"/>
                    <a:pt x="270" y="285"/>
                  </a:cubicBezTo>
                  <a:cubicBezTo>
                    <a:pt x="252" y="253"/>
                    <a:pt x="252" y="253"/>
                    <a:pt x="252" y="253"/>
                  </a:cubicBezTo>
                  <a:close/>
                  <a:moveTo>
                    <a:pt x="222" y="253"/>
                  </a:moveTo>
                  <a:cubicBezTo>
                    <a:pt x="210" y="253"/>
                    <a:pt x="210" y="253"/>
                    <a:pt x="210" y="253"/>
                  </a:cubicBezTo>
                  <a:cubicBezTo>
                    <a:pt x="193" y="285"/>
                    <a:pt x="193" y="285"/>
                    <a:pt x="193" y="285"/>
                  </a:cubicBezTo>
                  <a:cubicBezTo>
                    <a:pt x="205" y="285"/>
                    <a:pt x="205" y="285"/>
                    <a:pt x="205" y="285"/>
                  </a:cubicBezTo>
                  <a:cubicBezTo>
                    <a:pt x="222" y="253"/>
                    <a:pt x="222" y="253"/>
                    <a:pt x="222" y="253"/>
                  </a:cubicBezTo>
                  <a:close/>
                  <a:moveTo>
                    <a:pt x="227" y="226"/>
                  </a:moveTo>
                  <a:cubicBezTo>
                    <a:pt x="247" y="226"/>
                    <a:pt x="247" y="226"/>
                    <a:pt x="247" y="226"/>
                  </a:cubicBezTo>
                  <a:cubicBezTo>
                    <a:pt x="247" y="286"/>
                    <a:pt x="247" y="286"/>
                    <a:pt x="247" y="286"/>
                  </a:cubicBezTo>
                  <a:cubicBezTo>
                    <a:pt x="227" y="286"/>
                    <a:pt x="227" y="286"/>
                    <a:pt x="227" y="286"/>
                  </a:cubicBezTo>
                  <a:cubicBezTo>
                    <a:pt x="227" y="226"/>
                    <a:pt x="227" y="226"/>
                    <a:pt x="227" y="226"/>
                  </a:cubicBezTo>
                  <a:close/>
                  <a:moveTo>
                    <a:pt x="41" y="45"/>
                  </a:moveTo>
                  <a:cubicBezTo>
                    <a:pt x="40" y="36"/>
                    <a:pt x="40" y="31"/>
                    <a:pt x="42" y="22"/>
                  </a:cubicBezTo>
                  <a:cubicBezTo>
                    <a:pt x="52" y="35"/>
                    <a:pt x="66" y="26"/>
                    <a:pt x="77" y="23"/>
                  </a:cubicBezTo>
                  <a:cubicBezTo>
                    <a:pt x="78" y="30"/>
                    <a:pt x="79" y="35"/>
                    <a:pt x="78" y="45"/>
                  </a:cubicBezTo>
                  <a:cubicBezTo>
                    <a:pt x="87" y="38"/>
                    <a:pt x="87" y="19"/>
                    <a:pt x="82" y="12"/>
                  </a:cubicBezTo>
                  <a:cubicBezTo>
                    <a:pt x="74" y="0"/>
                    <a:pt x="46" y="0"/>
                    <a:pt x="38" y="10"/>
                  </a:cubicBezTo>
                  <a:cubicBezTo>
                    <a:pt x="35" y="14"/>
                    <a:pt x="30" y="39"/>
                    <a:pt x="41" y="4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18" name="组合 14"/>
          <p:cNvGrpSpPr/>
          <p:nvPr/>
        </p:nvGrpSpPr>
        <p:grpSpPr bwMode="auto">
          <a:xfrm>
            <a:off x="4179285" y="3006912"/>
            <a:ext cx="1598356" cy="1124737"/>
            <a:chOff x="0" y="0"/>
            <a:chExt cx="1624019" cy="1147515"/>
          </a:xfrm>
        </p:grpSpPr>
        <p:grpSp>
          <p:nvGrpSpPr>
            <p:cNvPr id="19" name="组合 19"/>
            <p:cNvGrpSpPr/>
            <p:nvPr/>
          </p:nvGrpSpPr>
          <p:grpSpPr bwMode="auto">
            <a:xfrm rot="10800000">
              <a:off x="0" y="0"/>
              <a:ext cx="1624019" cy="1147515"/>
              <a:chOff x="0" y="0"/>
              <a:chExt cx="2070437" cy="1462949"/>
            </a:xfrm>
          </p:grpSpPr>
          <p:sp>
            <p:nvSpPr>
              <p:cNvPr id="21" name="等腰三角形 6"/>
              <p:cNvSpPr/>
              <p:nvPr/>
            </p:nvSpPr>
            <p:spPr bwMode="auto">
              <a:xfrm>
                <a:off x="12143" y="898408"/>
                <a:ext cx="597047"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22" name="右箭头 5"/>
              <p:cNvSpPr/>
              <p:nvPr/>
            </p:nvSpPr>
            <p:spPr bwMode="auto">
              <a:xfrm>
                <a:off x="2025" y="0"/>
                <a:ext cx="2070436"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20" name="Freeform 16"/>
            <p:cNvSpPr>
              <a:spLocks noEditPoints="true"/>
            </p:cNvSpPr>
            <p:nvPr/>
          </p:nvSpPr>
          <p:spPr bwMode="auto">
            <a:xfrm>
              <a:off x="256299" y="532166"/>
              <a:ext cx="372990" cy="308845"/>
            </a:xfrm>
            <a:custGeom>
              <a:avLst/>
              <a:gdLst>
                <a:gd name="T0" fmla="*/ 275249 w 332"/>
                <a:gd name="T1" fmla="*/ 25831 h 275"/>
                <a:gd name="T2" fmla="*/ 317940 w 332"/>
                <a:gd name="T3" fmla="*/ 52784 h 275"/>
                <a:gd name="T4" fmla="*/ 270755 w 332"/>
                <a:gd name="T5" fmla="*/ 11231 h 275"/>
                <a:gd name="T6" fmla="*/ 126951 w 332"/>
                <a:gd name="T7" fmla="*/ 227984 h 275"/>
                <a:gd name="T8" fmla="*/ 78642 w 332"/>
                <a:gd name="T9" fmla="*/ 250445 h 275"/>
                <a:gd name="T10" fmla="*/ 101112 w 332"/>
                <a:gd name="T11" fmla="*/ 299860 h 275"/>
                <a:gd name="T12" fmla="*/ 39321 w 332"/>
                <a:gd name="T13" fmla="*/ 308845 h 275"/>
                <a:gd name="T14" fmla="*/ 60667 w 332"/>
                <a:gd name="T15" fmla="*/ 283014 h 275"/>
                <a:gd name="T16" fmla="*/ 16852 w 332"/>
                <a:gd name="T17" fmla="*/ 250445 h 275"/>
                <a:gd name="T18" fmla="*/ 23593 w 332"/>
                <a:gd name="T19" fmla="*/ 223491 h 275"/>
                <a:gd name="T20" fmla="*/ 0 w 332"/>
                <a:gd name="T21" fmla="*/ 130276 h 275"/>
                <a:gd name="T22" fmla="*/ 48309 w 332"/>
                <a:gd name="T23" fmla="*/ 204399 h 275"/>
                <a:gd name="T24" fmla="*/ 50556 w 332"/>
                <a:gd name="T25" fmla="*/ 222368 h 275"/>
                <a:gd name="T26" fmla="*/ 56173 w 332"/>
                <a:gd name="T27" fmla="*/ 90969 h 275"/>
                <a:gd name="T28" fmla="*/ 58420 w 332"/>
                <a:gd name="T29" fmla="*/ 77492 h 275"/>
                <a:gd name="T30" fmla="*/ 101112 w 332"/>
                <a:gd name="T31" fmla="*/ 29200 h 275"/>
                <a:gd name="T32" fmla="*/ 103359 w 332"/>
                <a:gd name="T33" fmla="*/ 40431 h 275"/>
                <a:gd name="T34" fmla="*/ 103359 w 332"/>
                <a:gd name="T35" fmla="*/ 53907 h 275"/>
                <a:gd name="T36" fmla="*/ 104482 w 332"/>
                <a:gd name="T37" fmla="*/ 68507 h 275"/>
                <a:gd name="T38" fmla="*/ 101112 w 332"/>
                <a:gd name="T39" fmla="*/ 81984 h 275"/>
                <a:gd name="T40" fmla="*/ 89877 w 332"/>
                <a:gd name="T41" fmla="*/ 98830 h 275"/>
                <a:gd name="T42" fmla="*/ 185372 w 332"/>
                <a:gd name="T43" fmla="*/ 121292 h 275"/>
                <a:gd name="T44" fmla="*/ 203347 w 332"/>
                <a:gd name="T45" fmla="*/ 134769 h 275"/>
                <a:gd name="T46" fmla="*/ 233680 w 332"/>
                <a:gd name="T47" fmla="*/ 88723 h 275"/>
                <a:gd name="T48" fmla="*/ 262891 w 332"/>
                <a:gd name="T49" fmla="*/ 98830 h 275"/>
                <a:gd name="T50" fmla="*/ 264014 w 332"/>
                <a:gd name="T51" fmla="*/ 103323 h 275"/>
                <a:gd name="T52" fmla="*/ 279743 w 332"/>
                <a:gd name="T53" fmla="*/ 131400 h 275"/>
                <a:gd name="T54" fmla="*/ 267384 w 332"/>
                <a:gd name="T55" fmla="*/ 103323 h 275"/>
                <a:gd name="T56" fmla="*/ 271878 w 332"/>
                <a:gd name="T57" fmla="*/ 95461 h 275"/>
                <a:gd name="T58" fmla="*/ 266261 w 332"/>
                <a:gd name="T59" fmla="*/ 77492 h 275"/>
                <a:gd name="T60" fmla="*/ 279743 w 332"/>
                <a:gd name="T61" fmla="*/ 69631 h 275"/>
                <a:gd name="T62" fmla="*/ 287607 w 332"/>
                <a:gd name="T63" fmla="*/ 108938 h 275"/>
                <a:gd name="T64" fmla="*/ 289854 w 332"/>
                <a:gd name="T65" fmla="*/ 84230 h 275"/>
                <a:gd name="T66" fmla="*/ 299965 w 332"/>
                <a:gd name="T67" fmla="*/ 78615 h 275"/>
                <a:gd name="T68" fmla="*/ 299965 w 332"/>
                <a:gd name="T69" fmla="*/ 87600 h 275"/>
                <a:gd name="T70" fmla="*/ 312323 w 332"/>
                <a:gd name="T71" fmla="*/ 88723 h 275"/>
                <a:gd name="T72" fmla="*/ 324681 w 332"/>
                <a:gd name="T73" fmla="*/ 77492 h 275"/>
                <a:gd name="T74" fmla="*/ 319064 w 332"/>
                <a:gd name="T75" fmla="*/ 95461 h 275"/>
                <a:gd name="T76" fmla="*/ 323558 w 332"/>
                <a:gd name="T77" fmla="*/ 103323 h 275"/>
                <a:gd name="T78" fmla="*/ 310076 w 332"/>
                <a:gd name="T79" fmla="*/ 129153 h 275"/>
                <a:gd name="T80" fmla="*/ 306706 w 332"/>
                <a:gd name="T81" fmla="*/ 133646 h 275"/>
                <a:gd name="T82" fmla="*/ 325805 w 332"/>
                <a:gd name="T83" fmla="*/ 103323 h 275"/>
                <a:gd name="T84" fmla="*/ 322434 w 332"/>
                <a:gd name="T85" fmla="*/ 98830 h 275"/>
                <a:gd name="T86" fmla="*/ 325805 w 332"/>
                <a:gd name="T87" fmla="*/ 77492 h 275"/>
                <a:gd name="T88" fmla="*/ 361755 w 332"/>
                <a:gd name="T89" fmla="*/ 134769 h 275"/>
                <a:gd name="T90" fmla="*/ 372990 w 332"/>
                <a:gd name="T91" fmla="*/ 156107 h 275"/>
                <a:gd name="T92" fmla="*/ 372990 w 332"/>
                <a:gd name="T93" fmla="*/ 307722 h 275"/>
                <a:gd name="T94" fmla="*/ 213458 w 332"/>
                <a:gd name="T95" fmla="*/ 165092 h 275"/>
                <a:gd name="T96" fmla="*/ 165149 w 332"/>
                <a:gd name="T97" fmla="*/ 139261 h 275"/>
                <a:gd name="T98" fmla="*/ 114593 w 332"/>
                <a:gd name="T99" fmla="*/ 186430 h 275"/>
                <a:gd name="T100" fmla="*/ 147174 w 332"/>
                <a:gd name="T101" fmla="*/ 308845 h 275"/>
                <a:gd name="T102" fmla="*/ 146050 w 332"/>
                <a:gd name="T103" fmla="*/ 229107 h 275"/>
                <a:gd name="T104" fmla="*/ 253903 w 332"/>
                <a:gd name="T105" fmla="*/ 134769 h 275"/>
                <a:gd name="T106" fmla="*/ 255026 w 332"/>
                <a:gd name="T107" fmla="*/ 120169 h 275"/>
                <a:gd name="T108" fmla="*/ 253903 w 332"/>
                <a:gd name="T109" fmla="*/ 134769 h 275"/>
                <a:gd name="T110" fmla="*/ 338163 w 332"/>
                <a:gd name="T111" fmla="*/ 134769 h 275"/>
                <a:gd name="T112" fmla="*/ 337039 w 332"/>
                <a:gd name="T113" fmla="*/ 120169 h 2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2" h="275">
                  <a:moveTo>
                    <a:pt x="244" y="46"/>
                  </a:moveTo>
                  <a:cubicBezTo>
                    <a:pt x="243" y="38"/>
                    <a:pt x="243" y="32"/>
                    <a:pt x="245" y="23"/>
                  </a:cubicBezTo>
                  <a:cubicBezTo>
                    <a:pt x="255" y="37"/>
                    <a:pt x="270" y="27"/>
                    <a:pt x="281" y="24"/>
                  </a:cubicBezTo>
                  <a:cubicBezTo>
                    <a:pt x="283" y="31"/>
                    <a:pt x="283" y="37"/>
                    <a:pt x="283" y="47"/>
                  </a:cubicBezTo>
                  <a:cubicBezTo>
                    <a:pt x="291" y="39"/>
                    <a:pt x="291" y="19"/>
                    <a:pt x="286" y="12"/>
                  </a:cubicBezTo>
                  <a:cubicBezTo>
                    <a:pt x="278" y="1"/>
                    <a:pt x="249" y="0"/>
                    <a:pt x="241" y="10"/>
                  </a:cubicBezTo>
                  <a:cubicBezTo>
                    <a:pt x="237" y="14"/>
                    <a:pt x="233" y="41"/>
                    <a:pt x="244" y="46"/>
                  </a:cubicBezTo>
                  <a:close/>
                  <a:moveTo>
                    <a:pt x="113" y="203"/>
                  </a:moveTo>
                  <a:cubicBezTo>
                    <a:pt x="113" y="211"/>
                    <a:pt x="113" y="211"/>
                    <a:pt x="113" y="211"/>
                  </a:cubicBezTo>
                  <a:cubicBezTo>
                    <a:pt x="70" y="223"/>
                    <a:pt x="70" y="223"/>
                    <a:pt x="70" y="223"/>
                  </a:cubicBezTo>
                  <a:cubicBezTo>
                    <a:pt x="70" y="252"/>
                    <a:pt x="70" y="252"/>
                    <a:pt x="70" y="252"/>
                  </a:cubicBezTo>
                  <a:cubicBezTo>
                    <a:pt x="90" y="267"/>
                    <a:pt x="90" y="267"/>
                    <a:pt x="90" y="267"/>
                  </a:cubicBezTo>
                  <a:cubicBezTo>
                    <a:pt x="90" y="275"/>
                    <a:pt x="90" y="275"/>
                    <a:pt x="90" y="275"/>
                  </a:cubicBezTo>
                  <a:cubicBezTo>
                    <a:pt x="35" y="275"/>
                    <a:pt x="35" y="275"/>
                    <a:pt x="35" y="275"/>
                  </a:cubicBezTo>
                  <a:cubicBezTo>
                    <a:pt x="35" y="266"/>
                    <a:pt x="35" y="266"/>
                    <a:pt x="35" y="266"/>
                  </a:cubicBezTo>
                  <a:cubicBezTo>
                    <a:pt x="54" y="252"/>
                    <a:pt x="54" y="252"/>
                    <a:pt x="54" y="252"/>
                  </a:cubicBezTo>
                  <a:cubicBezTo>
                    <a:pt x="54" y="223"/>
                    <a:pt x="54" y="223"/>
                    <a:pt x="54" y="223"/>
                  </a:cubicBezTo>
                  <a:cubicBezTo>
                    <a:pt x="15" y="223"/>
                    <a:pt x="15" y="223"/>
                    <a:pt x="15" y="223"/>
                  </a:cubicBezTo>
                  <a:cubicBezTo>
                    <a:pt x="12" y="202"/>
                    <a:pt x="12" y="202"/>
                    <a:pt x="12" y="202"/>
                  </a:cubicBezTo>
                  <a:cubicBezTo>
                    <a:pt x="21" y="199"/>
                    <a:pt x="21" y="199"/>
                    <a:pt x="21" y="199"/>
                  </a:cubicBezTo>
                  <a:cubicBezTo>
                    <a:pt x="9" y="182"/>
                    <a:pt x="9" y="182"/>
                    <a:pt x="9" y="182"/>
                  </a:cubicBezTo>
                  <a:cubicBezTo>
                    <a:pt x="0" y="116"/>
                    <a:pt x="0" y="116"/>
                    <a:pt x="0" y="116"/>
                  </a:cubicBezTo>
                  <a:cubicBezTo>
                    <a:pt x="33" y="116"/>
                    <a:pt x="33" y="116"/>
                    <a:pt x="33" y="116"/>
                  </a:cubicBezTo>
                  <a:cubicBezTo>
                    <a:pt x="43" y="182"/>
                    <a:pt x="43" y="182"/>
                    <a:pt x="43" y="182"/>
                  </a:cubicBezTo>
                  <a:cubicBezTo>
                    <a:pt x="34" y="198"/>
                    <a:pt x="34" y="198"/>
                    <a:pt x="34" y="198"/>
                  </a:cubicBezTo>
                  <a:cubicBezTo>
                    <a:pt x="45" y="198"/>
                    <a:pt x="45" y="198"/>
                    <a:pt x="45" y="198"/>
                  </a:cubicBezTo>
                  <a:cubicBezTo>
                    <a:pt x="50" y="198"/>
                    <a:pt x="50" y="198"/>
                    <a:pt x="50" y="198"/>
                  </a:cubicBezTo>
                  <a:cubicBezTo>
                    <a:pt x="48" y="124"/>
                    <a:pt x="33" y="112"/>
                    <a:pt x="50" y="81"/>
                  </a:cubicBezTo>
                  <a:cubicBezTo>
                    <a:pt x="54" y="82"/>
                    <a:pt x="54" y="82"/>
                    <a:pt x="54" y="82"/>
                  </a:cubicBezTo>
                  <a:cubicBezTo>
                    <a:pt x="54" y="77"/>
                    <a:pt x="53" y="73"/>
                    <a:pt x="52" y="69"/>
                  </a:cubicBezTo>
                  <a:cubicBezTo>
                    <a:pt x="29" y="56"/>
                    <a:pt x="37" y="26"/>
                    <a:pt x="57" y="20"/>
                  </a:cubicBezTo>
                  <a:cubicBezTo>
                    <a:pt x="68" y="16"/>
                    <a:pt x="81" y="17"/>
                    <a:pt x="90" y="26"/>
                  </a:cubicBezTo>
                  <a:cubicBezTo>
                    <a:pt x="97" y="33"/>
                    <a:pt x="93" y="35"/>
                    <a:pt x="93" y="35"/>
                  </a:cubicBezTo>
                  <a:cubicBezTo>
                    <a:pt x="92" y="36"/>
                    <a:pt x="92" y="36"/>
                    <a:pt x="92" y="36"/>
                  </a:cubicBezTo>
                  <a:cubicBezTo>
                    <a:pt x="93" y="39"/>
                    <a:pt x="94" y="45"/>
                    <a:pt x="94" y="46"/>
                  </a:cubicBezTo>
                  <a:cubicBezTo>
                    <a:pt x="94" y="47"/>
                    <a:pt x="92" y="48"/>
                    <a:pt x="92" y="48"/>
                  </a:cubicBezTo>
                  <a:cubicBezTo>
                    <a:pt x="96" y="59"/>
                    <a:pt x="96" y="59"/>
                    <a:pt x="96" y="59"/>
                  </a:cubicBezTo>
                  <a:cubicBezTo>
                    <a:pt x="93" y="61"/>
                    <a:pt x="93" y="61"/>
                    <a:pt x="93" y="61"/>
                  </a:cubicBezTo>
                  <a:cubicBezTo>
                    <a:pt x="94" y="64"/>
                    <a:pt x="94" y="67"/>
                    <a:pt x="94" y="71"/>
                  </a:cubicBezTo>
                  <a:cubicBezTo>
                    <a:pt x="93" y="71"/>
                    <a:pt x="91" y="73"/>
                    <a:pt x="90" y="73"/>
                  </a:cubicBezTo>
                  <a:cubicBezTo>
                    <a:pt x="80" y="74"/>
                    <a:pt x="80" y="74"/>
                    <a:pt x="80" y="74"/>
                  </a:cubicBezTo>
                  <a:cubicBezTo>
                    <a:pt x="80" y="88"/>
                    <a:pt x="80" y="88"/>
                    <a:pt x="80" y="88"/>
                  </a:cubicBezTo>
                  <a:cubicBezTo>
                    <a:pt x="149" y="105"/>
                    <a:pt x="149" y="105"/>
                    <a:pt x="149" y="105"/>
                  </a:cubicBezTo>
                  <a:cubicBezTo>
                    <a:pt x="159" y="106"/>
                    <a:pt x="154" y="107"/>
                    <a:pt x="165" y="108"/>
                  </a:cubicBezTo>
                  <a:cubicBezTo>
                    <a:pt x="172" y="109"/>
                    <a:pt x="179" y="116"/>
                    <a:pt x="180" y="120"/>
                  </a:cubicBezTo>
                  <a:cubicBezTo>
                    <a:pt x="181" y="120"/>
                    <a:pt x="181" y="120"/>
                    <a:pt x="181" y="120"/>
                  </a:cubicBezTo>
                  <a:cubicBezTo>
                    <a:pt x="203" y="120"/>
                    <a:pt x="203" y="120"/>
                    <a:pt x="203" y="120"/>
                  </a:cubicBezTo>
                  <a:cubicBezTo>
                    <a:pt x="202" y="100"/>
                    <a:pt x="204" y="86"/>
                    <a:pt x="208" y="79"/>
                  </a:cubicBezTo>
                  <a:cubicBezTo>
                    <a:pt x="218" y="75"/>
                    <a:pt x="226" y="73"/>
                    <a:pt x="236" y="69"/>
                  </a:cubicBezTo>
                  <a:cubicBezTo>
                    <a:pt x="234" y="88"/>
                    <a:pt x="234" y="88"/>
                    <a:pt x="234" y="88"/>
                  </a:cubicBezTo>
                  <a:cubicBezTo>
                    <a:pt x="239" y="88"/>
                    <a:pt x="239" y="88"/>
                    <a:pt x="239" y="88"/>
                  </a:cubicBezTo>
                  <a:cubicBezTo>
                    <a:pt x="235" y="92"/>
                    <a:pt x="235" y="92"/>
                    <a:pt x="235" y="92"/>
                  </a:cubicBezTo>
                  <a:cubicBezTo>
                    <a:pt x="235" y="92"/>
                    <a:pt x="235" y="92"/>
                    <a:pt x="235" y="92"/>
                  </a:cubicBezTo>
                  <a:cubicBezTo>
                    <a:pt x="235" y="92"/>
                    <a:pt x="243" y="107"/>
                    <a:pt x="249" y="117"/>
                  </a:cubicBezTo>
                  <a:cubicBezTo>
                    <a:pt x="250" y="118"/>
                    <a:pt x="252" y="118"/>
                    <a:pt x="252" y="119"/>
                  </a:cubicBezTo>
                  <a:cubicBezTo>
                    <a:pt x="248" y="111"/>
                    <a:pt x="240" y="96"/>
                    <a:pt x="238" y="92"/>
                  </a:cubicBezTo>
                  <a:cubicBezTo>
                    <a:pt x="243" y="87"/>
                    <a:pt x="243" y="87"/>
                    <a:pt x="243" y="87"/>
                  </a:cubicBezTo>
                  <a:cubicBezTo>
                    <a:pt x="242" y="85"/>
                    <a:pt x="242" y="85"/>
                    <a:pt x="242" y="85"/>
                  </a:cubicBezTo>
                  <a:cubicBezTo>
                    <a:pt x="236" y="86"/>
                    <a:pt x="236" y="86"/>
                    <a:pt x="236" y="86"/>
                  </a:cubicBezTo>
                  <a:cubicBezTo>
                    <a:pt x="237" y="69"/>
                    <a:pt x="237" y="69"/>
                    <a:pt x="237" y="69"/>
                  </a:cubicBezTo>
                  <a:cubicBezTo>
                    <a:pt x="239" y="67"/>
                    <a:pt x="246" y="64"/>
                    <a:pt x="248" y="62"/>
                  </a:cubicBezTo>
                  <a:cubicBezTo>
                    <a:pt x="249" y="62"/>
                    <a:pt x="249" y="62"/>
                    <a:pt x="249" y="62"/>
                  </a:cubicBezTo>
                  <a:cubicBezTo>
                    <a:pt x="249" y="79"/>
                    <a:pt x="249" y="79"/>
                    <a:pt x="249" y="79"/>
                  </a:cubicBezTo>
                  <a:cubicBezTo>
                    <a:pt x="256" y="97"/>
                    <a:pt x="256" y="97"/>
                    <a:pt x="256" y="97"/>
                  </a:cubicBezTo>
                  <a:cubicBezTo>
                    <a:pt x="260" y="78"/>
                    <a:pt x="260" y="78"/>
                    <a:pt x="260" y="78"/>
                  </a:cubicBezTo>
                  <a:cubicBezTo>
                    <a:pt x="258" y="75"/>
                    <a:pt x="258" y="75"/>
                    <a:pt x="258" y="75"/>
                  </a:cubicBezTo>
                  <a:cubicBezTo>
                    <a:pt x="260" y="70"/>
                    <a:pt x="260" y="70"/>
                    <a:pt x="260" y="70"/>
                  </a:cubicBezTo>
                  <a:cubicBezTo>
                    <a:pt x="267" y="70"/>
                    <a:pt x="267" y="70"/>
                    <a:pt x="267" y="70"/>
                  </a:cubicBezTo>
                  <a:cubicBezTo>
                    <a:pt x="270" y="75"/>
                    <a:pt x="270" y="75"/>
                    <a:pt x="270" y="75"/>
                  </a:cubicBezTo>
                  <a:cubicBezTo>
                    <a:pt x="267" y="78"/>
                    <a:pt x="267" y="78"/>
                    <a:pt x="267" y="78"/>
                  </a:cubicBezTo>
                  <a:cubicBezTo>
                    <a:pt x="272" y="97"/>
                    <a:pt x="272" y="97"/>
                    <a:pt x="272" y="97"/>
                  </a:cubicBezTo>
                  <a:cubicBezTo>
                    <a:pt x="278" y="79"/>
                    <a:pt x="278" y="79"/>
                    <a:pt x="278" y="79"/>
                  </a:cubicBezTo>
                  <a:cubicBezTo>
                    <a:pt x="279" y="63"/>
                    <a:pt x="279" y="63"/>
                    <a:pt x="279" y="63"/>
                  </a:cubicBezTo>
                  <a:cubicBezTo>
                    <a:pt x="282" y="65"/>
                    <a:pt x="287" y="67"/>
                    <a:pt x="289" y="69"/>
                  </a:cubicBezTo>
                  <a:cubicBezTo>
                    <a:pt x="289" y="86"/>
                    <a:pt x="289" y="86"/>
                    <a:pt x="289" y="86"/>
                  </a:cubicBezTo>
                  <a:cubicBezTo>
                    <a:pt x="284" y="85"/>
                    <a:pt x="284" y="85"/>
                    <a:pt x="284" y="85"/>
                  </a:cubicBezTo>
                  <a:cubicBezTo>
                    <a:pt x="283" y="87"/>
                    <a:pt x="283" y="87"/>
                    <a:pt x="283" y="87"/>
                  </a:cubicBezTo>
                  <a:cubicBezTo>
                    <a:pt x="288" y="92"/>
                    <a:pt x="288" y="92"/>
                    <a:pt x="288" y="92"/>
                  </a:cubicBezTo>
                  <a:cubicBezTo>
                    <a:pt x="286" y="95"/>
                    <a:pt x="280" y="107"/>
                    <a:pt x="276" y="115"/>
                  </a:cubicBezTo>
                  <a:cubicBezTo>
                    <a:pt x="276" y="115"/>
                    <a:pt x="276" y="115"/>
                    <a:pt x="276" y="115"/>
                  </a:cubicBezTo>
                  <a:cubicBezTo>
                    <a:pt x="276" y="115"/>
                    <a:pt x="276" y="115"/>
                    <a:pt x="276" y="115"/>
                  </a:cubicBezTo>
                  <a:cubicBezTo>
                    <a:pt x="275" y="116"/>
                    <a:pt x="274" y="118"/>
                    <a:pt x="273" y="119"/>
                  </a:cubicBezTo>
                  <a:cubicBezTo>
                    <a:pt x="274" y="118"/>
                    <a:pt x="275" y="118"/>
                    <a:pt x="276" y="117"/>
                  </a:cubicBezTo>
                  <a:cubicBezTo>
                    <a:pt x="282" y="107"/>
                    <a:pt x="290" y="92"/>
                    <a:pt x="290" y="92"/>
                  </a:cubicBezTo>
                  <a:cubicBezTo>
                    <a:pt x="291" y="92"/>
                    <a:pt x="291" y="92"/>
                    <a:pt x="291" y="92"/>
                  </a:cubicBezTo>
                  <a:cubicBezTo>
                    <a:pt x="287" y="88"/>
                    <a:pt x="287" y="88"/>
                    <a:pt x="287" y="88"/>
                  </a:cubicBezTo>
                  <a:cubicBezTo>
                    <a:pt x="292" y="88"/>
                    <a:pt x="292" y="88"/>
                    <a:pt x="292" y="88"/>
                  </a:cubicBezTo>
                  <a:cubicBezTo>
                    <a:pt x="290" y="69"/>
                    <a:pt x="290" y="69"/>
                    <a:pt x="290" y="69"/>
                  </a:cubicBezTo>
                  <a:cubicBezTo>
                    <a:pt x="316" y="79"/>
                    <a:pt x="316" y="79"/>
                    <a:pt x="316" y="79"/>
                  </a:cubicBezTo>
                  <a:cubicBezTo>
                    <a:pt x="322" y="89"/>
                    <a:pt x="322" y="104"/>
                    <a:pt x="322" y="120"/>
                  </a:cubicBezTo>
                  <a:cubicBezTo>
                    <a:pt x="332" y="120"/>
                    <a:pt x="332" y="120"/>
                    <a:pt x="332" y="120"/>
                  </a:cubicBezTo>
                  <a:cubicBezTo>
                    <a:pt x="332" y="139"/>
                    <a:pt x="332" y="139"/>
                    <a:pt x="332" y="139"/>
                  </a:cubicBezTo>
                  <a:cubicBezTo>
                    <a:pt x="332" y="147"/>
                    <a:pt x="332" y="147"/>
                    <a:pt x="332" y="147"/>
                  </a:cubicBezTo>
                  <a:cubicBezTo>
                    <a:pt x="332" y="274"/>
                    <a:pt x="332" y="274"/>
                    <a:pt x="332" y="274"/>
                  </a:cubicBezTo>
                  <a:cubicBezTo>
                    <a:pt x="190" y="274"/>
                    <a:pt x="190" y="274"/>
                    <a:pt x="190" y="274"/>
                  </a:cubicBezTo>
                  <a:cubicBezTo>
                    <a:pt x="190" y="147"/>
                    <a:pt x="190" y="147"/>
                    <a:pt x="190" y="147"/>
                  </a:cubicBezTo>
                  <a:cubicBezTo>
                    <a:pt x="147" y="147"/>
                    <a:pt x="147" y="147"/>
                    <a:pt x="147" y="147"/>
                  </a:cubicBezTo>
                  <a:cubicBezTo>
                    <a:pt x="147" y="124"/>
                    <a:pt x="147" y="124"/>
                    <a:pt x="147" y="124"/>
                  </a:cubicBezTo>
                  <a:cubicBezTo>
                    <a:pt x="133" y="124"/>
                    <a:pt x="120" y="124"/>
                    <a:pt x="106" y="123"/>
                  </a:cubicBezTo>
                  <a:cubicBezTo>
                    <a:pt x="105" y="138"/>
                    <a:pt x="103" y="152"/>
                    <a:pt x="102" y="166"/>
                  </a:cubicBezTo>
                  <a:cubicBezTo>
                    <a:pt x="128" y="168"/>
                    <a:pt x="152" y="175"/>
                    <a:pt x="172" y="189"/>
                  </a:cubicBezTo>
                  <a:cubicBezTo>
                    <a:pt x="158" y="217"/>
                    <a:pt x="144" y="246"/>
                    <a:pt x="131" y="275"/>
                  </a:cubicBezTo>
                  <a:cubicBezTo>
                    <a:pt x="123" y="275"/>
                    <a:pt x="116" y="275"/>
                    <a:pt x="108" y="275"/>
                  </a:cubicBezTo>
                  <a:cubicBezTo>
                    <a:pt x="117" y="250"/>
                    <a:pt x="110" y="228"/>
                    <a:pt x="130" y="204"/>
                  </a:cubicBezTo>
                  <a:cubicBezTo>
                    <a:pt x="125" y="204"/>
                    <a:pt x="119" y="203"/>
                    <a:pt x="113" y="203"/>
                  </a:cubicBezTo>
                  <a:close/>
                  <a:moveTo>
                    <a:pt x="226" y="120"/>
                  </a:moveTo>
                  <a:cubicBezTo>
                    <a:pt x="231" y="120"/>
                    <a:pt x="231" y="120"/>
                    <a:pt x="231" y="120"/>
                  </a:cubicBezTo>
                  <a:cubicBezTo>
                    <a:pt x="227" y="107"/>
                    <a:pt x="227" y="107"/>
                    <a:pt x="227" y="107"/>
                  </a:cubicBezTo>
                  <a:cubicBezTo>
                    <a:pt x="226" y="107"/>
                    <a:pt x="226" y="107"/>
                    <a:pt x="226" y="107"/>
                  </a:cubicBezTo>
                  <a:cubicBezTo>
                    <a:pt x="226" y="120"/>
                    <a:pt x="226" y="120"/>
                    <a:pt x="226" y="120"/>
                  </a:cubicBezTo>
                  <a:close/>
                  <a:moveTo>
                    <a:pt x="296" y="120"/>
                  </a:moveTo>
                  <a:cubicBezTo>
                    <a:pt x="301" y="120"/>
                    <a:pt x="301" y="120"/>
                    <a:pt x="301" y="120"/>
                  </a:cubicBezTo>
                  <a:cubicBezTo>
                    <a:pt x="302" y="107"/>
                    <a:pt x="302" y="107"/>
                    <a:pt x="302" y="107"/>
                  </a:cubicBezTo>
                  <a:cubicBezTo>
                    <a:pt x="300" y="107"/>
                    <a:pt x="300" y="107"/>
                    <a:pt x="300" y="107"/>
                  </a:cubicBezTo>
                  <a:lnTo>
                    <a:pt x="296" y="12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23" name="组合 15"/>
          <p:cNvGrpSpPr/>
          <p:nvPr/>
        </p:nvGrpSpPr>
        <p:grpSpPr bwMode="auto">
          <a:xfrm>
            <a:off x="3043406" y="2342650"/>
            <a:ext cx="1129629" cy="1591431"/>
            <a:chOff x="0" y="0"/>
            <a:chExt cx="1147515" cy="1624019"/>
          </a:xfrm>
        </p:grpSpPr>
        <p:grpSp>
          <p:nvGrpSpPr>
            <p:cNvPr id="24" name="组合 22"/>
            <p:cNvGrpSpPr/>
            <p:nvPr/>
          </p:nvGrpSpPr>
          <p:grpSpPr bwMode="auto">
            <a:xfrm rot="-5400000">
              <a:off x="-238252" y="238252"/>
              <a:ext cx="1624019" cy="1147515"/>
              <a:chOff x="0" y="0"/>
              <a:chExt cx="2070437" cy="1462949"/>
            </a:xfrm>
          </p:grpSpPr>
          <p:sp>
            <p:nvSpPr>
              <p:cNvPr id="26" name="等腰三角形 6"/>
              <p:cNvSpPr/>
              <p:nvPr/>
            </p:nvSpPr>
            <p:spPr bwMode="auto">
              <a:xfrm>
                <a:off x="10119" y="900432"/>
                <a:ext cx="597048"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262626"/>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2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083473"/>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25" name="Freeform 21"/>
            <p:cNvSpPr>
              <a:spLocks noEditPoints="true"/>
            </p:cNvSpPr>
            <p:nvPr/>
          </p:nvSpPr>
          <p:spPr bwMode="auto">
            <a:xfrm>
              <a:off x="296372" y="279498"/>
              <a:ext cx="391200" cy="256623"/>
            </a:xfrm>
            <a:custGeom>
              <a:avLst/>
              <a:gdLst>
                <a:gd name="T0" fmla="*/ 249842 w 357"/>
                <a:gd name="T1" fmla="*/ 186436 h 234"/>
                <a:gd name="T2" fmla="*/ 299153 w 357"/>
                <a:gd name="T3" fmla="*/ 197402 h 234"/>
                <a:gd name="T4" fmla="*/ 87664 w 357"/>
                <a:gd name="T5" fmla="*/ 19740 h 234"/>
                <a:gd name="T6" fmla="*/ 0 w 357"/>
                <a:gd name="T7" fmla="*/ 135988 h 234"/>
                <a:gd name="T8" fmla="*/ 56982 w 357"/>
                <a:gd name="T9" fmla="*/ 129408 h 234"/>
                <a:gd name="T10" fmla="*/ 154508 w 357"/>
                <a:gd name="T11" fmla="*/ 94314 h 234"/>
                <a:gd name="T12" fmla="*/ 227926 w 357"/>
                <a:gd name="T13" fmla="*/ 110765 h 234"/>
                <a:gd name="T14" fmla="*/ 213681 w 357"/>
                <a:gd name="T15" fmla="*/ 48254 h 234"/>
                <a:gd name="T16" fmla="*/ 98622 w 357"/>
                <a:gd name="T17" fmla="*/ 52641 h 234"/>
                <a:gd name="T18" fmla="*/ 75610 w 357"/>
                <a:gd name="T19" fmla="*/ 83348 h 234"/>
                <a:gd name="T20" fmla="*/ 82185 w 357"/>
                <a:gd name="T21" fmla="*/ 41674 h 234"/>
                <a:gd name="T22" fmla="*/ 306824 w 357"/>
                <a:gd name="T23" fmla="*/ 0 h 234"/>
                <a:gd name="T24" fmla="*/ 272854 w 357"/>
                <a:gd name="T25" fmla="*/ 41674 h 234"/>
                <a:gd name="T26" fmla="*/ 305728 w 357"/>
                <a:gd name="T27" fmla="*/ 82251 h 234"/>
                <a:gd name="T28" fmla="*/ 255321 w 357"/>
                <a:gd name="T29" fmla="*/ 46061 h 234"/>
                <a:gd name="T30" fmla="*/ 256417 w 357"/>
                <a:gd name="T31" fmla="*/ 97604 h 234"/>
                <a:gd name="T32" fmla="*/ 182998 w 357"/>
                <a:gd name="T33" fmla="*/ 93218 h 234"/>
                <a:gd name="T34" fmla="*/ 75610 w 357"/>
                <a:gd name="T35" fmla="*/ 175469 h 234"/>
                <a:gd name="T36" fmla="*/ 154508 w 357"/>
                <a:gd name="T37" fmla="*/ 152438 h 234"/>
                <a:gd name="T38" fmla="*/ 105197 w 357"/>
                <a:gd name="T39" fmla="*/ 210562 h 234"/>
                <a:gd name="T40" fmla="*/ 173136 w 357"/>
                <a:gd name="T41" fmla="*/ 195209 h 234"/>
                <a:gd name="T42" fmla="*/ 152316 w 357"/>
                <a:gd name="T43" fmla="*/ 234689 h 234"/>
                <a:gd name="T44" fmla="*/ 211489 w 357"/>
                <a:gd name="T45" fmla="*/ 211659 h 234"/>
                <a:gd name="T46" fmla="*/ 202723 w 357"/>
                <a:gd name="T47" fmla="*/ 243463 h 234"/>
                <a:gd name="T48" fmla="*/ 244363 w 357"/>
                <a:gd name="T49" fmla="*/ 237979 h 234"/>
                <a:gd name="T50" fmla="*/ 232309 w 357"/>
                <a:gd name="T51" fmla="*/ 206176 h 234"/>
                <a:gd name="T52" fmla="*/ 312303 w 357"/>
                <a:gd name="T53" fmla="*/ 157922 h 234"/>
                <a:gd name="T54" fmla="*/ 350655 w 357"/>
                <a:gd name="T55" fmla="*/ 138182 h 234"/>
                <a:gd name="T56" fmla="*/ 306824 w 357"/>
                <a:gd name="T57" fmla="*/ 0 h 234"/>
                <a:gd name="T58" fmla="*/ 284908 w 357"/>
                <a:gd name="T59" fmla="*/ 160115 h 234"/>
                <a:gd name="T60" fmla="*/ 305728 w 357"/>
                <a:gd name="T61" fmla="*/ 188629 h 234"/>
                <a:gd name="T62" fmla="*/ 258608 w 357"/>
                <a:gd name="T63" fmla="*/ 239076 h 234"/>
                <a:gd name="T64" fmla="*/ 250938 w 357"/>
                <a:gd name="T65" fmla="*/ 200692 h 234"/>
                <a:gd name="T66" fmla="*/ 258608 w 357"/>
                <a:gd name="T67" fmla="*/ 239076 h 2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7" h="234">
                  <a:moveTo>
                    <a:pt x="259" y="196"/>
                  </a:moveTo>
                  <a:cubicBezTo>
                    <a:pt x="228" y="170"/>
                    <a:pt x="228" y="170"/>
                    <a:pt x="228" y="170"/>
                  </a:cubicBezTo>
                  <a:cubicBezTo>
                    <a:pt x="239" y="158"/>
                    <a:pt x="239" y="158"/>
                    <a:pt x="239" y="158"/>
                  </a:cubicBezTo>
                  <a:cubicBezTo>
                    <a:pt x="273" y="180"/>
                    <a:pt x="273" y="180"/>
                    <a:pt x="273" y="180"/>
                  </a:cubicBezTo>
                  <a:cubicBezTo>
                    <a:pt x="269" y="185"/>
                    <a:pt x="264" y="191"/>
                    <a:pt x="259" y="196"/>
                  </a:cubicBezTo>
                  <a:close/>
                  <a:moveTo>
                    <a:pt x="80" y="18"/>
                  </a:moveTo>
                  <a:cubicBezTo>
                    <a:pt x="34" y="5"/>
                    <a:pt x="34" y="5"/>
                    <a:pt x="34" y="5"/>
                  </a:cubicBezTo>
                  <a:cubicBezTo>
                    <a:pt x="0" y="124"/>
                    <a:pt x="0" y="124"/>
                    <a:pt x="0" y="124"/>
                  </a:cubicBezTo>
                  <a:cubicBezTo>
                    <a:pt x="47" y="137"/>
                    <a:pt x="47" y="137"/>
                    <a:pt x="47" y="137"/>
                  </a:cubicBezTo>
                  <a:cubicBezTo>
                    <a:pt x="52" y="118"/>
                    <a:pt x="52" y="118"/>
                    <a:pt x="52" y="118"/>
                  </a:cubicBezTo>
                  <a:cubicBezTo>
                    <a:pt x="78" y="139"/>
                    <a:pt x="78" y="139"/>
                    <a:pt x="78" y="139"/>
                  </a:cubicBezTo>
                  <a:cubicBezTo>
                    <a:pt x="141" y="86"/>
                    <a:pt x="141" y="86"/>
                    <a:pt x="141" y="86"/>
                  </a:cubicBezTo>
                  <a:cubicBezTo>
                    <a:pt x="167" y="77"/>
                    <a:pt x="167" y="77"/>
                    <a:pt x="167" y="77"/>
                  </a:cubicBezTo>
                  <a:cubicBezTo>
                    <a:pt x="208" y="101"/>
                    <a:pt x="208" y="101"/>
                    <a:pt x="208" y="101"/>
                  </a:cubicBezTo>
                  <a:cubicBezTo>
                    <a:pt x="221" y="90"/>
                    <a:pt x="221" y="90"/>
                    <a:pt x="221" y="90"/>
                  </a:cubicBezTo>
                  <a:cubicBezTo>
                    <a:pt x="195" y="44"/>
                    <a:pt x="195" y="44"/>
                    <a:pt x="195" y="44"/>
                  </a:cubicBezTo>
                  <a:cubicBezTo>
                    <a:pt x="135" y="41"/>
                    <a:pt x="135" y="41"/>
                    <a:pt x="135" y="41"/>
                  </a:cubicBezTo>
                  <a:cubicBezTo>
                    <a:pt x="90" y="48"/>
                    <a:pt x="90" y="48"/>
                    <a:pt x="90" y="48"/>
                  </a:cubicBezTo>
                  <a:cubicBezTo>
                    <a:pt x="85" y="46"/>
                    <a:pt x="85" y="46"/>
                    <a:pt x="85" y="46"/>
                  </a:cubicBezTo>
                  <a:cubicBezTo>
                    <a:pt x="69" y="76"/>
                    <a:pt x="69" y="76"/>
                    <a:pt x="69" y="76"/>
                  </a:cubicBezTo>
                  <a:cubicBezTo>
                    <a:pt x="64" y="74"/>
                    <a:pt x="64" y="74"/>
                    <a:pt x="64" y="74"/>
                  </a:cubicBezTo>
                  <a:cubicBezTo>
                    <a:pt x="75" y="38"/>
                    <a:pt x="75" y="38"/>
                    <a:pt x="75" y="38"/>
                  </a:cubicBezTo>
                  <a:cubicBezTo>
                    <a:pt x="80" y="18"/>
                    <a:pt x="80" y="18"/>
                    <a:pt x="80" y="18"/>
                  </a:cubicBezTo>
                  <a:close/>
                  <a:moveTo>
                    <a:pt x="280" y="0"/>
                  </a:moveTo>
                  <a:cubicBezTo>
                    <a:pt x="243" y="30"/>
                    <a:pt x="243" y="30"/>
                    <a:pt x="243" y="30"/>
                  </a:cubicBezTo>
                  <a:cubicBezTo>
                    <a:pt x="249" y="38"/>
                    <a:pt x="249" y="38"/>
                    <a:pt x="249" y="38"/>
                  </a:cubicBezTo>
                  <a:cubicBezTo>
                    <a:pt x="249" y="38"/>
                    <a:pt x="249" y="38"/>
                    <a:pt x="249" y="38"/>
                  </a:cubicBezTo>
                  <a:cubicBezTo>
                    <a:pt x="279" y="75"/>
                    <a:pt x="279" y="75"/>
                    <a:pt x="279" y="75"/>
                  </a:cubicBezTo>
                  <a:cubicBezTo>
                    <a:pt x="274" y="79"/>
                    <a:pt x="274" y="79"/>
                    <a:pt x="274" y="79"/>
                  </a:cubicBezTo>
                  <a:cubicBezTo>
                    <a:pt x="233" y="42"/>
                    <a:pt x="233" y="42"/>
                    <a:pt x="233" y="42"/>
                  </a:cubicBezTo>
                  <a:cubicBezTo>
                    <a:pt x="226" y="44"/>
                    <a:pt x="219" y="48"/>
                    <a:pt x="210" y="52"/>
                  </a:cubicBezTo>
                  <a:cubicBezTo>
                    <a:pt x="234" y="89"/>
                    <a:pt x="234" y="89"/>
                    <a:pt x="234" y="89"/>
                  </a:cubicBezTo>
                  <a:cubicBezTo>
                    <a:pt x="210" y="109"/>
                    <a:pt x="210" y="109"/>
                    <a:pt x="210" y="109"/>
                  </a:cubicBezTo>
                  <a:cubicBezTo>
                    <a:pt x="167" y="85"/>
                    <a:pt x="167" y="85"/>
                    <a:pt x="167" y="85"/>
                  </a:cubicBezTo>
                  <a:cubicBezTo>
                    <a:pt x="151" y="90"/>
                    <a:pt x="151" y="90"/>
                    <a:pt x="151" y="90"/>
                  </a:cubicBezTo>
                  <a:cubicBezTo>
                    <a:pt x="121" y="112"/>
                    <a:pt x="92" y="137"/>
                    <a:pt x="69" y="160"/>
                  </a:cubicBezTo>
                  <a:cubicBezTo>
                    <a:pt x="71" y="170"/>
                    <a:pt x="78" y="177"/>
                    <a:pt x="90" y="181"/>
                  </a:cubicBezTo>
                  <a:cubicBezTo>
                    <a:pt x="103" y="169"/>
                    <a:pt x="127" y="150"/>
                    <a:pt x="141" y="139"/>
                  </a:cubicBezTo>
                  <a:cubicBezTo>
                    <a:pt x="143" y="145"/>
                    <a:pt x="143" y="145"/>
                    <a:pt x="143" y="145"/>
                  </a:cubicBezTo>
                  <a:cubicBezTo>
                    <a:pt x="129" y="158"/>
                    <a:pt x="108" y="175"/>
                    <a:pt x="96" y="192"/>
                  </a:cubicBezTo>
                  <a:cubicBezTo>
                    <a:pt x="118" y="210"/>
                    <a:pt x="118" y="210"/>
                    <a:pt x="118" y="210"/>
                  </a:cubicBezTo>
                  <a:cubicBezTo>
                    <a:pt x="128" y="207"/>
                    <a:pt x="143" y="192"/>
                    <a:pt x="158" y="178"/>
                  </a:cubicBezTo>
                  <a:cubicBezTo>
                    <a:pt x="161" y="181"/>
                    <a:pt x="161" y="181"/>
                    <a:pt x="161" y="181"/>
                  </a:cubicBezTo>
                  <a:cubicBezTo>
                    <a:pt x="157" y="187"/>
                    <a:pt x="140" y="206"/>
                    <a:pt x="139" y="214"/>
                  </a:cubicBezTo>
                  <a:cubicBezTo>
                    <a:pt x="145" y="217"/>
                    <a:pt x="152" y="221"/>
                    <a:pt x="158" y="225"/>
                  </a:cubicBezTo>
                  <a:cubicBezTo>
                    <a:pt x="167" y="219"/>
                    <a:pt x="186" y="201"/>
                    <a:pt x="193" y="193"/>
                  </a:cubicBezTo>
                  <a:cubicBezTo>
                    <a:pt x="196" y="195"/>
                    <a:pt x="196" y="195"/>
                    <a:pt x="196" y="195"/>
                  </a:cubicBezTo>
                  <a:cubicBezTo>
                    <a:pt x="194" y="199"/>
                    <a:pt x="186" y="211"/>
                    <a:pt x="185" y="222"/>
                  </a:cubicBezTo>
                  <a:cubicBezTo>
                    <a:pt x="191" y="226"/>
                    <a:pt x="198" y="230"/>
                    <a:pt x="204" y="234"/>
                  </a:cubicBezTo>
                  <a:cubicBezTo>
                    <a:pt x="211" y="229"/>
                    <a:pt x="218" y="223"/>
                    <a:pt x="223" y="217"/>
                  </a:cubicBezTo>
                  <a:cubicBezTo>
                    <a:pt x="227" y="213"/>
                    <a:pt x="227" y="213"/>
                    <a:pt x="227" y="213"/>
                  </a:cubicBezTo>
                  <a:cubicBezTo>
                    <a:pt x="212" y="188"/>
                    <a:pt x="212" y="188"/>
                    <a:pt x="212" y="188"/>
                  </a:cubicBezTo>
                  <a:cubicBezTo>
                    <a:pt x="217" y="169"/>
                    <a:pt x="240" y="147"/>
                    <a:pt x="258" y="139"/>
                  </a:cubicBezTo>
                  <a:cubicBezTo>
                    <a:pt x="285" y="144"/>
                    <a:pt x="285" y="144"/>
                    <a:pt x="285" y="144"/>
                  </a:cubicBezTo>
                  <a:cubicBezTo>
                    <a:pt x="310" y="114"/>
                    <a:pt x="310" y="114"/>
                    <a:pt x="310" y="114"/>
                  </a:cubicBezTo>
                  <a:cubicBezTo>
                    <a:pt x="320" y="126"/>
                    <a:pt x="320" y="126"/>
                    <a:pt x="320" y="126"/>
                  </a:cubicBezTo>
                  <a:cubicBezTo>
                    <a:pt x="357" y="96"/>
                    <a:pt x="357" y="96"/>
                    <a:pt x="357" y="96"/>
                  </a:cubicBezTo>
                  <a:cubicBezTo>
                    <a:pt x="280" y="0"/>
                    <a:pt x="280" y="0"/>
                    <a:pt x="280" y="0"/>
                  </a:cubicBezTo>
                  <a:close/>
                  <a:moveTo>
                    <a:pt x="291" y="151"/>
                  </a:moveTo>
                  <a:cubicBezTo>
                    <a:pt x="260" y="146"/>
                    <a:pt x="260" y="146"/>
                    <a:pt x="260" y="146"/>
                  </a:cubicBezTo>
                  <a:cubicBezTo>
                    <a:pt x="253" y="155"/>
                    <a:pt x="253" y="155"/>
                    <a:pt x="253" y="155"/>
                  </a:cubicBezTo>
                  <a:cubicBezTo>
                    <a:pt x="279" y="172"/>
                    <a:pt x="279" y="172"/>
                    <a:pt x="279" y="172"/>
                  </a:cubicBezTo>
                  <a:cubicBezTo>
                    <a:pt x="283" y="165"/>
                    <a:pt x="287" y="158"/>
                    <a:pt x="291" y="151"/>
                  </a:cubicBezTo>
                  <a:close/>
                  <a:moveTo>
                    <a:pt x="236" y="218"/>
                  </a:moveTo>
                  <a:cubicBezTo>
                    <a:pt x="242" y="213"/>
                    <a:pt x="248" y="207"/>
                    <a:pt x="254" y="201"/>
                  </a:cubicBezTo>
                  <a:cubicBezTo>
                    <a:pt x="229" y="183"/>
                    <a:pt x="229" y="183"/>
                    <a:pt x="229" y="183"/>
                  </a:cubicBezTo>
                  <a:cubicBezTo>
                    <a:pt x="220" y="190"/>
                    <a:pt x="220" y="190"/>
                    <a:pt x="220" y="190"/>
                  </a:cubicBezTo>
                  <a:lnTo>
                    <a:pt x="236" y="21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36" name="平行四边形 35"/>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p:cNvSpPr/>
          <p:nvPr/>
        </p:nvSpPr>
        <p:spPr>
          <a:xfrm>
            <a:off x="-481061" y="243840"/>
            <a:ext cx="2696464"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政策要点</a:t>
            </a:r>
            <a:r>
              <a:rPr lang="en-US" altLang="zh-CN" dirty="0"/>
              <a:t>9</a:t>
            </a:r>
            <a:endParaRPr lang="en-US" altLang="zh-CN" dirty="0"/>
          </a:p>
        </p:txBody>
      </p:sp>
      <p:sp>
        <p:nvSpPr>
          <p:cNvPr id="38" name="平行四边形 37"/>
          <p:cNvSpPr/>
          <p:nvPr/>
        </p:nvSpPr>
        <p:spPr>
          <a:xfrm>
            <a:off x="1947782" y="252198"/>
            <a:ext cx="7474005" cy="64893"/>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56"/>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true"/>
          </p:cNvPicPr>
          <p:nvPr/>
        </p:nvPicPr>
        <p:blipFill>
          <a:blip r:embed="rId1"/>
          <a:stretch>
            <a:fillRect/>
          </a:stretch>
        </p:blipFill>
        <p:spPr>
          <a:xfrm>
            <a:off x="860107" y="1122746"/>
            <a:ext cx="7574816" cy="3350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03996" y="1246141"/>
            <a:ext cx="4498416" cy="2706491"/>
            <a:chOff x="3022028" y="1587732"/>
            <a:chExt cx="6120680" cy="3682533"/>
          </a:xfrm>
        </p:grpSpPr>
        <p:pic>
          <p:nvPicPr>
            <p:cNvPr id="3" name="Picture 2" descr="C:\Users\Administrator\Desktop\ppt展示模板-8.png"/>
            <p:cNvPicPr>
              <a:picLocks noChangeAspect="true" noChangeArrowheads="true"/>
            </p:cNvPicPr>
            <p:nvPr/>
          </p:nvPicPr>
          <p:blipFill>
            <a:blip r:embed="rId1"/>
            <a:srcRect/>
            <a:stretch>
              <a:fillRect/>
            </a:stretch>
          </p:blipFill>
          <p:spPr bwMode="auto">
            <a:xfrm>
              <a:off x="3022028" y="1587732"/>
              <a:ext cx="6120680" cy="3682533"/>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3937348" y="2060861"/>
              <a:ext cx="4320480" cy="2376251"/>
            </a:xfrm>
            <a:prstGeom prst="rect">
              <a:avLst/>
            </a:prstGeom>
            <a:blipFill>
              <a:blip r:embed="rId2" cstate="screen"/>
              <a:srcRect/>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grpSp>
      <p:sp>
        <p:nvSpPr>
          <p:cNvPr id="5" name="燕尾形 44"/>
          <p:cNvSpPr/>
          <p:nvPr/>
        </p:nvSpPr>
        <p:spPr>
          <a:xfrm rot="5400000">
            <a:off x="5108378" y="1652428"/>
            <a:ext cx="264613" cy="423380"/>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tx1">
                  <a:lumMod val="65000"/>
                  <a:lumOff val="35000"/>
                </a:schemeClr>
              </a:solidFill>
            </a:endParaRPr>
          </a:p>
        </p:txBody>
      </p:sp>
      <p:cxnSp>
        <p:nvCxnSpPr>
          <p:cNvPr id="6" name="直接连接符 5"/>
          <p:cNvCxnSpPr/>
          <p:nvPr/>
        </p:nvCxnSpPr>
        <p:spPr>
          <a:xfrm>
            <a:off x="5240684" y="2063451"/>
            <a:ext cx="2672589" cy="0"/>
          </a:xfrm>
          <a:prstGeom prst="line">
            <a:avLst/>
          </a:prstGeom>
          <a:ln>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5656744" y="1610959"/>
            <a:ext cx="1657350" cy="373380"/>
          </a:xfrm>
          <a:prstGeom prst="rect">
            <a:avLst/>
          </a:prstGeom>
        </p:spPr>
        <p:txBody>
          <a:bodyPr wrap="none" lIns="67198" tIns="33599" rIns="67198" bIns="33599">
            <a:spAutoFit/>
          </a:bodyPr>
          <a:lstStyle/>
          <a:p>
            <a:r>
              <a:rPr lang="zh-CN" altLang="en-US" sz="2000" dirty="0">
                <a:solidFill>
                  <a:srgbClr val="C00000"/>
                </a:solidFill>
                <a:latin typeface="方正兰亭准黑_GBK" panose="02000000000000000000" pitchFamily="2" charset="-122"/>
                <a:ea typeface="方正兰亭准黑_GBK" panose="02000000000000000000" pitchFamily="2" charset="-122"/>
                <a:cs typeface="Open Sans" panose="020B0606030504020204" pitchFamily="34" charset="0"/>
              </a:rPr>
              <a:t>研发活动管理</a:t>
            </a:r>
            <a:endParaRPr lang="en-US" altLang="zh-CN" sz="2000" dirty="0">
              <a:solidFill>
                <a:srgbClr val="C00000"/>
              </a:solidFill>
              <a:latin typeface="方正兰亭准黑_GBK" panose="02000000000000000000" pitchFamily="2" charset="-122"/>
              <a:ea typeface="方正兰亭准黑_GBK" panose="02000000000000000000" pitchFamily="2" charset="-122"/>
              <a:cs typeface="Open Sans" panose="020B0606030504020204" pitchFamily="34" charset="0"/>
            </a:endParaRPr>
          </a:p>
        </p:txBody>
      </p:sp>
      <p:sp>
        <p:nvSpPr>
          <p:cNvPr id="8" name="矩形 7"/>
          <p:cNvSpPr>
            <a:spLocks noChangeArrowheads="true"/>
          </p:cNvSpPr>
          <p:nvPr/>
        </p:nvSpPr>
        <p:spPr bwMode="auto">
          <a:xfrm>
            <a:off x="5454452" y="1333309"/>
            <a:ext cx="2434437" cy="22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198" tIns="33599" rIns="67198" bIns="33599">
            <a:spAutoFit/>
          </a:bodyPr>
          <a:lstStyle>
            <a:lvl1pPr>
              <a:spcBef>
                <a:spcPct val="20000"/>
              </a:spcBef>
              <a:buFont typeface="Arial" panose="0208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8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8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5000"/>
              </a:lnSpc>
              <a:buNone/>
            </a:pPr>
            <a:r>
              <a:rPr lang="zh-CN" altLang="en-US" sz="900" dirty="0"/>
              <a:t>   </a:t>
            </a:r>
            <a:endParaRPr lang="en-US" altLang="zh-CN" sz="900" dirty="0"/>
          </a:p>
        </p:txBody>
      </p:sp>
      <p:sp>
        <p:nvSpPr>
          <p:cNvPr id="9" name="燕尾形 48"/>
          <p:cNvSpPr/>
          <p:nvPr/>
        </p:nvSpPr>
        <p:spPr>
          <a:xfrm rot="5400000">
            <a:off x="5108378" y="2916656"/>
            <a:ext cx="264613" cy="423380"/>
          </a:xfrm>
          <a:prstGeom prst="chevron">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tx1">
                  <a:lumMod val="65000"/>
                  <a:lumOff val="35000"/>
                </a:schemeClr>
              </a:solidFill>
            </a:endParaRPr>
          </a:p>
        </p:txBody>
      </p:sp>
      <p:cxnSp>
        <p:nvCxnSpPr>
          <p:cNvPr id="10" name="直接连接符 9"/>
          <p:cNvCxnSpPr/>
          <p:nvPr/>
        </p:nvCxnSpPr>
        <p:spPr>
          <a:xfrm>
            <a:off x="5240684" y="3340036"/>
            <a:ext cx="2672589" cy="0"/>
          </a:xfrm>
          <a:prstGeom prst="line">
            <a:avLst/>
          </a:prstGeom>
          <a:ln>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5607317" y="2862825"/>
            <a:ext cx="1657350" cy="373380"/>
          </a:xfrm>
          <a:prstGeom prst="rect">
            <a:avLst/>
          </a:prstGeom>
        </p:spPr>
        <p:txBody>
          <a:bodyPr wrap="none" lIns="67198" tIns="33599" rIns="67198" bIns="33599">
            <a:spAutoFit/>
          </a:bodyPr>
          <a:lstStyle/>
          <a:p>
            <a:r>
              <a:rPr lang="zh-CN" altLang="en-US" sz="2000" dirty="0">
                <a:solidFill>
                  <a:srgbClr val="083473"/>
                </a:solidFill>
                <a:latin typeface="方正兰亭准黑_GBK" panose="02000000000000000000" pitchFamily="2" charset="-122"/>
                <a:ea typeface="方正兰亭准黑_GBK" panose="02000000000000000000" pitchFamily="2" charset="-122"/>
                <a:cs typeface="Open Sans" panose="020B0606030504020204" pitchFamily="34" charset="0"/>
              </a:rPr>
              <a:t>研发费用归集</a:t>
            </a:r>
            <a:endParaRPr lang="en-US" altLang="zh-CN" sz="2000" dirty="0">
              <a:solidFill>
                <a:srgbClr val="083473"/>
              </a:solidFill>
              <a:latin typeface="方正兰亭准黑_GBK" panose="02000000000000000000" pitchFamily="2" charset="-122"/>
              <a:ea typeface="方正兰亭准黑_GBK" panose="02000000000000000000" pitchFamily="2" charset="-122"/>
              <a:cs typeface="Open Sans" panose="020B0606030504020204" pitchFamily="34" charset="0"/>
            </a:endParaRPr>
          </a:p>
        </p:txBody>
      </p:sp>
      <p:sp>
        <p:nvSpPr>
          <p:cNvPr id="12" name="矩形 47"/>
          <p:cNvSpPr>
            <a:spLocks noChangeArrowheads="true"/>
          </p:cNvSpPr>
          <p:nvPr/>
        </p:nvSpPr>
        <p:spPr bwMode="auto">
          <a:xfrm>
            <a:off x="5454452" y="2338837"/>
            <a:ext cx="2434437" cy="22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198" tIns="33599" rIns="67198" bIns="33599">
            <a:spAutoFit/>
          </a:bodyPr>
          <a:lstStyle>
            <a:lvl1pPr>
              <a:spcBef>
                <a:spcPct val="20000"/>
              </a:spcBef>
              <a:buFont typeface="Arial" panose="0208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8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8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5000"/>
              </a:lnSpc>
              <a:buNone/>
            </a:pPr>
            <a:r>
              <a:rPr lang="zh-CN" altLang="en-US" sz="900" dirty="0"/>
              <a:t> </a:t>
            </a:r>
            <a:endParaRPr lang="en-US" altLang="zh-CN" sz="900" dirty="0"/>
          </a:p>
        </p:txBody>
      </p:sp>
      <p:sp>
        <p:nvSpPr>
          <p:cNvPr id="32" name="平行四边形 31"/>
          <p:cNvSpPr/>
          <p:nvPr/>
        </p:nvSpPr>
        <p:spPr>
          <a:xfrm>
            <a:off x="-737616" y="139192"/>
            <a:ext cx="1964944" cy="552786"/>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平行四边形 32"/>
          <p:cNvSpPr/>
          <p:nvPr/>
        </p:nvSpPr>
        <p:spPr>
          <a:xfrm>
            <a:off x="-493417" y="256196"/>
            <a:ext cx="2696464"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平行四边形 33"/>
          <p:cNvSpPr/>
          <p:nvPr/>
        </p:nvSpPr>
        <p:spPr>
          <a:xfrm>
            <a:off x="1947782" y="252198"/>
            <a:ext cx="7474005" cy="64893"/>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Rectangle 30"/>
          <p:cNvSpPr/>
          <p:nvPr/>
        </p:nvSpPr>
        <p:spPr>
          <a:xfrm flipH="true">
            <a:off x="-573757" y="250495"/>
            <a:ext cx="3092174" cy="368300"/>
          </a:xfrm>
          <a:prstGeom prst="rect">
            <a:avLst/>
          </a:prstGeom>
          <a:noFill/>
        </p:spPr>
        <p:txBody>
          <a:bodyPr wrap="square">
            <a:spAutoFit/>
          </a:bodyPr>
          <a:lstStyle/>
          <a:p>
            <a:pPr algn="ctr"/>
            <a:r>
              <a:rPr lang="zh-CN" altLang="en-US"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rPr>
              <a:t>二、研发管理</a:t>
            </a:r>
            <a:endParaRPr lang="en-US" altLang="zh-CN"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endParaRPr>
          </a:p>
        </p:txBody>
      </p:sp>
      <p:cxnSp>
        <p:nvCxnSpPr>
          <p:cNvPr id="36" name="直接连接符 35"/>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平行四边形 35"/>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p:cNvSpPr/>
          <p:nvPr/>
        </p:nvSpPr>
        <p:spPr>
          <a:xfrm>
            <a:off x="-481061" y="243840"/>
            <a:ext cx="2878272"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ym typeface="+mn-ea"/>
              </a:rPr>
              <a:t>1</a:t>
            </a:r>
            <a:r>
              <a:rPr lang="zh-CN" altLang="en-US" sz="1600" dirty="0">
                <a:sym typeface="+mn-ea"/>
              </a:rPr>
              <a:t>、研发活动管理</a:t>
            </a:r>
            <a:endParaRPr lang="zh-CN" altLang="en-US" sz="1600" dirty="0"/>
          </a:p>
        </p:txBody>
      </p:sp>
      <p:sp>
        <p:nvSpPr>
          <p:cNvPr id="38" name="平行四边形 37"/>
          <p:cNvSpPr/>
          <p:nvPr/>
        </p:nvSpPr>
        <p:spPr>
          <a:xfrm>
            <a:off x="1947782" y="252198"/>
            <a:ext cx="7474005" cy="64893"/>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56"/>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9460" name="AutoShape 16"/>
          <p:cNvSpPr/>
          <p:nvPr>
            <p:custDataLst>
              <p:tags r:id="rId1"/>
            </p:custDataLst>
          </p:nvPr>
        </p:nvSpPr>
        <p:spPr>
          <a:xfrm rot="-5400000">
            <a:off x="4614545" y="-1311275"/>
            <a:ext cx="1271905" cy="5771515"/>
          </a:xfrm>
          <a:prstGeom prst="roundRect">
            <a:avLst>
              <a:gd name="adj" fmla="val 10000"/>
            </a:avLst>
          </a:prstGeom>
          <a:noFill/>
          <a:ln>
            <a:headEnd type="none" w="med" len="med"/>
            <a:tailEnd type="none" w="med" len="med"/>
          </a:ln>
          <a:extLst>
            <a:ext uri="{909E8E84-426E-40DD-AFC4-6F175D3DCCD1}">
              <a14:hiddenFill xmlns:a14="http://schemas.microsoft.com/office/drawing/2010/main">
                <a:solidFill>
                  <a:schemeClr val="accent1">
                    <a:lumMod val="40000"/>
                    <a:lumOff val="60000"/>
                  </a:schemeClr>
                </a:solidFill>
              </a14:hiddenFill>
            </a:ext>
          </a:extLst>
        </p:spPr>
        <p:style>
          <a:lnRef idx="1">
            <a:schemeClr val="accent6"/>
          </a:lnRef>
          <a:fillRef idx="2">
            <a:schemeClr val="accent6"/>
          </a:fillRef>
          <a:effectRef idx="1">
            <a:schemeClr val="accent6"/>
          </a:effectRef>
          <a:fontRef idx="minor">
            <a:schemeClr val="dk1"/>
          </a:fontRef>
        </p:style>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endParaRPr lang="zh-CN" altLang="en-US" sz="1800" dirty="0"/>
          </a:p>
        </p:txBody>
      </p:sp>
      <p:sp>
        <p:nvSpPr>
          <p:cNvPr id="19461" name="Oval 17"/>
          <p:cNvSpPr/>
          <p:nvPr>
            <p:custDataLst>
              <p:tags r:id="rId2"/>
            </p:custDataLst>
          </p:nvPr>
        </p:nvSpPr>
        <p:spPr>
          <a:xfrm>
            <a:off x="2395220" y="1073150"/>
            <a:ext cx="1171575" cy="898525"/>
          </a:xfrm>
          <a:prstGeom prst="ellipse">
            <a:avLst/>
          </a:prstGeom>
          <a:solidFill>
            <a:srgbClr val="C1CCE1"/>
          </a:solidFill>
          <a:ln w="25400" cap="flat" cmpd="sng">
            <a:solidFill>
              <a:srgbClr val="FFFFFF"/>
            </a:solidFill>
            <a:prstDash val="solid"/>
            <a:headEnd type="none" w="med" len="med"/>
            <a:tailEnd type="none" w="med" len="med"/>
          </a:ln>
        </p:spPr>
        <p:txBody>
          <a:bodyPr anchor="ctr" anchorCtr="true"/>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0"/>
              </a:spcBef>
              <a:buNone/>
            </a:pPr>
            <a:r>
              <a:rPr lang="zh-CN" altLang="en-US" sz="2000" b="1" dirty="0">
                <a:solidFill>
                  <a:schemeClr val="bg1"/>
                </a:solidFill>
              </a:rPr>
              <a:t>含义</a:t>
            </a:r>
            <a:endParaRPr lang="zh-CN" altLang="en-US" sz="2000" b="1" dirty="0">
              <a:solidFill>
                <a:schemeClr val="bg1"/>
              </a:solidFill>
            </a:endParaRPr>
          </a:p>
        </p:txBody>
      </p:sp>
      <p:sp>
        <p:nvSpPr>
          <p:cNvPr id="19462" name="Rectangle 21"/>
          <p:cNvSpPr/>
          <p:nvPr>
            <p:custDataLst>
              <p:tags r:id="rId3"/>
            </p:custDataLst>
          </p:nvPr>
        </p:nvSpPr>
        <p:spPr>
          <a:xfrm>
            <a:off x="3639820" y="890270"/>
            <a:ext cx="4380230" cy="1299210"/>
          </a:xfrm>
          <a:prstGeom prst="rect">
            <a:avLst/>
          </a:prstGeom>
          <a:noFill/>
          <a:ln w="9525">
            <a:noFill/>
          </a:ln>
        </p:spPr>
        <p:txBody>
          <a:bodyPr lIns="90170" tIns="46990" rIns="90170" bIns="46990" anchor="ct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fontAlgn="ctr">
              <a:spcBef>
                <a:spcPct val="0"/>
              </a:spcBef>
              <a:buNone/>
            </a:pPr>
            <a:r>
              <a:rPr lang="zh-CN" altLang="en-US" sz="1600" dirty="0"/>
              <a:t>企业为</a:t>
            </a:r>
            <a:r>
              <a:rPr lang="zh-CN" altLang="zh-CN" sz="1600" b="1" i="1" dirty="0">
                <a:solidFill>
                  <a:srgbClr val="FF0000"/>
                </a:solidFill>
              </a:rPr>
              <a:t>获得</a:t>
            </a:r>
            <a:r>
              <a:rPr lang="zh-CN" altLang="en-US" sz="1600" dirty="0"/>
              <a:t>科</a:t>
            </a:r>
            <a:r>
              <a:rPr lang="zh-CN" altLang="zh-CN" sz="1600" dirty="0"/>
              <a:t>学与技术（不包括社会科学、艺术或人文学）</a:t>
            </a:r>
            <a:r>
              <a:rPr lang="zh-CN" altLang="en-US" sz="1600" dirty="0"/>
              <a:t>新知</a:t>
            </a:r>
            <a:r>
              <a:rPr lang="zh-CN" altLang="zh-CN" sz="1600" dirty="0"/>
              <a:t>识，</a:t>
            </a:r>
            <a:r>
              <a:rPr lang="zh-CN" altLang="zh-CN" sz="1600" b="1" i="1" dirty="0">
                <a:solidFill>
                  <a:srgbClr val="FF0000"/>
                </a:solidFill>
              </a:rPr>
              <a:t>创造性运用</a:t>
            </a:r>
            <a:r>
              <a:rPr lang="zh-CN" altLang="zh-CN" sz="1600" dirty="0"/>
              <a:t>科学技术新知识，或</a:t>
            </a:r>
            <a:r>
              <a:rPr lang="zh-CN" altLang="zh-CN" sz="1600" b="1" i="1" dirty="0">
                <a:solidFill>
                  <a:srgbClr val="FF0000"/>
                </a:solidFill>
              </a:rPr>
              <a:t>实质性改进</a:t>
            </a:r>
            <a:r>
              <a:rPr lang="zh-CN" altLang="zh-CN" sz="1600" dirty="0"/>
              <a:t>技术、产品（服务）、工艺而</a:t>
            </a:r>
            <a:r>
              <a:rPr lang="zh-CN" altLang="zh-CN" sz="1600" b="1" i="1" dirty="0">
                <a:solidFill>
                  <a:srgbClr val="FF0000"/>
                </a:solidFill>
              </a:rPr>
              <a:t>持续进行</a:t>
            </a:r>
            <a:r>
              <a:rPr lang="zh-CN" altLang="zh-CN" sz="1600" dirty="0"/>
              <a:t>的具有</a:t>
            </a:r>
            <a:r>
              <a:rPr lang="zh-CN" altLang="zh-CN" sz="1600" b="1" i="1" dirty="0">
                <a:solidFill>
                  <a:srgbClr val="FF0000"/>
                </a:solidFill>
              </a:rPr>
              <a:t>明确目标</a:t>
            </a:r>
            <a:r>
              <a:rPr lang="zh-CN" altLang="zh-CN" sz="1600" dirty="0"/>
              <a:t>的活动。</a:t>
            </a:r>
            <a:endParaRPr lang="zh-CN" altLang="zh-CN" sz="1600" dirty="0">
              <a:solidFill>
                <a:srgbClr val="002060"/>
              </a:solidFill>
              <a:latin typeface="宋体" pitchFamily="2" charset="-122"/>
              <a:ea typeface="宋体" pitchFamily="2" charset="-122"/>
            </a:endParaRPr>
          </a:p>
        </p:txBody>
      </p:sp>
      <p:sp>
        <p:nvSpPr>
          <p:cNvPr id="19463" name="AutoShape 22"/>
          <p:cNvSpPr/>
          <p:nvPr>
            <p:custDataLst>
              <p:tags r:id="rId4"/>
            </p:custDataLst>
          </p:nvPr>
        </p:nvSpPr>
        <p:spPr>
          <a:xfrm rot="-5400000">
            <a:off x="4606290" y="767080"/>
            <a:ext cx="1270635" cy="5771515"/>
          </a:xfrm>
          <a:prstGeom prst="roundRect">
            <a:avLst>
              <a:gd name="adj" fmla="val 10000"/>
            </a:avLst>
          </a:prstGeom>
          <a:noFill/>
          <a:ln>
            <a:headEnd type="none" w="med" len="med"/>
            <a:tailEnd type="none" w="med" len="med"/>
          </a:ln>
          <a:extLst>
            <a:ext uri="{909E8E84-426E-40DD-AFC4-6F175D3DCCD1}">
              <a14:hiddenFill xmlns:a14="http://schemas.microsoft.com/office/drawing/2010/main">
                <a:solidFill>
                  <a:schemeClr val="accent1">
                    <a:lumMod val="60000"/>
                    <a:lumOff val="40000"/>
                  </a:schemeClr>
                </a:solidFill>
              </a14:hiddenFill>
            </a:ext>
          </a:extLst>
        </p:spPr>
        <p:style>
          <a:lnRef idx="1">
            <a:schemeClr val="accent6"/>
          </a:lnRef>
          <a:fillRef idx="2">
            <a:schemeClr val="accent6"/>
          </a:fillRef>
          <a:effectRef idx="1">
            <a:schemeClr val="accent6"/>
          </a:effectRef>
          <a:fontRef idx="minor">
            <a:schemeClr val="dk1"/>
          </a:fontRef>
        </p:style>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endParaRPr lang="zh-CN" altLang="en-US" sz="1800" dirty="0"/>
          </a:p>
        </p:txBody>
      </p:sp>
      <p:sp>
        <p:nvSpPr>
          <p:cNvPr id="19464" name="Oval 23"/>
          <p:cNvSpPr/>
          <p:nvPr>
            <p:custDataLst>
              <p:tags r:id="rId5"/>
            </p:custDataLst>
          </p:nvPr>
        </p:nvSpPr>
        <p:spPr>
          <a:xfrm>
            <a:off x="2395855" y="3160395"/>
            <a:ext cx="1116965" cy="774065"/>
          </a:xfrm>
          <a:prstGeom prst="ellipse">
            <a:avLst/>
          </a:prstGeom>
          <a:solidFill>
            <a:srgbClr val="C1CCE1"/>
          </a:solidFill>
          <a:ln w="25400" cap="flat" cmpd="sng">
            <a:solidFill>
              <a:srgbClr val="FFFFFF"/>
            </a:solidFill>
            <a:prstDash val="solid"/>
            <a:headEnd type="none" w="med" len="med"/>
            <a:tailEnd type="none" w="med" len="med"/>
          </a:ln>
        </p:spPr>
        <p:txBody>
          <a:bodyPr anchor="ctr" anchorCtr="true"/>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0"/>
              </a:spcBef>
              <a:buNone/>
            </a:pPr>
            <a:r>
              <a:rPr lang="zh-CN" altLang="en-US" sz="2000" b="1" dirty="0">
                <a:solidFill>
                  <a:schemeClr val="bg1"/>
                </a:solidFill>
              </a:rPr>
              <a:t>类型</a:t>
            </a:r>
            <a:endParaRPr lang="zh-CN" altLang="en-US" sz="2000" b="1" dirty="0">
              <a:solidFill>
                <a:schemeClr val="bg1"/>
              </a:solidFill>
            </a:endParaRPr>
          </a:p>
        </p:txBody>
      </p:sp>
      <p:sp>
        <p:nvSpPr>
          <p:cNvPr id="19465" name="Rectangle 24"/>
          <p:cNvSpPr/>
          <p:nvPr/>
        </p:nvSpPr>
        <p:spPr>
          <a:xfrm>
            <a:off x="4056380" y="3404235"/>
            <a:ext cx="3978910" cy="1119505"/>
          </a:xfrm>
          <a:prstGeom prst="rect">
            <a:avLst/>
          </a:prstGeom>
          <a:noFill/>
          <a:ln>
            <a:noFill/>
          </a:ln>
          <a:extLst>
            <a:ext uri="{909E8E84-426E-40DD-AFC4-6F175D3DCCD1}">
              <a14:hiddenFill xmlns:a14="http://schemas.microsoft.com/office/drawing/2010/main">
                <a:gradFill rotWithShape="true">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true"/>
                </a:gradFill>
              </a14:hiddenFill>
            </a:ext>
          </a:extLst>
        </p:spPr>
        <p:style>
          <a:lnRef idx="1">
            <a:schemeClr val="accent4"/>
          </a:lnRef>
          <a:fillRef idx="2">
            <a:schemeClr val="accent4"/>
          </a:fillRef>
          <a:effectRef idx="1">
            <a:schemeClr val="accent4"/>
          </a:effectRef>
          <a:fontRef idx="minor">
            <a:schemeClr val="dk1"/>
          </a:fontRef>
        </p:style>
        <p:txBody>
          <a:bodyPr lIns="90170" tIns="46990" rIns="90170" bIns="46990" anchor="ct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fontAlgn="ctr">
              <a:spcBef>
                <a:spcPct val="0"/>
              </a:spcBef>
              <a:buNone/>
            </a:pPr>
            <a:endParaRPr lang="zh-CN" altLang="en-US" sz="2000" dirty="0"/>
          </a:p>
        </p:txBody>
      </p:sp>
      <p:sp>
        <p:nvSpPr>
          <p:cNvPr id="19466" name="Oval 25"/>
          <p:cNvSpPr/>
          <p:nvPr/>
        </p:nvSpPr>
        <p:spPr>
          <a:xfrm>
            <a:off x="601980" y="2040890"/>
            <a:ext cx="1452245" cy="1119505"/>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nchorCtr="true"/>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0"/>
              </a:spcBef>
              <a:buNone/>
            </a:pPr>
            <a:r>
              <a:rPr lang="zh-CN" altLang="en-US" sz="2200" b="1" dirty="0">
                <a:solidFill>
                  <a:schemeClr val="bg1"/>
                </a:solidFill>
              </a:rPr>
              <a:t>研发</a:t>
            </a:r>
            <a:endParaRPr lang="zh-CN" altLang="en-US" sz="2200" b="1" dirty="0">
              <a:solidFill>
                <a:schemeClr val="bg1"/>
              </a:solidFill>
            </a:endParaRPr>
          </a:p>
          <a:p>
            <a:pPr marL="0" lvl="0" indent="0" algn="ctr">
              <a:spcBef>
                <a:spcPct val="0"/>
              </a:spcBef>
              <a:buNone/>
            </a:pPr>
            <a:r>
              <a:rPr lang="zh-CN" altLang="en-US" sz="2200" b="1" dirty="0">
                <a:solidFill>
                  <a:schemeClr val="bg1"/>
                </a:solidFill>
              </a:rPr>
              <a:t>活动</a:t>
            </a:r>
            <a:endParaRPr lang="zh-CN" altLang="en-US" sz="2200" b="1" dirty="0">
              <a:solidFill>
                <a:schemeClr val="bg1"/>
              </a:solidFill>
            </a:endParaRPr>
          </a:p>
        </p:txBody>
      </p:sp>
      <p:sp>
        <p:nvSpPr>
          <p:cNvPr id="19467" name="AutoShape 26"/>
          <p:cNvSpPr/>
          <p:nvPr/>
        </p:nvSpPr>
        <p:spPr>
          <a:xfrm>
            <a:off x="2107565" y="1660525"/>
            <a:ext cx="234315" cy="1943100"/>
          </a:xfrm>
          <a:prstGeom prst="leftBrace">
            <a:avLst>
              <a:gd name="adj1" fmla="val 94546"/>
              <a:gd name="adj2" fmla="val 50000"/>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txBody>
          <a:bodyPr wrap="none" anchor="ct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endParaRPr lang="zh-CN" altLang="en-US" sz="1800" dirty="0"/>
          </a:p>
        </p:txBody>
      </p:sp>
      <p:sp>
        <p:nvSpPr>
          <p:cNvPr id="4" name="Rectangle 21"/>
          <p:cNvSpPr/>
          <p:nvPr>
            <p:custDataLst>
              <p:tags r:id="rId6"/>
            </p:custDataLst>
          </p:nvPr>
        </p:nvSpPr>
        <p:spPr>
          <a:xfrm>
            <a:off x="3566795" y="3073400"/>
            <a:ext cx="4341495" cy="1036955"/>
          </a:xfrm>
          <a:prstGeom prst="rect">
            <a:avLst/>
          </a:prstGeom>
          <a:noFill/>
          <a:ln w="9525">
            <a:noFill/>
          </a:ln>
        </p:spPr>
        <p:txBody>
          <a:bodyPr lIns="90170" tIns="46990" rIns="90170" bIns="46990" anchor="ct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fontAlgn="ctr">
              <a:spcBef>
                <a:spcPct val="0"/>
              </a:spcBef>
              <a:buNone/>
            </a:pPr>
            <a:r>
              <a:rPr lang="zh-CN" altLang="en-US" sz="2000" b="1" dirty="0">
                <a:solidFill>
                  <a:srgbClr val="002060"/>
                </a:solidFill>
                <a:latin typeface="宋体" pitchFamily="2" charset="-122"/>
                <a:ea typeface="宋体" pitchFamily="2" charset="-122"/>
              </a:rPr>
              <a:t>基础研究、应用研究、试验发展</a:t>
            </a:r>
            <a:endParaRPr lang="zh-CN" altLang="en-US" sz="2000" b="1" dirty="0">
              <a:solidFill>
                <a:srgbClr val="002060"/>
              </a:solidFill>
              <a:latin typeface="宋体" pitchFamily="2" charset="-122"/>
              <a:ea typeface="宋体"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平行四边形 35"/>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p:cNvSpPr/>
          <p:nvPr/>
        </p:nvSpPr>
        <p:spPr>
          <a:xfrm>
            <a:off x="-481061" y="243840"/>
            <a:ext cx="2878272"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a:t>
            </a:r>
            <a:r>
              <a:rPr lang="en-US" altLang="zh-CN" sz="1600" dirty="0"/>
              <a:t>1</a:t>
            </a:r>
            <a:r>
              <a:rPr lang="zh-CN" altLang="en-US" sz="1600" dirty="0"/>
              <a:t>）研发活动范围</a:t>
            </a:r>
            <a:endParaRPr lang="zh-CN" altLang="en-US" sz="1600" dirty="0"/>
          </a:p>
        </p:txBody>
      </p:sp>
      <p:sp>
        <p:nvSpPr>
          <p:cNvPr id="38" name="平行四边形 37"/>
          <p:cNvSpPr/>
          <p:nvPr/>
        </p:nvSpPr>
        <p:spPr>
          <a:xfrm>
            <a:off x="1947782" y="252198"/>
            <a:ext cx="7474005" cy="64893"/>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56"/>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2" name="表格 1"/>
          <p:cNvGraphicFramePr/>
          <p:nvPr>
            <p:custDataLst>
              <p:tags r:id="rId1"/>
            </p:custDataLst>
          </p:nvPr>
        </p:nvGraphicFramePr>
        <p:xfrm>
          <a:off x="532737" y="631190"/>
          <a:ext cx="7921018" cy="4112260"/>
        </p:xfrm>
        <a:graphic>
          <a:graphicData uri="http://schemas.openxmlformats.org/drawingml/2006/table">
            <a:tbl>
              <a:tblPr firstRow="true" bandRow="true">
                <a:tableStyleId>{FABFCF23-3B69-468F-B69F-88F6DE6A72F2}</a:tableStyleId>
              </a:tblPr>
              <a:tblGrid>
                <a:gridCol w="883948"/>
                <a:gridCol w="2458720"/>
                <a:gridCol w="2854325"/>
                <a:gridCol w="1724025"/>
              </a:tblGrid>
              <a:tr h="454025">
                <a:tc>
                  <a:txBody>
                    <a:bodyPr/>
                    <a:lstStyle/>
                    <a:p>
                      <a:pPr algn="ctr">
                        <a:buNone/>
                      </a:pPr>
                      <a:r>
                        <a:rPr lang="zh-CN" altLang="en-US" sz="1200"/>
                        <a:t>研发类型</a:t>
                      </a:r>
                      <a:endParaRPr lang="zh-CN" altLang="en-US" sz="1200"/>
                    </a:p>
                  </a:txBody>
                  <a:tcPr anchor="ctr"/>
                </a:tc>
                <a:tc>
                  <a:txBody>
                    <a:bodyPr/>
                    <a:lstStyle/>
                    <a:p>
                      <a:pPr algn="ctr">
                        <a:buNone/>
                      </a:pPr>
                      <a:r>
                        <a:rPr lang="zh-CN" altLang="en-US" sz="1200"/>
                        <a:t>研发目的</a:t>
                      </a:r>
                      <a:endParaRPr lang="zh-CN" altLang="en-US" sz="1200"/>
                    </a:p>
                  </a:txBody>
                  <a:tcPr anchor="ctr"/>
                </a:tc>
                <a:tc>
                  <a:txBody>
                    <a:bodyPr/>
                    <a:lstStyle/>
                    <a:p>
                      <a:pPr algn="ctr">
                        <a:buNone/>
                      </a:pPr>
                      <a:r>
                        <a:rPr lang="zh-CN" altLang="en-US" sz="1200"/>
                        <a:t>具体形式</a:t>
                      </a:r>
                      <a:endParaRPr lang="zh-CN" altLang="en-US" sz="1200"/>
                    </a:p>
                  </a:txBody>
                  <a:tcPr anchor="ctr"/>
                </a:tc>
                <a:tc>
                  <a:txBody>
                    <a:bodyPr/>
                    <a:lstStyle/>
                    <a:p>
                      <a:pPr algn="ctr">
                        <a:buNone/>
                      </a:pPr>
                      <a:r>
                        <a:rPr lang="zh-CN" altLang="en-US" sz="1200"/>
                        <a:t>非研发活动</a:t>
                      </a:r>
                      <a:endParaRPr lang="zh-CN" altLang="en-US" sz="1200"/>
                    </a:p>
                  </a:txBody>
                  <a:tcPr anchor="ctr"/>
                </a:tc>
              </a:tr>
              <a:tr h="1604010">
                <a:tc>
                  <a:txBody>
                    <a:bodyPr/>
                    <a:lstStyle/>
                    <a:p>
                      <a:pPr>
                        <a:buNone/>
                      </a:pPr>
                      <a:r>
                        <a:rPr lang="zh-CN" altLang="en-US" sz="1200" b="1" dirty="0"/>
                        <a:t>基础研究</a:t>
                      </a:r>
                      <a:endParaRPr lang="zh-CN" altLang="en-US" sz="1200" b="1" dirty="0"/>
                    </a:p>
                  </a:txBody>
                  <a:tcPr anchor="ctr"/>
                </a:tc>
                <a:tc>
                  <a:txBody>
                    <a:bodyPr/>
                    <a:lstStyle/>
                    <a:p>
                      <a:pPr>
                        <a:buNone/>
                      </a:pPr>
                      <a:r>
                        <a:rPr lang="zh-CN" altLang="en-US" sz="1100" b="1" dirty="0"/>
                        <a:t>不预设某一特定的应用或使用目的，主要是为获得关于现象和可观察事实的基本原理的新知识，可针对已知或具有前沿性的科学问题，或者针对人们普遍感兴趣的某些广泛领域，以未来广泛应用为目标。</a:t>
                      </a:r>
                      <a:endParaRPr lang="zh-CN" altLang="en-US" sz="1100" b="1" dirty="0"/>
                    </a:p>
                  </a:txBody>
                  <a:tcPr anchor="ctr"/>
                </a:tc>
                <a:tc>
                  <a:txBody>
                    <a:bodyPr/>
                    <a:lstStyle/>
                    <a:p>
                      <a:pPr>
                        <a:buNone/>
                      </a:pPr>
                      <a:r>
                        <a:rPr lang="zh-CN" altLang="en-US" sz="1100" b="1"/>
                        <a:t>分为两种类型：一是自由探索性基础研究，即为了增进知识，不追求经济或社会效益，也不积极谋求将其应用于实际问题或把成果转移到负责应用的部门；二是目标导向（定向）基础研究，旨在获取某方面知识、期望为探索解决当前已知或未来可能发现的问题奠定基础。</a:t>
                      </a:r>
                      <a:endParaRPr lang="zh-CN" altLang="en-US" sz="1100" b="1"/>
                    </a:p>
                  </a:txBody>
                  <a:tcPr anchor="ctr"/>
                </a:tc>
                <a:tc>
                  <a:txBody>
                    <a:bodyPr/>
                    <a:lstStyle/>
                    <a:p>
                      <a:pPr>
                        <a:buNone/>
                      </a:pPr>
                      <a:r>
                        <a:rPr lang="zh-CN" altLang="en-US" sz="1100" b="1"/>
                        <a:t>艺术或人文学方面的研究</a:t>
                      </a:r>
                      <a:endParaRPr lang="zh-CN" altLang="en-US" sz="1100" b="1"/>
                    </a:p>
                  </a:txBody>
                  <a:tcPr anchor="ctr"/>
                </a:tc>
              </a:tr>
              <a:tr h="845185">
                <a:tc>
                  <a:txBody>
                    <a:bodyPr/>
                    <a:lstStyle/>
                    <a:p>
                      <a:pPr>
                        <a:buNone/>
                      </a:pPr>
                      <a:r>
                        <a:rPr lang="zh-CN" altLang="en-US" sz="1200" b="1"/>
                        <a:t>应用研究</a:t>
                      </a:r>
                      <a:endParaRPr lang="zh-CN" altLang="en-US" sz="1200" b="1"/>
                    </a:p>
                  </a:txBody>
                  <a:tcPr anchor="ctr"/>
                </a:tc>
                <a:tc>
                  <a:txBody>
                    <a:bodyPr/>
                    <a:lstStyle/>
                    <a:p>
                      <a:pPr>
                        <a:buNone/>
                      </a:pPr>
                      <a:r>
                        <a:rPr lang="zh-CN" altLang="en-US" sz="1100" b="1" dirty="0"/>
                        <a:t>主要针对某一特定的实际应用目的或目标，为获取新知识或寻找已有知识的实际应用途径而开展的创造性研究。</a:t>
                      </a:r>
                      <a:endParaRPr lang="zh-CN" altLang="en-US" sz="1100" b="1" dirty="0"/>
                    </a:p>
                  </a:txBody>
                  <a:tcPr anchor="ctr"/>
                </a:tc>
                <a:tc>
                  <a:txBody>
                    <a:bodyPr/>
                    <a:lstStyle/>
                    <a:p>
                      <a:pPr>
                        <a:buNone/>
                      </a:pPr>
                      <a:r>
                        <a:rPr lang="zh-CN" altLang="en-US" sz="1100" b="1" dirty="0"/>
                        <a:t>包括辨别基础研究成果的可应用性，或者研究出一套使企业能够完成预先设定的发展目标的新方案等。</a:t>
                      </a:r>
                      <a:endParaRPr lang="zh-CN" altLang="en-US" sz="1100" b="1" dirty="0"/>
                    </a:p>
                  </a:txBody>
                  <a:tcPr anchor="ctr"/>
                </a:tc>
                <a:tc>
                  <a:txBody>
                    <a:bodyPr/>
                    <a:lstStyle/>
                    <a:p>
                      <a:pPr>
                        <a:buNone/>
                      </a:pPr>
                      <a:r>
                        <a:rPr lang="zh-CN" altLang="en-US" sz="1100" b="1" dirty="0"/>
                        <a:t>对某项科研成果的直接应用，对现存产品、服务、技术、材料或工艺流程进行的重复或简单改变。</a:t>
                      </a:r>
                      <a:endParaRPr lang="zh-CN" altLang="en-US" sz="1100" b="1" dirty="0"/>
                    </a:p>
                  </a:txBody>
                  <a:tcPr anchor="ctr"/>
                </a:tc>
              </a:tr>
              <a:tr h="1209040">
                <a:tc>
                  <a:txBody>
                    <a:bodyPr/>
                    <a:lstStyle/>
                    <a:p>
                      <a:pPr>
                        <a:buNone/>
                      </a:pPr>
                      <a:r>
                        <a:rPr lang="zh-CN" altLang="en-US" sz="1200" b="1"/>
                        <a:t>试验发展</a:t>
                      </a:r>
                      <a:endParaRPr lang="zh-CN" altLang="en-US" sz="1200" b="1"/>
                    </a:p>
                  </a:txBody>
                  <a:tcPr anchor="ctr"/>
                </a:tc>
                <a:tc>
                  <a:txBody>
                    <a:bodyPr/>
                    <a:lstStyle/>
                    <a:p>
                      <a:pPr>
                        <a:buNone/>
                      </a:pPr>
                      <a:r>
                        <a:rPr lang="zh-CN" altLang="en-US" sz="1100" b="1"/>
                        <a:t>主要是利用从科学研究和实际经验中获得的现有知识，为生产新材料、新产品、新设备，建立新工艺、新系统，或对已产生和已建立的上述各项进行实质性改进，而进行的开发、试制、小试、中试等试验性、系统性工作。</a:t>
                      </a:r>
                      <a:endParaRPr lang="zh-CN" altLang="en-US" sz="1100" b="1"/>
                    </a:p>
                  </a:txBody>
                  <a:tcPr anchor="ctr"/>
                </a:tc>
                <a:tc>
                  <a:txBody>
                    <a:bodyPr/>
                    <a:lstStyle/>
                    <a:p>
                      <a:pPr>
                        <a:buNone/>
                      </a:pPr>
                      <a:r>
                        <a:rPr lang="zh-CN" altLang="en-US" sz="1100" b="1"/>
                        <a:t>原型样机设计、制造、测试，设计新工艺所需要的专用设备和架构，对新产品和新工艺的构思、开发和样品制造等。</a:t>
                      </a:r>
                      <a:endParaRPr lang="zh-CN" altLang="en-US" sz="1100" b="1"/>
                    </a:p>
                  </a:txBody>
                  <a:tcPr anchor="ctr"/>
                </a:tc>
                <a:tc>
                  <a:txBody>
                    <a:bodyPr/>
                    <a:lstStyle/>
                    <a:p>
                      <a:pPr>
                        <a:buNone/>
                      </a:pPr>
                      <a:r>
                        <a:rPr lang="zh-CN" altLang="en-US" sz="1100" b="1" dirty="0"/>
                        <a:t>市场调查、质量控制、测试分析、维修维护、常规测试、为生产工艺而进行的设计、试生产等。</a:t>
                      </a:r>
                      <a:endParaRPr lang="zh-CN" altLang="en-US" sz="1100" b="1" dirty="0"/>
                    </a:p>
                  </a:txBody>
                  <a:tcPr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12"/>
          <p:cNvGrpSpPr/>
          <p:nvPr/>
        </p:nvGrpSpPr>
        <p:grpSpPr bwMode="auto">
          <a:xfrm>
            <a:off x="3201210" y="1273916"/>
            <a:ext cx="1598356" cy="1124737"/>
            <a:chOff x="0" y="0"/>
            <a:chExt cx="1624019" cy="1147515"/>
          </a:xfrm>
        </p:grpSpPr>
        <p:grpSp>
          <p:nvGrpSpPr>
            <p:cNvPr id="9" name="组合 7"/>
            <p:cNvGrpSpPr/>
            <p:nvPr/>
          </p:nvGrpSpPr>
          <p:grpSpPr bwMode="auto">
            <a:xfrm>
              <a:off x="0" y="0"/>
              <a:ext cx="1624019" cy="1147515"/>
              <a:chOff x="0" y="0"/>
              <a:chExt cx="2070437" cy="1462949"/>
            </a:xfrm>
          </p:grpSpPr>
          <p:sp>
            <p:nvSpPr>
              <p:cNvPr id="11" name="等腰三角形 6"/>
              <p:cNvSpPr/>
              <p:nvPr/>
            </p:nvSpPr>
            <p:spPr bwMode="auto">
              <a:xfrm>
                <a:off x="10120" y="900432"/>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2" name="右箭头 5"/>
              <p:cNvSpPr/>
              <p:nvPr/>
            </p:nvSpPr>
            <p:spPr bwMode="auto">
              <a:xfrm>
                <a:off x="0" y="0"/>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10" name="Freeform 6"/>
            <p:cNvSpPr>
              <a:spLocks noEditPoints="true"/>
            </p:cNvSpPr>
            <p:nvPr/>
          </p:nvSpPr>
          <p:spPr bwMode="auto">
            <a:xfrm>
              <a:off x="1055100" y="277244"/>
              <a:ext cx="282917" cy="367363"/>
            </a:xfrm>
            <a:custGeom>
              <a:avLst/>
              <a:gdLst>
                <a:gd name="T0" fmla="*/ 37196 w 251"/>
                <a:gd name="T1" fmla="*/ 335810 h 326"/>
                <a:gd name="T2" fmla="*/ 29306 w 251"/>
                <a:gd name="T3" fmla="*/ 202838 h 326"/>
                <a:gd name="T4" fmla="*/ 49595 w 251"/>
                <a:gd name="T5" fmla="*/ 169032 h 326"/>
                <a:gd name="T6" fmla="*/ 86791 w 251"/>
                <a:gd name="T7" fmla="*/ 158890 h 326"/>
                <a:gd name="T8" fmla="*/ 93554 w 251"/>
                <a:gd name="T9" fmla="*/ 191570 h 326"/>
                <a:gd name="T10" fmla="*/ 85664 w 251"/>
                <a:gd name="T11" fmla="*/ 200585 h 326"/>
                <a:gd name="T12" fmla="*/ 60867 w 251"/>
                <a:gd name="T13" fmla="*/ 221995 h 326"/>
                <a:gd name="T14" fmla="*/ 50722 w 251"/>
                <a:gd name="T15" fmla="*/ 335810 h 326"/>
                <a:gd name="T16" fmla="*/ 65375 w 251"/>
                <a:gd name="T17" fmla="*/ 334683 h 326"/>
                <a:gd name="T18" fmla="*/ 223178 w 251"/>
                <a:gd name="T19" fmla="*/ 236645 h 326"/>
                <a:gd name="T20" fmla="*/ 92427 w 251"/>
                <a:gd name="T21" fmla="*/ 103673 h 326"/>
                <a:gd name="T22" fmla="*/ 151039 w 251"/>
                <a:gd name="T23" fmla="*/ 52963 h 326"/>
                <a:gd name="T24" fmla="*/ 184854 w 251"/>
                <a:gd name="T25" fmla="*/ 103673 h 326"/>
                <a:gd name="T26" fmla="*/ 192744 w 251"/>
                <a:gd name="T27" fmla="*/ 28172 h 326"/>
                <a:gd name="T28" fmla="*/ 84537 w 251"/>
                <a:gd name="T29" fmla="*/ 23664 h 326"/>
                <a:gd name="T30" fmla="*/ 92427 w 251"/>
                <a:gd name="T31" fmla="*/ 103673 h 326"/>
                <a:gd name="T32" fmla="*/ 242339 w 251"/>
                <a:gd name="T33" fmla="*/ 350460 h 326"/>
                <a:gd name="T34" fmla="*/ 55231 w 251"/>
                <a:gd name="T35" fmla="*/ 367363 h 326"/>
                <a:gd name="T36" fmla="*/ 253611 w 251"/>
                <a:gd name="T37" fmla="*/ 202838 h 326"/>
                <a:gd name="T38" fmla="*/ 245721 w 251"/>
                <a:gd name="T39" fmla="*/ 335810 h 326"/>
                <a:gd name="T40" fmla="*/ 237831 w 251"/>
                <a:gd name="T41" fmla="*/ 232137 h 326"/>
                <a:gd name="T42" fmla="*/ 188236 w 251"/>
                <a:gd name="T43" fmla="*/ 221995 h 326"/>
                <a:gd name="T44" fmla="*/ 199507 w 251"/>
                <a:gd name="T45" fmla="*/ 199458 h 326"/>
                <a:gd name="T46" fmla="*/ 201762 w 251"/>
                <a:gd name="T47" fmla="*/ 192697 h 326"/>
                <a:gd name="T48" fmla="*/ 234449 w 251"/>
                <a:gd name="T49" fmla="*/ 167905 h 326"/>
                <a:gd name="T50" fmla="*/ 237831 w 251"/>
                <a:gd name="T51" fmla="*/ 171286 h 326"/>
                <a:gd name="T52" fmla="*/ 253611 w 251"/>
                <a:gd name="T53" fmla="*/ 202838 h 326"/>
                <a:gd name="T54" fmla="*/ 193871 w 251"/>
                <a:gd name="T55" fmla="*/ 200585 h 326"/>
                <a:gd name="T56" fmla="*/ 184854 w 251"/>
                <a:gd name="T57" fmla="*/ 185935 h 326"/>
                <a:gd name="T58" fmla="*/ 196126 w 251"/>
                <a:gd name="T59" fmla="*/ 158890 h 326"/>
                <a:gd name="T60" fmla="*/ 174710 w 251"/>
                <a:gd name="T61" fmla="*/ 163398 h 326"/>
                <a:gd name="T62" fmla="*/ 182600 w 251"/>
                <a:gd name="T63" fmla="*/ 221995 h 326"/>
                <a:gd name="T64" fmla="*/ 87918 w 251"/>
                <a:gd name="T65" fmla="*/ 187062 h 326"/>
                <a:gd name="T66" fmla="*/ 101444 w 251"/>
                <a:gd name="T67" fmla="*/ 189316 h 326"/>
                <a:gd name="T68" fmla="*/ 102572 w 251"/>
                <a:gd name="T69" fmla="*/ 221995 h 326"/>
                <a:gd name="T70" fmla="*/ 108207 w 251"/>
                <a:gd name="T71" fmla="*/ 163398 h 326"/>
                <a:gd name="T72" fmla="*/ 89046 w 251"/>
                <a:gd name="T73" fmla="*/ 158890 h 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 h="326">
                  <a:moveTo>
                    <a:pt x="45" y="298"/>
                  </a:moveTo>
                  <a:cubicBezTo>
                    <a:pt x="33" y="298"/>
                    <a:pt x="33" y="298"/>
                    <a:pt x="33" y="298"/>
                  </a:cubicBezTo>
                  <a:cubicBezTo>
                    <a:pt x="4" y="298"/>
                    <a:pt x="0" y="279"/>
                    <a:pt x="7" y="253"/>
                  </a:cubicBezTo>
                  <a:cubicBezTo>
                    <a:pt x="26" y="180"/>
                    <a:pt x="26" y="180"/>
                    <a:pt x="26" y="180"/>
                  </a:cubicBezTo>
                  <a:cubicBezTo>
                    <a:pt x="29" y="168"/>
                    <a:pt x="35" y="158"/>
                    <a:pt x="42" y="151"/>
                  </a:cubicBezTo>
                  <a:cubicBezTo>
                    <a:pt x="44" y="150"/>
                    <a:pt x="44" y="150"/>
                    <a:pt x="44" y="150"/>
                  </a:cubicBezTo>
                  <a:cubicBezTo>
                    <a:pt x="45" y="149"/>
                    <a:pt x="45" y="149"/>
                    <a:pt x="45" y="149"/>
                  </a:cubicBezTo>
                  <a:cubicBezTo>
                    <a:pt x="77" y="141"/>
                    <a:pt x="77" y="141"/>
                    <a:pt x="77" y="141"/>
                  </a:cubicBezTo>
                  <a:cubicBezTo>
                    <a:pt x="74" y="171"/>
                    <a:pt x="74" y="171"/>
                    <a:pt x="74" y="171"/>
                  </a:cubicBezTo>
                  <a:cubicBezTo>
                    <a:pt x="83" y="170"/>
                    <a:pt x="83" y="170"/>
                    <a:pt x="83" y="170"/>
                  </a:cubicBezTo>
                  <a:cubicBezTo>
                    <a:pt x="76" y="177"/>
                    <a:pt x="76" y="177"/>
                    <a:pt x="76" y="177"/>
                  </a:cubicBezTo>
                  <a:cubicBezTo>
                    <a:pt x="76" y="178"/>
                    <a:pt x="76" y="178"/>
                    <a:pt x="76" y="178"/>
                  </a:cubicBezTo>
                  <a:cubicBezTo>
                    <a:pt x="77" y="178"/>
                    <a:pt x="81" y="186"/>
                    <a:pt x="87" y="197"/>
                  </a:cubicBezTo>
                  <a:cubicBezTo>
                    <a:pt x="54" y="197"/>
                    <a:pt x="54" y="197"/>
                    <a:pt x="54" y="197"/>
                  </a:cubicBezTo>
                  <a:cubicBezTo>
                    <a:pt x="45" y="206"/>
                    <a:pt x="45" y="206"/>
                    <a:pt x="45" y="206"/>
                  </a:cubicBezTo>
                  <a:cubicBezTo>
                    <a:pt x="45" y="298"/>
                    <a:pt x="45" y="298"/>
                    <a:pt x="45" y="298"/>
                  </a:cubicBezTo>
                  <a:close/>
                  <a:moveTo>
                    <a:pt x="58" y="210"/>
                  </a:moveTo>
                  <a:cubicBezTo>
                    <a:pt x="58" y="297"/>
                    <a:pt x="58" y="297"/>
                    <a:pt x="58" y="297"/>
                  </a:cubicBezTo>
                  <a:cubicBezTo>
                    <a:pt x="198" y="297"/>
                    <a:pt x="198" y="297"/>
                    <a:pt x="198" y="297"/>
                  </a:cubicBezTo>
                  <a:cubicBezTo>
                    <a:pt x="198" y="210"/>
                    <a:pt x="198" y="210"/>
                    <a:pt x="198" y="210"/>
                  </a:cubicBezTo>
                  <a:cubicBezTo>
                    <a:pt x="58" y="210"/>
                    <a:pt x="58" y="210"/>
                    <a:pt x="58" y="210"/>
                  </a:cubicBezTo>
                  <a:close/>
                  <a:moveTo>
                    <a:pt x="82" y="92"/>
                  </a:moveTo>
                  <a:cubicBezTo>
                    <a:pt x="80" y="74"/>
                    <a:pt x="79" y="66"/>
                    <a:pt x="85" y="48"/>
                  </a:cubicBezTo>
                  <a:cubicBezTo>
                    <a:pt x="96" y="56"/>
                    <a:pt x="123" y="52"/>
                    <a:pt x="134" y="47"/>
                  </a:cubicBezTo>
                  <a:cubicBezTo>
                    <a:pt x="140" y="56"/>
                    <a:pt x="151" y="58"/>
                    <a:pt x="161" y="55"/>
                  </a:cubicBezTo>
                  <a:cubicBezTo>
                    <a:pt x="164" y="70"/>
                    <a:pt x="164" y="72"/>
                    <a:pt x="164" y="92"/>
                  </a:cubicBezTo>
                  <a:cubicBezTo>
                    <a:pt x="164" y="92"/>
                    <a:pt x="175" y="82"/>
                    <a:pt x="177" y="74"/>
                  </a:cubicBezTo>
                  <a:cubicBezTo>
                    <a:pt x="179" y="65"/>
                    <a:pt x="175" y="32"/>
                    <a:pt x="171" y="25"/>
                  </a:cubicBezTo>
                  <a:cubicBezTo>
                    <a:pt x="167" y="14"/>
                    <a:pt x="154" y="6"/>
                    <a:pt x="132" y="9"/>
                  </a:cubicBezTo>
                  <a:cubicBezTo>
                    <a:pt x="111" y="0"/>
                    <a:pt x="86" y="9"/>
                    <a:pt x="75" y="21"/>
                  </a:cubicBezTo>
                  <a:cubicBezTo>
                    <a:pt x="71" y="27"/>
                    <a:pt x="65" y="74"/>
                    <a:pt x="70" y="81"/>
                  </a:cubicBezTo>
                  <a:cubicBezTo>
                    <a:pt x="76" y="88"/>
                    <a:pt x="82" y="92"/>
                    <a:pt x="82" y="92"/>
                  </a:cubicBezTo>
                  <a:close/>
                  <a:moveTo>
                    <a:pt x="40" y="311"/>
                  </a:moveTo>
                  <a:cubicBezTo>
                    <a:pt x="215" y="311"/>
                    <a:pt x="215" y="311"/>
                    <a:pt x="215" y="311"/>
                  </a:cubicBezTo>
                  <a:cubicBezTo>
                    <a:pt x="205" y="326"/>
                    <a:pt x="205" y="326"/>
                    <a:pt x="205" y="326"/>
                  </a:cubicBezTo>
                  <a:cubicBezTo>
                    <a:pt x="49" y="326"/>
                    <a:pt x="49" y="326"/>
                    <a:pt x="49" y="326"/>
                  </a:cubicBezTo>
                  <a:cubicBezTo>
                    <a:pt x="40" y="311"/>
                    <a:pt x="40" y="311"/>
                    <a:pt x="40" y="311"/>
                  </a:cubicBezTo>
                  <a:close/>
                  <a:moveTo>
                    <a:pt x="225" y="180"/>
                  </a:moveTo>
                  <a:cubicBezTo>
                    <a:pt x="244" y="253"/>
                    <a:pt x="244" y="253"/>
                    <a:pt x="244" y="253"/>
                  </a:cubicBezTo>
                  <a:cubicBezTo>
                    <a:pt x="251" y="279"/>
                    <a:pt x="248" y="298"/>
                    <a:pt x="218" y="298"/>
                  </a:cubicBezTo>
                  <a:cubicBezTo>
                    <a:pt x="211" y="298"/>
                    <a:pt x="211" y="298"/>
                    <a:pt x="211" y="298"/>
                  </a:cubicBezTo>
                  <a:cubicBezTo>
                    <a:pt x="211" y="206"/>
                    <a:pt x="211" y="206"/>
                    <a:pt x="211" y="206"/>
                  </a:cubicBezTo>
                  <a:cubicBezTo>
                    <a:pt x="201" y="197"/>
                    <a:pt x="201" y="197"/>
                    <a:pt x="201" y="197"/>
                  </a:cubicBezTo>
                  <a:cubicBezTo>
                    <a:pt x="167" y="197"/>
                    <a:pt x="167" y="197"/>
                    <a:pt x="167" y="197"/>
                  </a:cubicBezTo>
                  <a:cubicBezTo>
                    <a:pt x="172" y="186"/>
                    <a:pt x="177" y="178"/>
                    <a:pt x="177" y="178"/>
                  </a:cubicBezTo>
                  <a:cubicBezTo>
                    <a:pt x="177" y="177"/>
                    <a:pt x="177" y="177"/>
                    <a:pt x="177" y="177"/>
                  </a:cubicBezTo>
                  <a:cubicBezTo>
                    <a:pt x="170" y="170"/>
                    <a:pt x="170" y="170"/>
                    <a:pt x="170" y="170"/>
                  </a:cubicBezTo>
                  <a:cubicBezTo>
                    <a:pt x="179" y="171"/>
                    <a:pt x="179" y="171"/>
                    <a:pt x="179" y="171"/>
                  </a:cubicBezTo>
                  <a:cubicBezTo>
                    <a:pt x="177" y="142"/>
                    <a:pt x="177" y="142"/>
                    <a:pt x="177" y="142"/>
                  </a:cubicBezTo>
                  <a:cubicBezTo>
                    <a:pt x="208" y="149"/>
                    <a:pt x="208" y="149"/>
                    <a:pt x="208" y="149"/>
                  </a:cubicBezTo>
                  <a:cubicBezTo>
                    <a:pt x="210" y="150"/>
                    <a:pt x="210" y="150"/>
                    <a:pt x="210" y="150"/>
                  </a:cubicBezTo>
                  <a:cubicBezTo>
                    <a:pt x="211" y="152"/>
                    <a:pt x="211" y="152"/>
                    <a:pt x="211" y="152"/>
                  </a:cubicBezTo>
                  <a:cubicBezTo>
                    <a:pt x="218" y="160"/>
                    <a:pt x="222" y="170"/>
                    <a:pt x="224" y="180"/>
                  </a:cubicBezTo>
                  <a:cubicBezTo>
                    <a:pt x="225" y="180"/>
                    <a:pt x="225" y="180"/>
                    <a:pt x="225" y="180"/>
                  </a:cubicBezTo>
                  <a:close/>
                  <a:moveTo>
                    <a:pt x="162" y="197"/>
                  </a:moveTo>
                  <a:cubicBezTo>
                    <a:pt x="167" y="188"/>
                    <a:pt x="171" y="181"/>
                    <a:pt x="172" y="178"/>
                  </a:cubicBezTo>
                  <a:cubicBezTo>
                    <a:pt x="163" y="168"/>
                    <a:pt x="163" y="168"/>
                    <a:pt x="163" y="168"/>
                  </a:cubicBezTo>
                  <a:cubicBezTo>
                    <a:pt x="164" y="165"/>
                    <a:pt x="164" y="165"/>
                    <a:pt x="164" y="165"/>
                  </a:cubicBezTo>
                  <a:cubicBezTo>
                    <a:pt x="175" y="166"/>
                    <a:pt x="175" y="166"/>
                    <a:pt x="175" y="166"/>
                  </a:cubicBezTo>
                  <a:cubicBezTo>
                    <a:pt x="174" y="141"/>
                    <a:pt x="174" y="141"/>
                    <a:pt x="174" y="141"/>
                  </a:cubicBezTo>
                  <a:cubicBezTo>
                    <a:pt x="164" y="138"/>
                    <a:pt x="164" y="138"/>
                    <a:pt x="164" y="138"/>
                  </a:cubicBezTo>
                  <a:cubicBezTo>
                    <a:pt x="155" y="145"/>
                    <a:pt x="155" y="145"/>
                    <a:pt x="155" y="145"/>
                  </a:cubicBezTo>
                  <a:cubicBezTo>
                    <a:pt x="133" y="197"/>
                    <a:pt x="133" y="197"/>
                    <a:pt x="133" y="197"/>
                  </a:cubicBezTo>
                  <a:cubicBezTo>
                    <a:pt x="162" y="197"/>
                    <a:pt x="162" y="197"/>
                    <a:pt x="162" y="197"/>
                  </a:cubicBezTo>
                  <a:close/>
                  <a:moveTo>
                    <a:pt x="79" y="141"/>
                  </a:moveTo>
                  <a:cubicBezTo>
                    <a:pt x="78" y="166"/>
                    <a:pt x="78" y="166"/>
                    <a:pt x="78" y="166"/>
                  </a:cubicBezTo>
                  <a:cubicBezTo>
                    <a:pt x="89" y="165"/>
                    <a:pt x="89" y="165"/>
                    <a:pt x="89" y="165"/>
                  </a:cubicBezTo>
                  <a:cubicBezTo>
                    <a:pt x="90" y="168"/>
                    <a:pt x="90" y="168"/>
                    <a:pt x="90" y="168"/>
                  </a:cubicBezTo>
                  <a:cubicBezTo>
                    <a:pt x="81" y="178"/>
                    <a:pt x="81" y="178"/>
                    <a:pt x="81" y="178"/>
                  </a:cubicBezTo>
                  <a:cubicBezTo>
                    <a:pt x="82" y="181"/>
                    <a:pt x="86" y="188"/>
                    <a:pt x="91" y="197"/>
                  </a:cubicBezTo>
                  <a:cubicBezTo>
                    <a:pt x="121" y="197"/>
                    <a:pt x="121" y="197"/>
                    <a:pt x="121" y="197"/>
                  </a:cubicBezTo>
                  <a:cubicBezTo>
                    <a:pt x="96" y="145"/>
                    <a:pt x="96" y="145"/>
                    <a:pt x="96" y="145"/>
                  </a:cubicBezTo>
                  <a:cubicBezTo>
                    <a:pt x="88" y="138"/>
                    <a:pt x="88" y="138"/>
                    <a:pt x="88" y="138"/>
                  </a:cubicBezTo>
                  <a:lnTo>
                    <a:pt x="79" y="1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13" name="组合 13"/>
          <p:cNvGrpSpPr/>
          <p:nvPr/>
        </p:nvGrpSpPr>
        <p:grpSpPr bwMode="auto">
          <a:xfrm>
            <a:off x="4815190" y="1451260"/>
            <a:ext cx="1129629" cy="1591433"/>
            <a:chOff x="0" y="0"/>
            <a:chExt cx="1147515" cy="1624019"/>
          </a:xfrm>
        </p:grpSpPr>
        <p:grpSp>
          <p:nvGrpSpPr>
            <p:cNvPr id="14" name="组合 16"/>
            <p:cNvGrpSpPr/>
            <p:nvPr/>
          </p:nvGrpSpPr>
          <p:grpSpPr bwMode="auto">
            <a:xfrm rot="5400000">
              <a:off x="-238252" y="238252"/>
              <a:ext cx="1624019" cy="1147515"/>
              <a:chOff x="0" y="0"/>
              <a:chExt cx="2070437" cy="1462949"/>
            </a:xfrm>
          </p:grpSpPr>
          <p:sp>
            <p:nvSpPr>
              <p:cNvPr id="16" name="等腰三角形 6"/>
              <p:cNvSpPr/>
              <p:nvPr/>
            </p:nvSpPr>
            <p:spPr bwMode="auto">
              <a:xfrm>
                <a:off x="10119" y="898409"/>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262626"/>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083473"/>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15" name="Freeform 11"/>
            <p:cNvSpPr>
              <a:spLocks noEditPoints="true"/>
            </p:cNvSpPr>
            <p:nvPr/>
          </p:nvSpPr>
          <p:spPr bwMode="auto">
            <a:xfrm>
              <a:off x="511104" y="1045227"/>
              <a:ext cx="350967" cy="288563"/>
            </a:xfrm>
            <a:custGeom>
              <a:avLst/>
              <a:gdLst>
                <a:gd name="T0" fmla="*/ 97875 w 355"/>
                <a:gd name="T1" fmla="*/ 169975 h 292"/>
                <a:gd name="T2" fmla="*/ 57341 w 355"/>
                <a:gd name="T3" fmla="*/ 188752 h 292"/>
                <a:gd name="T4" fmla="*/ 0 w 355"/>
                <a:gd name="T5" fmla="*/ 153176 h 292"/>
                <a:gd name="T6" fmla="*/ 55364 w 355"/>
                <a:gd name="T7" fmla="*/ 75105 h 292"/>
                <a:gd name="T8" fmla="*/ 64262 w 355"/>
                <a:gd name="T9" fmla="*/ 75105 h 292"/>
                <a:gd name="T10" fmla="*/ 98864 w 355"/>
                <a:gd name="T11" fmla="*/ 72141 h 292"/>
                <a:gd name="T12" fmla="*/ 132478 w 355"/>
                <a:gd name="T13" fmla="*/ 79058 h 292"/>
                <a:gd name="T14" fmla="*/ 317353 w 355"/>
                <a:gd name="T15" fmla="*/ 79058 h 292"/>
                <a:gd name="T16" fmla="*/ 132478 w 355"/>
                <a:gd name="T17" fmla="*/ 130446 h 292"/>
                <a:gd name="T18" fmla="*/ 326251 w 355"/>
                <a:gd name="T19" fmla="*/ 211481 h 292"/>
                <a:gd name="T20" fmla="*/ 350967 w 355"/>
                <a:gd name="T21" fmla="*/ 79058 h 292"/>
                <a:gd name="T22" fmla="*/ 231342 w 355"/>
                <a:gd name="T23" fmla="*/ 160093 h 292"/>
                <a:gd name="T24" fmla="*/ 237273 w 355"/>
                <a:gd name="T25" fmla="*/ 177881 h 292"/>
                <a:gd name="T26" fmla="*/ 223433 w 355"/>
                <a:gd name="T27" fmla="*/ 93882 h 292"/>
                <a:gd name="T28" fmla="*/ 220467 w 355"/>
                <a:gd name="T29" fmla="*/ 112658 h 292"/>
                <a:gd name="T30" fmla="*/ 192785 w 355"/>
                <a:gd name="T31" fmla="*/ 128470 h 292"/>
                <a:gd name="T32" fmla="*/ 174001 w 355"/>
                <a:gd name="T33" fmla="*/ 140329 h 292"/>
                <a:gd name="T34" fmla="*/ 179932 w 355"/>
                <a:gd name="T35" fmla="*/ 163058 h 292"/>
                <a:gd name="T36" fmla="*/ 229364 w 355"/>
                <a:gd name="T37" fmla="*/ 154164 h 292"/>
                <a:gd name="T38" fmla="*/ 251114 w 355"/>
                <a:gd name="T39" fmla="*/ 108705 h 292"/>
                <a:gd name="T40" fmla="*/ 176966 w 355"/>
                <a:gd name="T41" fmla="*/ 169975 h 292"/>
                <a:gd name="T42" fmla="*/ 165103 w 355"/>
                <a:gd name="T43" fmla="*/ 177881 h 292"/>
                <a:gd name="T44" fmla="*/ 171035 w 355"/>
                <a:gd name="T45" fmla="*/ 177881 h 292"/>
                <a:gd name="T46" fmla="*/ 192785 w 355"/>
                <a:gd name="T47" fmla="*/ 168987 h 292"/>
                <a:gd name="T48" fmla="*/ 197728 w 355"/>
                <a:gd name="T49" fmla="*/ 177881 h 292"/>
                <a:gd name="T50" fmla="*/ 204648 w 355"/>
                <a:gd name="T51" fmla="*/ 177881 h 292"/>
                <a:gd name="T52" fmla="*/ 215523 w 355"/>
                <a:gd name="T53" fmla="*/ 163058 h 292"/>
                <a:gd name="T54" fmla="*/ 220467 w 355"/>
                <a:gd name="T55" fmla="*/ 165034 h 292"/>
                <a:gd name="T56" fmla="*/ 281762 w 355"/>
                <a:gd name="T57" fmla="*/ 121552 h 292"/>
                <a:gd name="T58" fmla="*/ 309444 w 355"/>
                <a:gd name="T59" fmla="*/ 160093 h 292"/>
                <a:gd name="T60" fmla="*/ 281762 w 355"/>
                <a:gd name="T61" fmla="*/ 178870 h 292"/>
                <a:gd name="T62" fmla="*/ 253092 w 355"/>
                <a:gd name="T63" fmla="*/ 146258 h 292"/>
                <a:gd name="T64" fmla="*/ 276819 w 355"/>
                <a:gd name="T65" fmla="*/ 124517 h 292"/>
                <a:gd name="T66" fmla="*/ 280774 w 355"/>
                <a:gd name="T67" fmla="*/ 121552 h 292"/>
                <a:gd name="T68" fmla="*/ 302524 w 355"/>
                <a:gd name="T69" fmla="*/ 160093 h 292"/>
                <a:gd name="T70" fmla="*/ 281762 w 355"/>
                <a:gd name="T71" fmla="*/ 173928 h 292"/>
                <a:gd name="T72" fmla="*/ 290660 w 355"/>
                <a:gd name="T73" fmla="*/ 128470 h 292"/>
                <a:gd name="T74" fmla="*/ 297580 w 355"/>
                <a:gd name="T75" fmla="*/ 132423 h 292"/>
                <a:gd name="T76" fmla="*/ 270887 w 355"/>
                <a:gd name="T77" fmla="*/ 170964 h 292"/>
                <a:gd name="T78" fmla="*/ 270887 w 355"/>
                <a:gd name="T79" fmla="*/ 170964 h 292"/>
                <a:gd name="T80" fmla="*/ 305490 w 355"/>
                <a:gd name="T81" fmla="*/ 150211 h 292"/>
                <a:gd name="T82" fmla="*/ 261989 w 355"/>
                <a:gd name="T83" fmla="*/ 163058 h 292"/>
                <a:gd name="T84" fmla="*/ 261001 w 355"/>
                <a:gd name="T85" fmla="*/ 161081 h 292"/>
                <a:gd name="T86" fmla="*/ 261001 w 355"/>
                <a:gd name="T87" fmla="*/ 161081 h 292"/>
                <a:gd name="T88" fmla="*/ 303512 w 355"/>
                <a:gd name="T89" fmla="*/ 141317 h 292"/>
                <a:gd name="T90" fmla="*/ 259024 w 355"/>
                <a:gd name="T91" fmla="*/ 155152 h 292"/>
                <a:gd name="T92" fmla="*/ 284728 w 355"/>
                <a:gd name="T93" fmla="*/ 147246 h 292"/>
                <a:gd name="T94" fmla="*/ 284728 w 355"/>
                <a:gd name="T95" fmla="*/ 147246 h 292"/>
                <a:gd name="T96" fmla="*/ 263967 w 355"/>
                <a:gd name="T97" fmla="*/ 150211 h 292"/>
                <a:gd name="T98" fmla="*/ 299558 w 355"/>
                <a:gd name="T99" fmla="*/ 134399 h 292"/>
                <a:gd name="T100" fmla="*/ 282751 w 355"/>
                <a:gd name="T101" fmla="*/ 126493 h 292"/>
                <a:gd name="T102" fmla="*/ 255069 w 355"/>
                <a:gd name="T103" fmla="*/ 121552 h 292"/>
                <a:gd name="T104" fmla="*/ 274842 w 355"/>
                <a:gd name="T105" fmla="*/ 138352 h 292"/>
                <a:gd name="T106" fmla="*/ 248148 w 355"/>
                <a:gd name="T107" fmla="*/ 135387 h 292"/>
                <a:gd name="T108" fmla="*/ 254080 w 355"/>
                <a:gd name="T109" fmla="*/ 133411 h 292"/>
                <a:gd name="T110" fmla="*/ 278796 w 355"/>
                <a:gd name="T111" fmla="*/ 281645 h 292"/>
                <a:gd name="T112" fmla="*/ 207614 w 355"/>
                <a:gd name="T113" fmla="*/ 250022 h 292"/>
                <a:gd name="T114" fmla="*/ 224421 w 355"/>
                <a:gd name="T115" fmla="*/ 223340 h 292"/>
                <a:gd name="T116" fmla="*/ 224421 w 355"/>
                <a:gd name="T117" fmla="*/ 223340 h 292"/>
                <a:gd name="T118" fmla="*/ 77114 w 355"/>
                <a:gd name="T119" fmla="*/ 44470 h 2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5" h="292">
                  <a:moveTo>
                    <a:pt x="165" y="123"/>
                  </a:moveTo>
                  <a:cubicBezTo>
                    <a:pt x="159" y="133"/>
                    <a:pt x="159" y="133"/>
                    <a:pt x="159" y="133"/>
                  </a:cubicBezTo>
                  <a:cubicBezTo>
                    <a:pt x="105" y="116"/>
                    <a:pt x="105" y="116"/>
                    <a:pt x="105" y="116"/>
                  </a:cubicBezTo>
                  <a:cubicBezTo>
                    <a:pt x="99" y="172"/>
                    <a:pt x="99" y="172"/>
                    <a:pt x="99" y="172"/>
                  </a:cubicBezTo>
                  <a:cubicBezTo>
                    <a:pt x="101" y="212"/>
                    <a:pt x="97" y="252"/>
                    <a:pt x="99" y="292"/>
                  </a:cubicBezTo>
                  <a:cubicBezTo>
                    <a:pt x="88" y="292"/>
                    <a:pt x="84" y="292"/>
                    <a:pt x="73" y="292"/>
                  </a:cubicBezTo>
                  <a:cubicBezTo>
                    <a:pt x="71" y="258"/>
                    <a:pt x="67" y="224"/>
                    <a:pt x="65" y="191"/>
                  </a:cubicBezTo>
                  <a:cubicBezTo>
                    <a:pt x="60" y="191"/>
                    <a:pt x="63" y="191"/>
                    <a:pt x="58" y="191"/>
                  </a:cubicBezTo>
                  <a:cubicBezTo>
                    <a:pt x="56" y="224"/>
                    <a:pt x="49" y="258"/>
                    <a:pt x="48" y="292"/>
                  </a:cubicBezTo>
                  <a:cubicBezTo>
                    <a:pt x="37" y="292"/>
                    <a:pt x="32" y="292"/>
                    <a:pt x="21" y="292"/>
                  </a:cubicBezTo>
                  <a:cubicBezTo>
                    <a:pt x="24" y="252"/>
                    <a:pt x="20" y="212"/>
                    <a:pt x="22" y="172"/>
                  </a:cubicBezTo>
                  <a:cubicBezTo>
                    <a:pt x="15" y="167"/>
                    <a:pt x="7" y="161"/>
                    <a:pt x="0" y="155"/>
                  </a:cubicBezTo>
                  <a:cubicBezTo>
                    <a:pt x="3" y="127"/>
                    <a:pt x="7" y="99"/>
                    <a:pt x="17" y="73"/>
                  </a:cubicBezTo>
                  <a:cubicBezTo>
                    <a:pt x="23" y="73"/>
                    <a:pt x="29" y="73"/>
                    <a:pt x="35" y="73"/>
                  </a:cubicBezTo>
                  <a:cubicBezTo>
                    <a:pt x="52" y="101"/>
                    <a:pt x="52" y="101"/>
                    <a:pt x="52" y="101"/>
                  </a:cubicBezTo>
                  <a:cubicBezTo>
                    <a:pt x="56" y="76"/>
                    <a:pt x="56" y="76"/>
                    <a:pt x="56" y="76"/>
                  </a:cubicBezTo>
                  <a:cubicBezTo>
                    <a:pt x="55" y="76"/>
                    <a:pt x="55" y="76"/>
                    <a:pt x="55" y="76"/>
                  </a:cubicBezTo>
                  <a:cubicBezTo>
                    <a:pt x="55" y="69"/>
                    <a:pt x="55" y="69"/>
                    <a:pt x="55" y="69"/>
                  </a:cubicBezTo>
                  <a:cubicBezTo>
                    <a:pt x="65" y="69"/>
                    <a:pt x="65" y="69"/>
                    <a:pt x="65" y="69"/>
                  </a:cubicBezTo>
                  <a:cubicBezTo>
                    <a:pt x="65" y="76"/>
                    <a:pt x="65" y="76"/>
                    <a:pt x="65" y="76"/>
                  </a:cubicBezTo>
                  <a:cubicBezTo>
                    <a:pt x="64" y="76"/>
                    <a:pt x="64" y="76"/>
                    <a:pt x="64" y="76"/>
                  </a:cubicBezTo>
                  <a:cubicBezTo>
                    <a:pt x="70" y="101"/>
                    <a:pt x="70" y="101"/>
                    <a:pt x="70" y="101"/>
                  </a:cubicBezTo>
                  <a:cubicBezTo>
                    <a:pt x="85" y="73"/>
                    <a:pt x="85" y="73"/>
                    <a:pt x="85" y="73"/>
                  </a:cubicBezTo>
                  <a:cubicBezTo>
                    <a:pt x="90" y="73"/>
                    <a:pt x="95" y="73"/>
                    <a:pt x="100" y="73"/>
                  </a:cubicBezTo>
                  <a:cubicBezTo>
                    <a:pt x="126" y="90"/>
                    <a:pt x="135" y="92"/>
                    <a:pt x="165" y="123"/>
                  </a:cubicBezTo>
                  <a:close/>
                  <a:moveTo>
                    <a:pt x="120" y="46"/>
                  </a:moveTo>
                  <a:cubicBezTo>
                    <a:pt x="120" y="80"/>
                    <a:pt x="120" y="80"/>
                    <a:pt x="120" y="80"/>
                  </a:cubicBezTo>
                  <a:cubicBezTo>
                    <a:pt x="134" y="80"/>
                    <a:pt x="134" y="80"/>
                    <a:pt x="134" y="80"/>
                  </a:cubicBezTo>
                  <a:cubicBezTo>
                    <a:pt x="134" y="87"/>
                    <a:pt x="134" y="87"/>
                    <a:pt x="134" y="87"/>
                  </a:cubicBezTo>
                  <a:cubicBezTo>
                    <a:pt x="151" y="100"/>
                    <a:pt x="151" y="100"/>
                    <a:pt x="151" y="100"/>
                  </a:cubicBezTo>
                  <a:cubicBezTo>
                    <a:pt x="151" y="80"/>
                    <a:pt x="151" y="80"/>
                    <a:pt x="151" y="80"/>
                  </a:cubicBezTo>
                  <a:cubicBezTo>
                    <a:pt x="321" y="80"/>
                    <a:pt x="321" y="80"/>
                    <a:pt x="321" y="80"/>
                  </a:cubicBezTo>
                  <a:cubicBezTo>
                    <a:pt x="321" y="196"/>
                    <a:pt x="321" y="196"/>
                    <a:pt x="321" y="196"/>
                  </a:cubicBezTo>
                  <a:cubicBezTo>
                    <a:pt x="151" y="196"/>
                    <a:pt x="151" y="196"/>
                    <a:pt x="151" y="196"/>
                  </a:cubicBezTo>
                  <a:cubicBezTo>
                    <a:pt x="151" y="137"/>
                    <a:pt x="151" y="137"/>
                    <a:pt x="151" y="137"/>
                  </a:cubicBezTo>
                  <a:cubicBezTo>
                    <a:pt x="134" y="132"/>
                    <a:pt x="134" y="132"/>
                    <a:pt x="134" y="132"/>
                  </a:cubicBezTo>
                  <a:cubicBezTo>
                    <a:pt x="134" y="205"/>
                    <a:pt x="134" y="205"/>
                    <a:pt x="134" y="205"/>
                  </a:cubicBezTo>
                  <a:cubicBezTo>
                    <a:pt x="134" y="214"/>
                    <a:pt x="134" y="214"/>
                    <a:pt x="134" y="214"/>
                  </a:cubicBezTo>
                  <a:cubicBezTo>
                    <a:pt x="142" y="214"/>
                    <a:pt x="142" y="214"/>
                    <a:pt x="142" y="214"/>
                  </a:cubicBezTo>
                  <a:cubicBezTo>
                    <a:pt x="330" y="214"/>
                    <a:pt x="330" y="214"/>
                    <a:pt x="330" y="214"/>
                  </a:cubicBezTo>
                  <a:cubicBezTo>
                    <a:pt x="338" y="214"/>
                    <a:pt x="338" y="214"/>
                    <a:pt x="338" y="214"/>
                  </a:cubicBezTo>
                  <a:cubicBezTo>
                    <a:pt x="338" y="205"/>
                    <a:pt x="338" y="205"/>
                    <a:pt x="338" y="205"/>
                  </a:cubicBezTo>
                  <a:cubicBezTo>
                    <a:pt x="338" y="80"/>
                    <a:pt x="338" y="80"/>
                    <a:pt x="338" y="80"/>
                  </a:cubicBezTo>
                  <a:cubicBezTo>
                    <a:pt x="355" y="80"/>
                    <a:pt x="355" y="80"/>
                    <a:pt x="355" y="80"/>
                  </a:cubicBezTo>
                  <a:cubicBezTo>
                    <a:pt x="355" y="46"/>
                    <a:pt x="355" y="46"/>
                    <a:pt x="355" y="46"/>
                  </a:cubicBezTo>
                  <a:cubicBezTo>
                    <a:pt x="120" y="46"/>
                    <a:pt x="120" y="46"/>
                    <a:pt x="120" y="46"/>
                  </a:cubicBezTo>
                  <a:close/>
                  <a:moveTo>
                    <a:pt x="234" y="180"/>
                  </a:moveTo>
                  <a:cubicBezTo>
                    <a:pt x="234" y="162"/>
                    <a:pt x="234" y="162"/>
                    <a:pt x="234" y="162"/>
                  </a:cubicBezTo>
                  <a:cubicBezTo>
                    <a:pt x="236" y="161"/>
                    <a:pt x="236" y="161"/>
                    <a:pt x="236" y="161"/>
                  </a:cubicBezTo>
                  <a:cubicBezTo>
                    <a:pt x="238" y="137"/>
                    <a:pt x="238" y="137"/>
                    <a:pt x="238" y="137"/>
                  </a:cubicBezTo>
                  <a:cubicBezTo>
                    <a:pt x="240" y="136"/>
                    <a:pt x="240" y="136"/>
                    <a:pt x="240" y="136"/>
                  </a:cubicBezTo>
                  <a:cubicBezTo>
                    <a:pt x="240" y="180"/>
                    <a:pt x="240" y="180"/>
                    <a:pt x="240" y="180"/>
                  </a:cubicBezTo>
                  <a:cubicBezTo>
                    <a:pt x="234" y="180"/>
                    <a:pt x="234" y="180"/>
                    <a:pt x="234" y="180"/>
                  </a:cubicBezTo>
                  <a:close/>
                  <a:moveTo>
                    <a:pt x="263" y="94"/>
                  </a:moveTo>
                  <a:cubicBezTo>
                    <a:pt x="244" y="94"/>
                    <a:pt x="244" y="94"/>
                    <a:pt x="244" y="94"/>
                  </a:cubicBezTo>
                  <a:cubicBezTo>
                    <a:pt x="226" y="95"/>
                    <a:pt x="226" y="95"/>
                    <a:pt x="226" y="95"/>
                  </a:cubicBezTo>
                  <a:cubicBezTo>
                    <a:pt x="232" y="105"/>
                    <a:pt x="232" y="105"/>
                    <a:pt x="232" y="105"/>
                  </a:cubicBezTo>
                  <a:cubicBezTo>
                    <a:pt x="225" y="110"/>
                    <a:pt x="225" y="110"/>
                    <a:pt x="225" y="110"/>
                  </a:cubicBezTo>
                  <a:cubicBezTo>
                    <a:pt x="223" y="111"/>
                    <a:pt x="223" y="111"/>
                    <a:pt x="223" y="111"/>
                  </a:cubicBezTo>
                  <a:cubicBezTo>
                    <a:pt x="223" y="114"/>
                    <a:pt x="223" y="114"/>
                    <a:pt x="223" y="114"/>
                  </a:cubicBezTo>
                  <a:cubicBezTo>
                    <a:pt x="221" y="143"/>
                    <a:pt x="221" y="143"/>
                    <a:pt x="221" y="143"/>
                  </a:cubicBezTo>
                  <a:cubicBezTo>
                    <a:pt x="205" y="128"/>
                    <a:pt x="205" y="128"/>
                    <a:pt x="205" y="128"/>
                  </a:cubicBezTo>
                  <a:cubicBezTo>
                    <a:pt x="199" y="122"/>
                    <a:pt x="199" y="122"/>
                    <a:pt x="199" y="122"/>
                  </a:cubicBezTo>
                  <a:cubicBezTo>
                    <a:pt x="195" y="130"/>
                    <a:pt x="195" y="130"/>
                    <a:pt x="195" y="130"/>
                  </a:cubicBezTo>
                  <a:cubicBezTo>
                    <a:pt x="186" y="149"/>
                    <a:pt x="186" y="149"/>
                    <a:pt x="186" y="149"/>
                  </a:cubicBezTo>
                  <a:cubicBezTo>
                    <a:pt x="183" y="145"/>
                    <a:pt x="183" y="145"/>
                    <a:pt x="183" y="145"/>
                  </a:cubicBezTo>
                  <a:cubicBezTo>
                    <a:pt x="180" y="141"/>
                    <a:pt x="180" y="141"/>
                    <a:pt x="180" y="141"/>
                  </a:cubicBezTo>
                  <a:cubicBezTo>
                    <a:pt x="176" y="142"/>
                    <a:pt x="176" y="142"/>
                    <a:pt x="176" y="142"/>
                  </a:cubicBezTo>
                  <a:cubicBezTo>
                    <a:pt x="157" y="148"/>
                    <a:pt x="157" y="148"/>
                    <a:pt x="157" y="148"/>
                  </a:cubicBezTo>
                  <a:cubicBezTo>
                    <a:pt x="160" y="159"/>
                    <a:pt x="160" y="159"/>
                    <a:pt x="160" y="159"/>
                  </a:cubicBezTo>
                  <a:cubicBezTo>
                    <a:pt x="175" y="155"/>
                    <a:pt x="175" y="155"/>
                    <a:pt x="175" y="155"/>
                  </a:cubicBezTo>
                  <a:cubicBezTo>
                    <a:pt x="182" y="165"/>
                    <a:pt x="182" y="165"/>
                    <a:pt x="182" y="165"/>
                  </a:cubicBezTo>
                  <a:cubicBezTo>
                    <a:pt x="192" y="164"/>
                    <a:pt x="192" y="164"/>
                    <a:pt x="192" y="164"/>
                  </a:cubicBezTo>
                  <a:cubicBezTo>
                    <a:pt x="203" y="142"/>
                    <a:pt x="203" y="142"/>
                    <a:pt x="203" y="142"/>
                  </a:cubicBezTo>
                  <a:cubicBezTo>
                    <a:pt x="222" y="160"/>
                    <a:pt x="222" y="160"/>
                    <a:pt x="222" y="160"/>
                  </a:cubicBezTo>
                  <a:cubicBezTo>
                    <a:pt x="232" y="156"/>
                    <a:pt x="232" y="156"/>
                    <a:pt x="232" y="156"/>
                  </a:cubicBezTo>
                  <a:cubicBezTo>
                    <a:pt x="234" y="118"/>
                    <a:pt x="234" y="118"/>
                    <a:pt x="234" y="118"/>
                  </a:cubicBezTo>
                  <a:cubicBezTo>
                    <a:pt x="239" y="115"/>
                    <a:pt x="239" y="115"/>
                    <a:pt x="239" y="115"/>
                  </a:cubicBezTo>
                  <a:cubicBezTo>
                    <a:pt x="246" y="126"/>
                    <a:pt x="246" y="126"/>
                    <a:pt x="246" y="126"/>
                  </a:cubicBezTo>
                  <a:cubicBezTo>
                    <a:pt x="254" y="110"/>
                    <a:pt x="254" y="110"/>
                    <a:pt x="254" y="110"/>
                  </a:cubicBezTo>
                  <a:cubicBezTo>
                    <a:pt x="263" y="94"/>
                    <a:pt x="263" y="94"/>
                    <a:pt x="263" y="94"/>
                  </a:cubicBezTo>
                  <a:close/>
                  <a:moveTo>
                    <a:pt x="178" y="180"/>
                  </a:moveTo>
                  <a:cubicBezTo>
                    <a:pt x="178" y="171"/>
                    <a:pt x="178" y="171"/>
                    <a:pt x="178" y="171"/>
                  </a:cubicBezTo>
                  <a:cubicBezTo>
                    <a:pt x="179" y="172"/>
                    <a:pt x="179" y="172"/>
                    <a:pt x="179" y="172"/>
                  </a:cubicBezTo>
                  <a:cubicBezTo>
                    <a:pt x="184" y="172"/>
                    <a:pt x="184" y="172"/>
                    <a:pt x="184" y="172"/>
                  </a:cubicBezTo>
                  <a:cubicBezTo>
                    <a:pt x="184" y="180"/>
                    <a:pt x="184" y="180"/>
                    <a:pt x="184" y="180"/>
                  </a:cubicBezTo>
                  <a:cubicBezTo>
                    <a:pt x="182" y="180"/>
                    <a:pt x="180" y="180"/>
                    <a:pt x="178" y="180"/>
                  </a:cubicBezTo>
                  <a:close/>
                  <a:moveTo>
                    <a:pt x="167" y="180"/>
                  </a:moveTo>
                  <a:cubicBezTo>
                    <a:pt x="167" y="165"/>
                    <a:pt x="167" y="165"/>
                    <a:pt x="167" y="165"/>
                  </a:cubicBezTo>
                  <a:cubicBezTo>
                    <a:pt x="173" y="163"/>
                    <a:pt x="173" y="163"/>
                    <a:pt x="173" y="163"/>
                  </a:cubicBezTo>
                  <a:cubicBezTo>
                    <a:pt x="173" y="163"/>
                    <a:pt x="173" y="163"/>
                    <a:pt x="173" y="163"/>
                  </a:cubicBezTo>
                  <a:cubicBezTo>
                    <a:pt x="173" y="180"/>
                    <a:pt x="173" y="180"/>
                    <a:pt x="173" y="180"/>
                  </a:cubicBezTo>
                  <a:cubicBezTo>
                    <a:pt x="167" y="180"/>
                    <a:pt x="167" y="180"/>
                    <a:pt x="167" y="180"/>
                  </a:cubicBezTo>
                  <a:close/>
                  <a:moveTo>
                    <a:pt x="189" y="180"/>
                  </a:moveTo>
                  <a:cubicBezTo>
                    <a:pt x="189" y="172"/>
                    <a:pt x="189" y="172"/>
                    <a:pt x="189" y="172"/>
                  </a:cubicBezTo>
                  <a:cubicBezTo>
                    <a:pt x="195" y="171"/>
                    <a:pt x="195" y="171"/>
                    <a:pt x="195" y="171"/>
                  </a:cubicBezTo>
                  <a:cubicBezTo>
                    <a:pt x="196" y="171"/>
                    <a:pt x="196" y="171"/>
                    <a:pt x="196" y="171"/>
                  </a:cubicBezTo>
                  <a:cubicBezTo>
                    <a:pt x="196" y="180"/>
                    <a:pt x="196" y="180"/>
                    <a:pt x="196" y="180"/>
                  </a:cubicBezTo>
                  <a:cubicBezTo>
                    <a:pt x="193" y="180"/>
                    <a:pt x="191" y="180"/>
                    <a:pt x="189" y="180"/>
                  </a:cubicBezTo>
                  <a:close/>
                  <a:moveTo>
                    <a:pt x="200" y="180"/>
                  </a:moveTo>
                  <a:cubicBezTo>
                    <a:pt x="200" y="160"/>
                    <a:pt x="200" y="160"/>
                    <a:pt x="200" y="160"/>
                  </a:cubicBezTo>
                  <a:cubicBezTo>
                    <a:pt x="204" y="152"/>
                    <a:pt x="204" y="152"/>
                    <a:pt x="204" y="152"/>
                  </a:cubicBezTo>
                  <a:cubicBezTo>
                    <a:pt x="207" y="155"/>
                    <a:pt x="207" y="155"/>
                    <a:pt x="207" y="155"/>
                  </a:cubicBezTo>
                  <a:cubicBezTo>
                    <a:pt x="207" y="180"/>
                    <a:pt x="207" y="180"/>
                    <a:pt x="207" y="180"/>
                  </a:cubicBezTo>
                  <a:cubicBezTo>
                    <a:pt x="205" y="180"/>
                    <a:pt x="203" y="180"/>
                    <a:pt x="200" y="180"/>
                  </a:cubicBezTo>
                  <a:close/>
                  <a:moveTo>
                    <a:pt x="212" y="180"/>
                  </a:moveTo>
                  <a:cubicBezTo>
                    <a:pt x="212" y="159"/>
                    <a:pt x="212" y="159"/>
                    <a:pt x="212" y="159"/>
                  </a:cubicBezTo>
                  <a:cubicBezTo>
                    <a:pt x="218" y="165"/>
                    <a:pt x="218" y="165"/>
                    <a:pt x="218" y="165"/>
                  </a:cubicBezTo>
                  <a:cubicBezTo>
                    <a:pt x="218" y="180"/>
                    <a:pt x="218" y="180"/>
                    <a:pt x="218" y="180"/>
                  </a:cubicBezTo>
                  <a:cubicBezTo>
                    <a:pt x="216" y="180"/>
                    <a:pt x="214" y="180"/>
                    <a:pt x="212" y="180"/>
                  </a:cubicBezTo>
                  <a:close/>
                  <a:moveTo>
                    <a:pt x="223" y="180"/>
                  </a:moveTo>
                  <a:cubicBezTo>
                    <a:pt x="223" y="167"/>
                    <a:pt x="223" y="167"/>
                    <a:pt x="223" y="167"/>
                  </a:cubicBezTo>
                  <a:cubicBezTo>
                    <a:pt x="229" y="164"/>
                    <a:pt x="229" y="164"/>
                    <a:pt x="229" y="164"/>
                  </a:cubicBezTo>
                  <a:cubicBezTo>
                    <a:pt x="229" y="180"/>
                    <a:pt x="229" y="180"/>
                    <a:pt x="229" y="180"/>
                  </a:cubicBezTo>
                  <a:cubicBezTo>
                    <a:pt x="227" y="180"/>
                    <a:pt x="225" y="180"/>
                    <a:pt x="223" y="180"/>
                  </a:cubicBezTo>
                  <a:close/>
                  <a:moveTo>
                    <a:pt x="285" y="123"/>
                  </a:moveTo>
                  <a:cubicBezTo>
                    <a:pt x="293" y="123"/>
                    <a:pt x="301" y="126"/>
                    <a:pt x="306" y="131"/>
                  </a:cubicBezTo>
                  <a:cubicBezTo>
                    <a:pt x="311" y="137"/>
                    <a:pt x="314" y="144"/>
                    <a:pt x="314" y="152"/>
                  </a:cubicBezTo>
                  <a:cubicBezTo>
                    <a:pt x="314" y="156"/>
                    <a:pt x="314" y="159"/>
                    <a:pt x="313" y="162"/>
                  </a:cubicBezTo>
                  <a:cubicBezTo>
                    <a:pt x="313" y="162"/>
                    <a:pt x="313" y="162"/>
                    <a:pt x="313" y="162"/>
                  </a:cubicBezTo>
                  <a:cubicBezTo>
                    <a:pt x="313" y="162"/>
                    <a:pt x="313" y="162"/>
                    <a:pt x="313" y="162"/>
                  </a:cubicBezTo>
                  <a:cubicBezTo>
                    <a:pt x="313" y="162"/>
                    <a:pt x="313" y="162"/>
                    <a:pt x="313" y="162"/>
                  </a:cubicBezTo>
                  <a:cubicBezTo>
                    <a:pt x="311" y="166"/>
                    <a:pt x="309" y="170"/>
                    <a:pt x="306" y="173"/>
                  </a:cubicBezTo>
                  <a:cubicBezTo>
                    <a:pt x="301" y="178"/>
                    <a:pt x="293" y="181"/>
                    <a:pt x="285" y="181"/>
                  </a:cubicBezTo>
                  <a:cubicBezTo>
                    <a:pt x="277" y="181"/>
                    <a:pt x="270" y="178"/>
                    <a:pt x="265" y="173"/>
                  </a:cubicBezTo>
                  <a:cubicBezTo>
                    <a:pt x="259" y="167"/>
                    <a:pt x="256" y="160"/>
                    <a:pt x="256" y="152"/>
                  </a:cubicBezTo>
                  <a:cubicBezTo>
                    <a:pt x="256" y="151"/>
                    <a:pt x="256" y="151"/>
                    <a:pt x="256" y="150"/>
                  </a:cubicBezTo>
                  <a:cubicBezTo>
                    <a:pt x="256" y="149"/>
                    <a:pt x="256" y="149"/>
                    <a:pt x="256" y="148"/>
                  </a:cubicBezTo>
                  <a:cubicBezTo>
                    <a:pt x="257" y="145"/>
                    <a:pt x="257" y="145"/>
                    <a:pt x="257" y="145"/>
                  </a:cubicBezTo>
                  <a:cubicBezTo>
                    <a:pt x="259" y="146"/>
                    <a:pt x="259" y="146"/>
                    <a:pt x="259" y="146"/>
                  </a:cubicBezTo>
                  <a:cubicBezTo>
                    <a:pt x="268" y="147"/>
                    <a:pt x="277" y="148"/>
                    <a:pt x="282" y="149"/>
                  </a:cubicBezTo>
                  <a:cubicBezTo>
                    <a:pt x="280" y="126"/>
                    <a:pt x="280" y="126"/>
                    <a:pt x="280" y="126"/>
                  </a:cubicBezTo>
                  <a:cubicBezTo>
                    <a:pt x="280" y="123"/>
                    <a:pt x="280" y="123"/>
                    <a:pt x="280" y="123"/>
                  </a:cubicBezTo>
                  <a:cubicBezTo>
                    <a:pt x="283" y="123"/>
                    <a:pt x="283" y="123"/>
                    <a:pt x="283" y="123"/>
                  </a:cubicBezTo>
                  <a:cubicBezTo>
                    <a:pt x="283" y="123"/>
                    <a:pt x="283" y="123"/>
                    <a:pt x="284" y="123"/>
                  </a:cubicBezTo>
                  <a:cubicBezTo>
                    <a:pt x="284" y="123"/>
                    <a:pt x="284" y="123"/>
                    <a:pt x="284" y="123"/>
                  </a:cubicBezTo>
                  <a:cubicBezTo>
                    <a:pt x="284" y="123"/>
                    <a:pt x="285" y="123"/>
                    <a:pt x="285" y="123"/>
                  </a:cubicBezTo>
                  <a:close/>
                  <a:moveTo>
                    <a:pt x="281" y="175"/>
                  </a:moveTo>
                  <a:cubicBezTo>
                    <a:pt x="279" y="175"/>
                    <a:pt x="278" y="175"/>
                    <a:pt x="277" y="174"/>
                  </a:cubicBezTo>
                  <a:cubicBezTo>
                    <a:pt x="306" y="162"/>
                    <a:pt x="306" y="162"/>
                    <a:pt x="306" y="162"/>
                  </a:cubicBezTo>
                  <a:cubicBezTo>
                    <a:pt x="306" y="164"/>
                    <a:pt x="305" y="165"/>
                    <a:pt x="305" y="165"/>
                  </a:cubicBezTo>
                  <a:cubicBezTo>
                    <a:pt x="281" y="175"/>
                    <a:pt x="281" y="175"/>
                    <a:pt x="281" y="175"/>
                  </a:cubicBezTo>
                  <a:close/>
                  <a:moveTo>
                    <a:pt x="302" y="169"/>
                  </a:moveTo>
                  <a:cubicBezTo>
                    <a:pt x="297" y="173"/>
                    <a:pt x="292" y="176"/>
                    <a:pt x="285" y="176"/>
                  </a:cubicBezTo>
                  <a:cubicBezTo>
                    <a:pt x="302" y="169"/>
                    <a:pt x="302" y="169"/>
                    <a:pt x="302" y="169"/>
                  </a:cubicBezTo>
                  <a:close/>
                  <a:moveTo>
                    <a:pt x="286" y="135"/>
                  </a:moveTo>
                  <a:cubicBezTo>
                    <a:pt x="286" y="133"/>
                    <a:pt x="286" y="133"/>
                    <a:pt x="286" y="133"/>
                  </a:cubicBezTo>
                  <a:cubicBezTo>
                    <a:pt x="294" y="130"/>
                    <a:pt x="294" y="130"/>
                    <a:pt x="294" y="130"/>
                  </a:cubicBezTo>
                  <a:cubicBezTo>
                    <a:pt x="295" y="130"/>
                    <a:pt x="296" y="131"/>
                    <a:pt x="297" y="131"/>
                  </a:cubicBezTo>
                  <a:cubicBezTo>
                    <a:pt x="286" y="135"/>
                    <a:pt x="286" y="135"/>
                    <a:pt x="286" y="135"/>
                  </a:cubicBezTo>
                  <a:close/>
                  <a:moveTo>
                    <a:pt x="299" y="133"/>
                  </a:moveTo>
                  <a:cubicBezTo>
                    <a:pt x="300" y="133"/>
                    <a:pt x="300" y="134"/>
                    <a:pt x="301" y="134"/>
                  </a:cubicBezTo>
                  <a:cubicBezTo>
                    <a:pt x="287" y="140"/>
                    <a:pt x="287" y="140"/>
                    <a:pt x="287" y="140"/>
                  </a:cubicBezTo>
                  <a:cubicBezTo>
                    <a:pt x="287" y="138"/>
                    <a:pt x="287" y="138"/>
                    <a:pt x="287" y="138"/>
                  </a:cubicBezTo>
                  <a:cubicBezTo>
                    <a:pt x="299" y="133"/>
                    <a:pt x="299" y="133"/>
                    <a:pt x="299" y="133"/>
                  </a:cubicBezTo>
                  <a:close/>
                  <a:moveTo>
                    <a:pt x="274" y="173"/>
                  </a:moveTo>
                  <a:cubicBezTo>
                    <a:pt x="274" y="173"/>
                    <a:pt x="273" y="172"/>
                    <a:pt x="272" y="172"/>
                  </a:cubicBezTo>
                  <a:cubicBezTo>
                    <a:pt x="308" y="157"/>
                    <a:pt x="308" y="157"/>
                    <a:pt x="308" y="157"/>
                  </a:cubicBezTo>
                  <a:cubicBezTo>
                    <a:pt x="308" y="158"/>
                    <a:pt x="308" y="159"/>
                    <a:pt x="308" y="160"/>
                  </a:cubicBezTo>
                  <a:cubicBezTo>
                    <a:pt x="274" y="173"/>
                    <a:pt x="274" y="173"/>
                    <a:pt x="274" y="173"/>
                  </a:cubicBezTo>
                  <a:close/>
                  <a:moveTo>
                    <a:pt x="270" y="170"/>
                  </a:moveTo>
                  <a:cubicBezTo>
                    <a:pt x="269" y="170"/>
                    <a:pt x="269" y="169"/>
                    <a:pt x="268" y="169"/>
                  </a:cubicBezTo>
                  <a:cubicBezTo>
                    <a:pt x="268" y="169"/>
                    <a:pt x="268" y="169"/>
                    <a:pt x="268" y="169"/>
                  </a:cubicBezTo>
                  <a:cubicBezTo>
                    <a:pt x="309" y="152"/>
                    <a:pt x="309" y="152"/>
                    <a:pt x="309" y="152"/>
                  </a:cubicBezTo>
                  <a:cubicBezTo>
                    <a:pt x="309" y="153"/>
                    <a:pt x="309" y="154"/>
                    <a:pt x="309" y="154"/>
                  </a:cubicBezTo>
                  <a:cubicBezTo>
                    <a:pt x="270" y="170"/>
                    <a:pt x="270" y="170"/>
                    <a:pt x="270" y="170"/>
                  </a:cubicBezTo>
                  <a:close/>
                  <a:moveTo>
                    <a:pt x="267" y="167"/>
                  </a:moveTo>
                  <a:cubicBezTo>
                    <a:pt x="266" y="166"/>
                    <a:pt x="266" y="166"/>
                    <a:pt x="265" y="165"/>
                  </a:cubicBezTo>
                  <a:cubicBezTo>
                    <a:pt x="308" y="148"/>
                    <a:pt x="308" y="148"/>
                    <a:pt x="308" y="148"/>
                  </a:cubicBezTo>
                  <a:cubicBezTo>
                    <a:pt x="309" y="148"/>
                    <a:pt x="309" y="149"/>
                    <a:pt x="309" y="150"/>
                  </a:cubicBezTo>
                  <a:cubicBezTo>
                    <a:pt x="267" y="167"/>
                    <a:pt x="267" y="167"/>
                    <a:pt x="267" y="167"/>
                  </a:cubicBezTo>
                  <a:close/>
                  <a:moveTo>
                    <a:pt x="264" y="163"/>
                  </a:moveTo>
                  <a:cubicBezTo>
                    <a:pt x="264" y="162"/>
                    <a:pt x="264" y="162"/>
                    <a:pt x="263" y="161"/>
                  </a:cubicBezTo>
                  <a:cubicBezTo>
                    <a:pt x="281" y="154"/>
                    <a:pt x="281" y="154"/>
                    <a:pt x="281" y="154"/>
                  </a:cubicBezTo>
                  <a:cubicBezTo>
                    <a:pt x="283" y="155"/>
                    <a:pt x="285" y="155"/>
                    <a:pt x="285" y="155"/>
                  </a:cubicBezTo>
                  <a:cubicBezTo>
                    <a:pt x="264" y="163"/>
                    <a:pt x="264" y="163"/>
                    <a:pt x="264" y="163"/>
                  </a:cubicBezTo>
                  <a:close/>
                  <a:moveTo>
                    <a:pt x="285" y="155"/>
                  </a:moveTo>
                  <a:cubicBezTo>
                    <a:pt x="288" y="152"/>
                    <a:pt x="288" y="152"/>
                    <a:pt x="288" y="152"/>
                  </a:cubicBezTo>
                  <a:cubicBezTo>
                    <a:pt x="288" y="151"/>
                    <a:pt x="288" y="151"/>
                    <a:pt x="288" y="151"/>
                  </a:cubicBezTo>
                  <a:cubicBezTo>
                    <a:pt x="307" y="143"/>
                    <a:pt x="307" y="143"/>
                    <a:pt x="307" y="143"/>
                  </a:cubicBezTo>
                  <a:cubicBezTo>
                    <a:pt x="308" y="144"/>
                    <a:pt x="308" y="145"/>
                    <a:pt x="308" y="145"/>
                  </a:cubicBezTo>
                  <a:cubicBezTo>
                    <a:pt x="285" y="155"/>
                    <a:pt x="285" y="155"/>
                    <a:pt x="285" y="155"/>
                  </a:cubicBezTo>
                  <a:close/>
                  <a:moveTo>
                    <a:pt x="263" y="159"/>
                  </a:moveTo>
                  <a:cubicBezTo>
                    <a:pt x="262" y="158"/>
                    <a:pt x="262" y="158"/>
                    <a:pt x="262" y="157"/>
                  </a:cubicBezTo>
                  <a:cubicBezTo>
                    <a:pt x="272" y="153"/>
                    <a:pt x="272" y="153"/>
                    <a:pt x="272" y="153"/>
                  </a:cubicBezTo>
                  <a:cubicBezTo>
                    <a:pt x="273" y="153"/>
                    <a:pt x="275" y="153"/>
                    <a:pt x="276" y="154"/>
                  </a:cubicBezTo>
                  <a:cubicBezTo>
                    <a:pt x="263" y="159"/>
                    <a:pt x="263" y="159"/>
                    <a:pt x="263" y="159"/>
                  </a:cubicBezTo>
                  <a:close/>
                  <a:moveTo>
                    <a:pt x="288" y="149"/>
                  </a:moveTo>
                  <a:cubicBezTo>
                    <a:pt x="288" y="147"/>
                    <a:pt x="288" y="147"/>
                    <a:pt x="288" y="147"/>
                  </a:cubicBezTo>
                  <a:cubicBezTo>
                    <a:pt x="305" y="140"/>
                    <a:pt x="305" y="140"/>
                    <a:pt x="305" y="140"/>
                  </a:cubicBezTo>
                  <a:cubicBezTo>
                    <a:pt x="306" y="140"/>
                    <a:pt x="306" y="141"/>
                    <a:pt x="306" y="141"/>
                  </a:cubicBezTo>
                  <a:cubicBezTo>
                    <a:pt x="288" y="149"/>
                    <a:pt x="288" y="149"/>
                    <a:pt x="288" y="149"/>
                  </a:cubicBezTo>
                  <a:close/>
                  <a:moveTo>
                    <a:pt x="262" y="155"/>
                  </a:moveTo>
                  <a:cubicBezTo>
                    <a:pt x="262" y="154"/>
                    <a:pt x="262" y="153"/>
                    <a:pt x="262" y="153"/>
                  </a:cubicBezTo>
                  <a:cubicBezTo>
                    <a:pt x="263" y="152"/>
                    <a:pt x="263" y="152"/>
                    <a:pt x="263" y="152"/>
                  </a:cubicBezTo>
                  <a:cubicBezTo>
                    <a:pt x="265" y="152"/>
                    <a:pt x="266" y="152"/>
                    <a:pt x="267" y="152"/>
                  </a:cubicBezTo>
                  <a:cubicBezTo>
                    <a:pt x="262" y="155"/>
                    <a:pt x="262" y="155"/>
                    <a:pt x="262" y="155"/>
                  </a:cubicBezTo>
                  <a:close/>
                  <a:moveTo>
                    <a:pt x="287" y="144"/>
                  </a:moveTo>
                  <a:cubicBezTo>
                    <a:pt x="287" y="142"/>
                    <a:pt x="287" y="142"/>
                    <a:pt x="287" y="142"/>
                  </a:cubicBezTo>
                  <a:cubicBezTo>
                    <a:pt x="303" y="136"/>
                    <a:pt x="303" y="136"/>
                    <a:pt x="303" y="136"/>
                  </a:cubicBezTo>
                  <a:cubicBezTo>
                    <a:pt x="303" y="136"/>
                    <a:pt x="304" y="137"/>
                    <a:pt x="304" y="138"/>
                  </a:cubicBezTo>
                  <a:cubicBezTo>
                    <a:pt x="287" y="144"/>
                    <a:pt x="287" y="144"/>
                    <a:pt x="287" y="144"/>
                  </a:cubicBezTo>
                  <a:close/>
                  <a:moveTo>
                    <a:pt x="286" y="131"/>
                  </a:moveTo>
                  <a:cubicBezTo>
                    <a:pt x="286" y="128"/>
                    <a:pt x="286" y="128"/>
                    <a:pt x="286" y="128"/>
                  </a:cubicBezTo>
                  <a:cubicBezTo>
                    <a:pt x="287" y="128"/>
                    <a:pt x="289" y="129"/>
                    <a:pt x="291" y="129"/>
                  </a:cubicBezTo>
                  <a:cubicBezTo>
                    <a:pt x="286" y="131"/>
                    <a:pt x="286" y="131"/>
                    <a:pt x="286" y="131"/>
                  </a:cubicBezTo>
                  <a:close/>
                  <a:moveTo>
                    <a:pt x="251" y="137"/>
                  </a:moveTo>
                  <a:cubicBezTo>
                    <a:pt x="252" y="132"/>
                    <a:pt x="255" y="127"/>
                    <a:pt x="258" y="123"/>
                  </a:cubicBezTo>
                  <a:cubicBezTo>
                    <a:pt x="262" y="119"/>
                    <a:pt x="267" y="117"/>
                    <a:pt x="273" y="116"/>
                  </a:cubicBezTo>
                  <a:cubicBezTo>
                    <a:pt x="276" y="116"/>
                    <a:pt x="276" y="116"/>
                    <a:pt x="276" y="116"/>
                  </a:cubicBezTo>
                  <a:cubicBezTo>
                    <a:pt x="276" y="119"/>
                    <a:pt x="276" y="119"/>
                    <a:pt x="276" y="119"/>
                  </a:cubicBezTo>
                  <a:cubicBezTo>
                    <a:pt x="278" y="140"/>
                    <a:pt x="278" y="140"/>
                    <a:pt x="278" y="140"/>
                  </a:cubicBezTo>
                  <a:cubicBezTo>
                    <a:pt x="275" y="143"/>
                    <a:pt x="275" y="143"/>
                    <a:pt x="275" y="143"/>
                  </a:cubicBezTo>
                  <a:cubicBezTo>
                    <a:pt x="275" y="143"/>
                    <a:pt x="263" y="142"/>
                    <a:pt x="254" y="140"/>
                  </a:cubicBezTo>
                  <a:cubicBezTo>
                    <a:pt x="251" y="140"/>
                    <a:pt x="251" y="140"/>
                    <a:pt x="251" y="140"/>
                  </a:cubicBezTo>
                  <a:cubicBezTo>
                    <a:pt x="251" y="137"/>
                    <a:pt x="251" y="137"/>
                    <a:pt x="251" y="137"/>
                  </a:cubicBezTo>
                  <a:close/>
                  <a:moveTo>
                    <a:pt x="262" y="127"/>
                  </a:moveTo>
                  <a:cubicBezTo>
                    <a:pt x="265" y="125"/>
                    <a:pt x="268" y="123"/>
                    <a:pt x="271" y="122"/>
                  </a:cubicBezTo>
                  <a:cubicBezTo>
                    <a:pt x="272" y="137"/>
                    <a:pt x="272" y="137"/>
                    <a:pt x="272" y="137"/>
                  </a:cubicBezTo>
                  <a:cubicBezTo>
                    <a:pt x="269" y="137"/>
                    <a:pt x="263" y="136"/>
                    <a:pt x="257" y="135"/>
                  </a:cubicBezTo>
                  <a:cubicBezTo>
                    <a:pt x="258" y="132"/>
                    <a:pt x="260" y="129"/>
                    <a:pt x="262" y="127"/>
                  </a:cubicBezTo>
                  <a:close/>
                  <a:moveTo>
                    <a:pt x="252" y="253"/>
                  </a:moveTo>
                  <a:cubicBezTo>
                    <a:pt x="265" y="253"/>
                    <a:pt x="265" y="253"/>
                    <a:pt x="265" y="253"/>
                  </a:cubicBezTo>
                  <a:cubicBezTo>
                    <a:pt x="282" y="285"/>
                    <a:pt x="282" y="285"/>
                    <a:pt x="282" y="285"/>
                  </a:cubicBezTo>
                  <a:cubicBezTo>
                    <a:pt x="270" y="285"/>
                    <a:pt x="270" y="285"/>
                    <a:pt x="270" y="285"/>
                  </a:cubicBezTo>
                  <a:cubicBezTo>
                    <a:pt x="252" y="253"/>
                    <a:pt x="252" y="253"/>
                    <a:pt x="252" y="253"/>
                  </a:cubicBezTo>
                  <a:close/>
                  <a:moveTo>
                    <a:pt x="222" y="253"/>
                  </a:moveTo>
                  <a:cubicBezTo>
                    <a:pt x="210" y="253"/>
                    <a:pt x="210" y="253"/>
                    <a:pt x="210" y="253"/>
                  </a:cubicBezTo>
                  <a:cubicBezTo>
                    <a:pt x="193" y="285"/>
                    <a:pt x="193" y="285"/>
                    <a:pt x="193" y="285"/>
                  </a:cubicBezTo>
                  <a:cubicBezTo>
                    <a:pt x="205" y="285"/>
                    <a:pt x="205" y="285"/>
                    <a:pt x="205" y="285"/>
                  </a:cubicBezTo>
                  <a:cubicBezTo>
                    <a:pt x="222" y="253"/>
                    <a:pt x="222" y="253"/>
                    <a:pt x="222" y="253"/>
                  </a:cubicBezTo>
                  <a:close/>
                  <a:moveTo>
                    <a:pt x="227" y="226"/>
                  </a:moveTo>
                  <a:cubicBezTo>
                    <a:pt x="247" y="226"/>
                    <a:pt x="247" y="226"/>
                    <a:pt x="247" y="226"/>
                  </a:cubicBezTo>
                  <a:cubicBezTo>
                    <a:pt x="247" y="286"/>
                    <a:pt x="247" y="286"/>
                    <a:pt x="247" y="286"/>
                  </a:cubicBezTo>
                  <a:cubicBezTo>
                    <a:pt x="227" y="286"/>
                    <a:pt x="227" y="286"/>
                    <a:pt x="227" y="286"/>
                  </a:cubicBezTo>
                  <a:cubicBezTo>
                    <a:pt x="227" y="226"/>
                    <a:pt x="227" y="226"/>
                    <a:pt x="227" y="226"/>
                  </a:cubicBezTo>
                  <a:close/>
                  <a:moveTo>
                    <a:pt x="41" y="45"/>
                  </a:moveTo>
                  <a:cubicBezTo>
                    <a:pt x="40" y="36"/>
                    <a:pt x="40" y="31"/>
                    <a:pt x="42" y="22"/>
                  </a:cubicBezTo>
                  <a:cubicBezTo>
                    <a:pt x="52" y="35"/>
                    <a:pt x="66" y="26"/>
                    <a:pt x="77" y="23"/>
                  </a:cubicBezTo>
                  <a:cubicBezTo>
                    <a:pt x="78" y="30"/>
                    <a:pt x="79" y="35"/>
                    <a:pt x="78" y="45"/>
                  </a:cubicBezTo>
                  <a:cubicBezTo>
                    <a:pt x="87" y="38"/>
                    <a:pt x="87" y="19"/>
                    <a:pt x="82" y="12"/>
                  </a:cubicBezTo>
                  <a:cubicBezTo>
                    <a:pt x="74" y="0"/>
                    <a:pt x="46" y="0"/>
                    <a:pt x="38" y="10"/>
                  </a:cubicBezTo>
                  <a:cubicBezTo>
                    <a:pt x="35" y="14"/>
                    <a:pt x="30" y="39"/>
                    <a:pt x="41" y="4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18" name="组合 14"/>
          <p:cNvGrpSpPr/>
          <p:nvPr/>
        </p:nvGrpSpPr>
        <p:grpSpPr bwMode="auto">
          <a:xfrm>
            <a:off x="4179285" y="3006912"/>
            <a:ext cx="1598356" cy="1124737"/>
            <a:chOff x="0" y="0"/>
            <a:chExt cx="1624019" cy="1147515"/>
          </a:xfrm>
        </p:grpSpPr>
        <p:grpSp>
          <p:nvGrpSpPr>
            <p:cNvPr id="19" name="组合 19"/>
            <p:cNvGrpSpPr/>
            <p:nvPr/>
          </p:nvGrpSpPr>
          <p:grpSpPr bwMode="auto">
            <a:xfrm rot="10800000">
              <a:off x="0" y="0"/>
              <a:ext cx="1624019" cy="1147515"/>
              <a:chOff x="0" y="0"/>
              <a:chExt cx="2070437" cy="1462949"/>
            </a:xfrm>
          </p:grpSpPr>
          <p:sp>
            <p:nvSpPr>
              <p:cNvPr id="21" name="等腰三角形 6"/>
              <p:cNvSpPr/>
              <p:nvPr/>
            </p:nvSpPr>
            <p:spPr bwMode="auto">
              <a:xfrm>
                <a:off x="12143" y="898408"/>
                <a:ext cx="597047"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22" name="右箭头 5"/>
              <p:cNvSpPr/>
              <p:nvPr/>
            </p:nvSpPr>
            <p:spPr bwMode="auto">
              <a:xfrm>
                <a:off x="2025" y="0"/>
                <a:ext cx="2070436"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20" name="Freeform 16"/>
            <p:cNvSpPr>
              <a:spLocks noEditPoints="true"/>
            </p:cNvSpPr>
            <p:nvPr/>
          </p:nvSpPr>
          <p:spPr bwMode="auto">
            <a:xfrm>
              <a:off x="256299" y="532166"/>
              <a:ext cx="372990" cy="308845"/>
            </a:xfrm>
            <a:custGeom>
              <a:avLst/>
              <a:gdLst>
                <a:gd name="T0" fmla="*/ 275249 w 332"/>
                <a:gd name="T1" fmla="*/ 25831 h 275"/>
                <a:gd name="T2" fmla="*/ 317940 w 332"/>
                <a:gd name="T3" fmla="*/ 52784 h 275"/>
                <a:gd name="T4" fmla="*/ 270755 w 332"/>
                <a:gd name="T5" fmla="*/ 11231 h 275"/>
                <a:gd name="T6" fmla="*/ 126951 w 332"/>
                <a:gd name="T7" fmla="*/ 227984 h 275"/>
                <a:gd name="T8" fmla="*/ 78642 w 332"/>
                <a:gd name="T9" fmla="*/ 250445 h 275"/>
                <a:gd name="T10" fmla="*/ 101112 w 332"/>
                <a:gd name="T11" fmla="*/ 299860 h 275"/>
                <a:gd name="T12" fmla="*/ 39321 w 332"/>
                <a:gd name="T13" fmla="*/ 308845 h 275"/>
                <a:gd name="T14" fmla="*/ 60667 w 332"/>
                <a:gd name="T15" fmla="*/ 283014 h 275"/>
                <a:gd name="T16" fmla="*/ 16852 w 332"/>
                <a:gd name="T17" fmla="*/ 250445 h 275"/>
                <a:gd name="T18" fmla="*/ 23593 w 332"/>
                <a:gd name="T19" fmla="*/ 223491 h 275"/>
                <a:gd name="T20" fmla="*/ 0 w 332"/>
                <a:gd name="T21" fmla="*/ 130276 h 275"/>
                <a:gd name="T22" fmla="*/ 48309 w 332"/>
                <a:gd name="T23" fmla="*/ 204399 h 275"/>
                <a:gd name="T24" fmla="*/ 50556 w 332"/>
                <a:gd name="T25" fmla="*/ 222368 h 275"/>
                <a:gd name="T26" fmla="*/ 56173 w 332"/>
                <a:gd name="T27" fmla="*/ 90969 h 275"/>
                <a:gd name="T28" fmla="*/ 58420 w 332"/>
                <a:gd name="T29" fmla="*/ 77492 h 275"/>
                <a:gd name="T30" fmla="*/ 101112 w 332"/>
                <a:gd name="T31" fmla="*/ 29200 h 275"/>
                <a:gd name="T32" fmla="*/ 103359 w 332"/>
                <a:gd name="T33" fmla="*/ 40431 h 275"/>
                <a:gd name="T34" fmla="*/ 103359 w 332"/>
                <a:gd name="T35" fmla="*/ 53907 h 275"/>
                <a:gd name="T36" fmla="*/ 104482 w 332"/>
                <a:gd name="T37" fmla="*/ 68507 h 275"/>
                <a:gd name="T38" fmla="*/ 101112 w 332"/>
                <a:gd name="T39" fmla="*/ 81984 h 275"/>
                <a:gd name="T40" fmla="*/ 89877 w 332"/>
                <a:gd name="T41" fmla="*/ 98830 h 275"/>
                <a:gd name="T42" fmla="*/ 185372 w 332"/>
                <a:gd name="T43" fmla="*/ 121292 h 275"/>
                <a:gd name="T44" fmla="*/ 203347 w 332"/>
                <a:gd name="T45" fmla="*/ 134769 h 275"/>
                <a:gd name="T46" fmla="*/ 233680 w 332"/>
                <a:gd name="T47" fmla="*/ 88723 h 275"/>
                <a:gd name="T48" fmla="*/ 262891 w 332"/>
                <a:gd name="T49" fmla="*/ 98830 h 275"/>
                <a:gd name="T50" fmla="*/ 264014 w 332"/>
                <a:gd name="T51" fmla="*/ 103323 h 275"/>
                <a:gd name="T52" fmla="*/ 279743 w 332"/>
                <a:gd name="T53" fmla="*/ 131400 h 275"/>
                <a:gd name="T54" fmla="*/ 267384 w 332"/>
                <a:gd name="T55" fmla="*/ 103323 h 275"/>
                <a:gd name="T56" fmla="*/ 271878 w 332"/>
                <a:gd name="T57" fmla="*/ 95461 h 275"/>
                <a:gd name="T58" fmla="*/ 266261 w 332"/>
                <a:gd name="T59" fmla="*/ 77492 h 275"/>
                <a:gd name="T60" fmla="*/ 279743 w 332"/>
                <a:gd name="T61" fmla="*/ 69631 h 275"/>
                <a:gd name="T62" fmla="*/ 287607 w 332"/>
                <a:gd name="T63" fmla="*/ 108938 h 275"/>
                <a:gd name="T64" fmla="*/ 289854 w 332"/>
                <a:gd name="T65" fmla="*/ 84230 h 275"/>
                <a:gd name="T66" fmla="*/ 299965 w 332"/>
                <a:gd name="T67" fmla="*/ 78615 h 275"/>
                <a:gd name="T68" fmla="*/ 299965 w 332"/>
                <a:gd name="T69" fmla="*/ 87600 h 275"/>
                <a:gd name="T70" fmla="*/ 312323 w 332"/>
                <a:gd name="T71" fmla="*/ 88723 h 275"/>
                <a:gd name="T72" fmla="*/ 324681 w 332"/>
                <a:gd name="T73" fmla="*/ 77492 h 275"/>
                <a:gd name="T74" fmla="*/ 319064 w 332"/>
                <a:gd name="T75" fmla="*/ 95461 h 275"/>
                <a:gd name="T76" fmla="*/ 323558 w 332"/>
                <a:gd name="T77" fmla="*/ 103323 h 275"/>
                <a:gd name="T78" fmla="*/ 310076 w 332"/>
                <a:gd name="T79" fmla="*/ 129153 h 275"/>
                <a:gd name="T80" fmla="*/ 306706 w 332"/>
                <a:gd name="T81" fmla="*/ 133646 h 275"/>
                <a:gd name="T82" fmla="*/ 325805 w 332"/>
                <a:gd name="T83" fmla="*/ 103323 h 275"/>
                <a:gd name="T84" fmla="*/ 322434 w 332"/>
                <a:gd name="T85" fmla="*/ 98830 h 275"/>
                <a:gd name="T86" fmla="*/ 325805 w 332"/>
                <a:gd name="T87" fmla="*/ 77492 h 275"/>
                <a:gd name="T88" fmla="*/ 361755 w 332"/>
                <a:gd name="T89" fmla="*/ 134769 h 275"/>
                <a:gd name="T90" fmla="*/ 372990 w 332"/>
                <a:gd name="T91" fmla="*/ 156107 h 275"/>
                <a:gd name="T92" fmla="*/ 372990 w 332"/>
                <a:gd name="T93" fmla="*/ 307722 h 275"/>
                <a:gd name="T94" fmla="*/ 213458 w 332"/>
                <a:gd name="T95" fmla="*/ 165092 h 275"/>
                <a:gd name="T96" fmla="*/ 165149 w 332"/>
                <a:gd name="T97" fmla="*/ 139261 h 275"/>
                <a:gd name="T98" fmla="*/ 114593 w 332"/>
                <a:gd name="T99" fmla="*/ 186430 h 275"/>
                <a:gd name="T100" fmla="*/ 147174 w 332"/>
                <a:gd name="T101" fmla="*/ 308845 h 275"/>
                <a:gd name="T102" fmla="*/ 146050 w 332"/>
                <a:gd name="T103" fmla="*/ 229107 h 275"/>
                <a:gd name="T104" fmla="*/ 253903 w 332"/>
                <a:gd name="T105" fmla="*/ 134769 h 275"/>
                <a:gd name="T106" fmla="*/ 255026 w 332"/>
                <a:gd name="T107" fmla="*/ 120169 h 275"/>
                <a:gd name="T108" fmla="*/ 253903 w 332"/>
                <a:gd name="T109" fmla="*/ 134769 h 275"/>
                <a:gd name="T110" fmla="*/ 338163 w 332"/>
                <a:gd name="T111" fmla="*/ 134769 h 275"/>
                <a:gd name="T112" fmla="*/ 337039 w 332"/>
                <a:gd name="T113" fmla="*/ 120169 h 2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2" h="275">
                  <a:moveTo>
                    <a:pt x="244" y="46"/>
                  </a:moveTo>
                  <a:cubicBezTo>
                    <a:pt x="243" y="38"/>
                    <a:pt x="243" y="32"/>
                    <a:pt x="245" y="23"/>
                  </a:cubicBezTo>
                  <a:cubicBezTo>
                    <a:pt x="255" y="37"/>
                    <a:pt x="270" y="27"/>
                    <a:pt x="281" y="24"/>
                  </a:cubicBezTo>
                  <a:cubicBezTo>
                    <a:pt x="283" y="31"/>
                    <a:pt x="283" y="37"/>
                    <a:pt x="283" y="47"/>
                  </a:cubicBezTo>
                  <a:cubicBezTo>
                    <a:pt x="291" y="39"/>
                    <a:pt x="291" y="19"/>
                    <a:pt x="286" y="12"/>
                  </a:cubicBezTo>
                  <a:cubicBezTo>
                    <a:pt x="278" y="1"/>
                    <a:pt x="249" y="0"/>
                    <a:pt x="241" y="10"/>
                  </a:cubicBezTo>
                  <a:cubicBezTo>
                    <a:pt x="237" y="14"/>
                    <a:pt x="233" y="41"/>
                    <a:pt x="244" y="46"/>
                  </a:cubicBezTo>
                  <a:close/>
                  <a:moveTo>
                    <a:pt x="113" y="203"/>
                  </a:moveTo>
                  <a:cubicBezTo>
                    <a:pt x="113" y="211"/>
                    <a:pt x="113" y="211"/>
                    <a:pt x="113" y="211"/>
                  </a:cubicBezTo>
                  <a:cubicBezTo>
                    <a:pt x="70" y="223"/>
                    <a:pt x="70" y="223"/>
                    <a:pt x="70" y="223"/>
                  </a:cubicBezTo>
                  <a:cubicBezTo>
                    <a:pt x="70" y="252"/>
                    <a:pt x="70" y="252"/>
                    <a:pt x="70" y="252"/>
                  </a:cubicBezTo>
                  <a:cubicBezTo>
                    <a:pt x="90" y="267"/>
                    <a:pt x="90" y="267"/>
                    <a:pt x="90" y="267"/>
                  </a:cubicBezTo>
                  <a:cubicBezTo>
                    <a:pt x="90" y="275"/>
                    <a:pt x="90" y="275"/>
                    <a:pt x="90" y="275"/>
                  </a:cubicBezTo>
                  <a:cubicBezTo>
                    <a:pt x="35" y="275"/>
                    <a:pt x="35" y="275"/>
                    <a:pt x="35" y="275"/>
                  </a:cubicBezTo>
                  <a:cubicBezTo>
                    <a:pt x="35" y="266"/>
                    <a:pt x="35" y="266"/>
                    <a:pt x="35" y="266"/>
                  </a:cubicBezTo>
                  <a:cubicBezTo>
                    <a:pt x="54" y="252"/>
                    <a:pt x="54" y="252"/>
                    <a:pt x="54" y="252"/>
                  </a:cubicBezTo>
                  <a:cubicBezTo>
                    <a:pt x="54" y="223"/>
                    <a:pt x="54" y="223"/>
                    <a:pt x="54" y="223"/>
                  </a:cubicBezTo>
                  <a:cubicBezTo>
                    <a:pt x="15" y="223"/>
                    <a:pt x="15" y="223"/>
                    <a:pt x="15" y="223"/>
                  </a:cubicBezTo>
                  <a:cubicBezTo>
                    <a:pt x="12" y="202"/>
                    <a:pt x="12" y="202"/>
                    <a:pt x="12" y="202"/>
                  </a:cubicBezTo>
                  <a:cubicBezTo>
                    <a:pt x="21" y="199"/>
                    <a:pt x="21" y="199"/>
                    <a:pt x="21" y="199"/>
                  </a:cubicBezTo>
                  <a:cubicBezTo>
                    <a:pt x="9" y="182"/>
                    <a:pt x="9" y="182"/>
                    <a:pt x="9" y="182"/>
                  </a:cubicBezTo>
                  <a:cubicBezTo>
                    <a:pt x="0" y="116"/>
                    <a:pt x="0" y="116"/>
                    <a:pt x="0" y="116"/>
                  </a:cubicBezTo>
                  <a:cubicBezTo>
                    <a:pt x="33" y="116"/>
                    <a:pt x="33" y="116"/>
                    <a:pt x="33" y="116"/>
                  </a:cubicBezTo>
                  <a:cubicBezTo>
                    <a:pt x="43" y="182"/>
                    <a:pt x="43" y="182"/>
                    <a:pt x="43" y="182"/>
                  </a:cubicBezTo>
                  <a:cubicBezTo>
                    <a:pt x="34" y="198"/>
                    <a:pt x="34" y="198"/>
                    <a:pt x="34" y="198"/>
                  </a:cubicBezTo>
                  <a:cubicBezTo>
                    <a:pt x="45" y="198"/>
                    <a:pt x="45" y="198"/>
                    <a:pt x="45" y="198"/>
                  </a:cubicBezTo>
                  <a:cubicBezTo>
                    <a:pt x="50" y="198"/>
                    <a:pt x="50" y="198"/>
                    <a:pt x="50" y="198"/>
                  </a:cubicBezTo>
                  <a:cubicBezTo>
                    <a:pt x="48" y="124"/>
                    <a:pt x="33" y="112"/>
                    <a:pt x="50" y="81"/>
                  </a:cubicBezTo>
                  <a:cubicBezTo>
                    <a:pt x="54" y="82"/>
                    <a:pt x="54" y="82"/>
                    <a:pt x="54" y="82"/>
                  </a:cubicBezTo>
                  <a:cubicBezTo>
                    <a:pt x="54" y="77"/>
                    <a:pt x="53" y="73"/>
                    <a:pt x="52" y="69"/>
                  </a:cubicBezTo>
                  <a:cubicBezTo>
                    <a:pt x="29" y="56"/>
                    <a:pt x="37" y="26"/>
                    <a:pt x="57" y="20"/>
                  </a:cubicBezTo>
                  <a:cubicBezTo>
                    <a:pt x="68" y="16"/>
                    <a:pt x="81" y="17"/>
                    <a:pt x="90" y="26"/>
                  </a:cubicBezTo>
                  <a:cubicBezTo>
                    <a:pt x="97" y="33"/>
                    <a:pt x="93" y="35"/>
                    <a:pt x="93" y="35"/>
                  </a:cubicBezTo>
                  <a:cubicBezTo>
                    <a:pt x="92" y="36"/>
                    <a:pt x="92" y="36"/>
                    <a:pt x="92" y="36"/>
                  </a:cubicBezTo>
                  <a:cubicBezTo>
                    <a:pt x="93" y="39"/>
                    <a:pt x="94" y="45"/>
                    <a:pt x="94" y="46"/>
                  </a:cubicBezTo>
                  <a:cubicBezTo>
                    <a:pt x="94" y="47"/>
                    <a:pt x="92" y="48"/>
                    <a:pt x="92" y="48"/>
                  </a:cubicBezTo>
                  <a:cubicBezTo>
                    <a:pt x="96" y="59"/>
                    <a:pt x="96" y="59"/>
                    <a:pt x="96" y="59"/>
                  </a:cubicBezTo>
                  <a:cubicBezTo>
                    <a:pt x="93" y="61"/>
                    <a:pt x="93" y="61"/>
                    <a:pt x="93" y="61"/>
                  </a:cubicBezTo>
                  <a:cubicBezTo>
                    <a:pt x="94" y="64"/>
                    <a:pt x="94" y="67"/>
                    <a:pt x="94" y="71"/>
                  </a:cubicBezTo>
                  <a:cubicBezTo>
                    <a:pt x="93" y="71"/>
                    <a:pt x="91" y="73"/>
                    <a:pt x="90" y="73"/>
                  </a:cubicBezTo>
                  <a:cubicBezTo>
                    <a:pt x="80" y="74"/>
                    <a:pt x="80" y="74"/>
                    <a:pt x="80" y="74"/>
                  </a:cubicBezTo>
                  <a:cubicBezTo>
                    <a:pt x="80" y="88"/>
                    <a:pt x="80" y="88"/>
                    <a:pt x="80" y="88"/>
                  </a:cubicBezTo>
                  <a:cubicBezTo>
                    <a:pt x="149" y="105"/>
                    <a:pt x="149" y="105"/>
                    <a:pt x="149" y="105"/>
                  </a:cubicBezTo>
                  <a:cubicBezTo>
                    <a:pt x="159" y="106"/>
                    <a:pt x="154" y="107"/>
                    <a:pt x="165" y="108"/>
                  </a:cubicBezTo>
                  <a:cubicBezTo>
                    <a:pt x="172" y="109"/>
                    <a:pt x="179" y="116"/>
                    <a:pt x="180" y="120"/>
                  </a:cubicBezTo>
                  <a:cubicBezTo>
                    <a:pt x="181" y="120"/>
                    <a:pt x="181" y="120"/>
                    <a:pt x="181" y="120"/>
                  </a:cubicBezTo>
                  <a:cubicBezTo>
                    <a:pt x="203" y="120"/>
                    <a:pt x="203" y="120"/>
                    <a:pt x="203" y="120"/>
                  </a:cubicBezTo>
                  <a:cubicBezTo>
                    <a:pt x="202" y="100"/>
                    <a:pt x="204" y="86"/>
                    <a:pt x="208" y="79"/>
                  </a:cubicBezTo>
                  <a:cubicBezTo>
                    <a:pt x="218" y="75"/>
                    <a:pt x="226" y="73"/>
                    <a:pt x="236" y="69"/>
                  </a:cubicBezTo>
                  <a:cubicBezTo>
                    <a:pt x="234" y="88"/>
                    <a:pt x="234" y="88"/>
                    <a:pt x="234" y="88"/>
                  </a:cubicBezTo>
                  <a:cubicBezTo>
                    <a:pt x="239" y="88"/>
                    <a:pt x="239" y="88"/>
                    <a:pt x="239" y="88"/>
                  </a:cubicBezTo>
                  <a:cubicBezTo>
                    <a:pt x="235" y="92"/>
                    <a:pt x="235" y="92"/>
                    <a:pt x="235" y="92"/>
                  </a:cubicBezTo>
                  <a:cubicBezTo>
                    <a:pt x="235" y="92"/>
                    <a:pt x="235" y="92"/>
                    <a:pt x="235" y="92"/>
                  </a:cubicBezTo>
                  <a:cubicBezTo>
                    <a:pt x="235" y="92"/>
                    <a:pt x="243" y="107"/>
                    <a:pt x="249" y="117"/>
                  </a:cubicBezTo>
                  <a:cubicBezTo>
                    <a:pt x="250" y="118"/>
                    <a:pt x="252" y="118"/>
                    <a:pt x="252" y="119"/>
                  </a:cubicBezTo>
                  <a:cubicBezTo>
                    <a:pt x="248" y="111"/>
                    <a:pt x="240" y="96"/>
                    <a:pt x="238" y="92"/>
                  </a:cubicBezTo>
                  <a:cubicBezTo>
                    <a:pt x="243" y="87"/>
                    <a:pt x="243" y="87"/>
                    <a:pt x="243" y="87"/>
                  </a:cubicBezTo>
                  <a:cubicBezTo>
                    <a:pt x="242" y="85"/>
                    <a:pt x="242" y="85"/>
                    <a:pt x="242" y="85"/>
                  </a:cubicBezTo>
                  <a:cubicBezTo>
                    <a:pt x="236" y="86"/>
                    <a:pt x="236" y="86"/>
                    <a:pt x="236" y="86"/>
                  </a:cubicBezTo>
                  <a:cubicBezTo>
                    <a:pt x="237" y="69"/>
                    <a:pt x="237" y="69"/>
                    <a:pt x="237" y="69"/>
                  </a:cubicBezTo>
                  <a:cubicBezTo>
                    <a:pt x="239" y="67"/>
                    <a:pt x="246" y="64"/>
                    <a:pt x="248" y="62"/>
                  </a:cubicBezTo>
                  <a:cubicBezTo>
                    <a:pt x="249" y="62"/>
                    <a:pt x="249" y="62"/>
                    <a:pt x="249" y="62"/>
                  </a:cubicBezTo>
                  <a:cubicBezTo>
                    <a:pt x="249" y="79"/>
                    <a:pt x="249" y="79"/>
                    <a:pt x="249" y="79"/>
                  </a:cubicBezTo>
                  <a:cubicBezTo>
                    <a:pt x="256" y="97"/>
                    <a:pt x="256" y="97"/>
                    <a:pt x="256" y="97"/>
                  </a:cubicBezTo>
                  <a:cubicBezTo>
                    <a:pt x="260" y="78"/>
                    <a:pt x="260" y="78"/>
                    <a:pt x="260" y="78"/>
                  </a:cubicBezTo>
                  <a:cubicBezTo>
                    <a:pt x="258" y="75"/>
                    <a:pt x="258" y="75"/>
                    <a:pt x="258" y="75"/>
                  </a:cubicBezTo>
                  <a:cubicBezTo>
                    <a:pt x="260" y="70"/>
                    <a:pt x="260" y="70"/>
                    <a:pt x="260" y="70"/>
                  </a:cubicBezTo>
                  <a:cubicBezTo>
                    <a:pt x="267" y="70"/>
                    <a:pt x="267" y="70"/>
                    <a:pt x="267" y="70"/>
                  </a:cubicBezTo>
                  <a:cubicBezTo>
                    <a:pt x="270" y="75"/>
                    <a:pt x="270" y="75"/>
                    <a:pt x="270" y="75"/>
                  </a:cubicBezTo>
                  <a:cubicBezTo>
                    <a:pt x="267" y="78"/>
                    <a:pt x="267" y="78"/>
                    <a:pt x="267" y="78"/>
                  </a:cubicBezTo>
                  <a:cubicBezTo>
                    <a:pt x="272" y="97"/>
                    <a:pt x="272" y="97"/>
                    <a:pt x="272" y="97"/>
                  </a:cubicBezTo>
                  <a:cubicBezTo>
                    <a:pt x="278" y="79"/>
                    <a:pt x="278" y="79"/>
                    <a:pt x="278" y="79"/>
                  </a:cubicBezTo>
                  <a:cubicBezTo>
                    <a:pt x="279" y="63"/>
                    <a:pt x="279" y="63"/>
                    <a:pt x="279" y="63"/>
                  </a:cubicBezTo>
                  <a:cubicBezTo>
                    <a:pt x="282" y="65"/>
                    <a:pt x="287" y="67"/>
                    <a:pt x="289" y="69"/>
                  </a:cubicBezTo>
                  <a:cubicBezTo>
                    <a:pt x="289" y="86"/>
                    <a:pt x="289" y="86"/>
                    <a:pt x="289" y="86"/>
                  </a:cubicBezTo>
                  <a:cubicBezTo>
                    <a:pt x="284" y="85"/>
                    <a:pt x="284" y="85"/>
                    <a:pt x="284" y="85"/>
                  </a:cubicBezTo>
                  <a:cubicBezTo>
                    <a:pt x="283" y="87"/>
                    <a:pt x="283" y="87"/>
                    <a:pt x="283" y="87"/>
                  </a:cubicBezTo>
                  <a:cubicBezTo>
                    <a:pt x="288" y="92"/>
                    <a:pt x="288" y="92"/>
                    <a:pt x="288" y="92"/>
                  </a:cubicBezTo>
                  <a:cubicBezTo>
                    <a:pt x="286" y="95"/>
                    <a:pt x="280" y="107"/>
                    <a:pt x="276" y="115"/>
                  </a:cubicBezTo>
                  <a:cubicBezTo>
                    <a:pt x="276" y="115"/>
                    <a:pt x="276" y="115"/>
                    <a:pt x="276" y="115"/>
                  </a:cubicBezTo>
                  <a:cubicBezTo>
                    <a:pt x="276" y="115"/>
                    <a:pt x="276" y="115"/>
                    <a:pt x="276" y="115"/>
                  </a:cubicBezTo>
                  <a:cubicBezTo>
                    <a:pt x="275" y="116"/>
                    <a:pt x="274" y="118"/>
                    <a:pt x="273" y="119"/>
                  </a:cubicBezTo>
                  <a:cubicBezTo>
                    <a:pt x="274" y="118"/>
                    <a:pt x="275" y="118"/>
                    <a:pt x="276" y="117"/>
                  </a:cubicBezTo>
                  <a:cubicBezTo>
                    <a:pt x="282" y="107"/>
                    <a:pt x="290" y="92"/>
                    <a:pt x="290" y="92"/>
                  </a:cubicBezTo>
                  <a:cubicBezTo>
                    <a:pt x="291" y="92"/>
                    <a:pt x="291" y="92"/>
                    <a:pt x="291" y="92"/>
                  </a:cubicBezTo>
                  <a:cubicBezTo>
                    <a:pt x="287" y="88"/>
                    <a:pt x="287" y="88"/>
                    <a:pt x="287" y="88"/>
                  </a:cubicBezTo>
                  <a:cubicBezTo>
                    <a:pt x="292" y="88"/>
                    <a:pt x="292" y="88"/>
                    <a:pt x="292" y="88"/>
                  </a:cubicBezTo>
                  <a:cubicBezTo>
                    <a:pt x="290" y="69"/>
                    <a:pt x="290" y="69"/>
                    <a:pt x="290" y="69"/>
                  </a:cubicBezTo>
                  <a:cubicBezTo>
                    <a:pt x="316" y="79"/>
                    <a:pt x="316" y="79"/>
                    <a:pt x="316" y="79"/>
                  </a:cubicBezTo>
                  <a:cubicBezTo>
                    <a:pt x="322" y="89"/>
                    <a:pt x="322" y="104"/>
                    <a:pt x="322" y="120"/>
                  </a:cubicBezTo>
                  <a:cubicBezTo>
                    <a:pt x="332" y="120"/>
                    <a:pt x="332" y="120"/>
                    <a:pt x="332" y="120"/>
                  </a:cubicBezTo>
                  <a:cubicBezTo>
                    <a:pt x="332" y="139"/>
                    <a:pt x="332" y="139"/>
                    <a:pt x="332" y="139"/>
                  </a:cubicBezTo>
                  <a:cubicBezTo>
                    <a:pt x="332" y="147"/>
                    <a:pt x="332" y="147"/>
                    <a:pt x="332" y="147"/>
                  </a:cubicBezTo>
                  <a:cubicBezTo>
                    <a:pt x="332" y="274"/>
                    <a:pt x="332" y="274"/>
                    <a:pt x="332" y="274"/>
                  </a:cubicBezTo>
                  <a:cubicBezTo>
                    <a:pt x="190" y="274"/>
                    <a:pt x="190" y="274"/>
                    <a:pt x="190" y="274"/>
                  </a:cubicBezTo>
                  <a:cubicBezTo>
                    <a:pt x="190" y="147"/>
                    <a:pt x="190" y="147"/>
                    <a:pt x="190" y="147"/>
                  </a:cubicBezTo>
                  <a:cubicBezTo>
                    <a:pt x="147" y="147"/>
                    <a:pt x="147" y="147"/>
                    <a:pt x="147" y="147"/>
                  </a:cubicBezTo>
                  <a:cubicBezTo>
                    <a:pt x="147" y="124"/>
                    <a:pt x="147" y="124"/>
                    <a:pt x="147" y="124"/>
                  </a:cubicBezTo>
                  <a:cubicBezTo>
                    <a:pt x="133" y="124"/>
                    <a:pt x="120" y="124"/>
                    <a:pt x="106" y="123"/>
                  </a:cubicBezTo>
                  <a:cubicBezTo>
                    <a:pt x="105" y="138"/>
                    <a:pt x="103" y="152"/>
                    <a:pt x="102" y="166"/>
                  </a:cubicBezTo>
                  <a:cubicBezTo>
                    <a:pt x="128" y="168"/>
                    <a:pt x="152" y="175"/>
                    <a:pt x="172" y="189"/>
                  </a:cubicBezTo>
                  <a:cubicBezTo>
                    <a:pt x="158" y="217"/>
                    <a:pt x="144" y="246"/>
                    <a:pt x="131" y="275"/>
                  </a:cubicBezTo>
                  <a:cubicBezTo>
                    <a:pt x="123" y="275"/>
                    <a:pt x="116" y="275"/>
                    <a:pt x="108" y="275"/>
                  </a:cubicBezTo>
                  <a:cubicBezTo>
                    <a:pt x="117" y="250"/>
                    <a:pt x="110" y="228"/>
                    <a:pt x="130" y="204"/>
                  </a:cubicBezTo>
                  <a:cubicBezTo>
                    <a:pt x="125" y="204"/>
                    <a:pt x="119" y="203"/>
                    <a:pt x="113" y="203"/>
                  </a:cubicBezTo>
                  <a:close/>
                  <a:moveTo>
                    <a:pt x="226" y="120"/>
                  </a:moveTo>
                  <a:cubicBezTo>
                    <a:pt x="231" y="120"/>
                    <a:pt x="231" y="120"/>
                    <a:pt x="231" y="120"/>
                  </a:cubicBezTo>
                  <a:cubicBezTo>
                    <a:pt x="227" y="107"/>
                    <a:pt x="227" y="107"/>
                    <a:pt x="227" y="107"/>
                  </a:cubicBezTo>
                  <a:cubicBezTo>
                    <a:pt x="226" y="107"/>
                    <a:pt x="226" y="107"/>
                    <a:pt x="226" y="107"/>
                  </a:cubicBezTo>
                  <a:cubicBezTo>
                    <a:pt x="226" y="120"/>
                    <a:pt x="226" y="120"/>
                    <a:pt x="226" y="120"/>
                  </a:cubicBezTo>
                  <a:close/>
                  <a:moveTo>
                    <a:pt x="296" y="120"/>
                  </a:moveTo>
                  <a:cubicBezTo>
                    <a:pt x="301" y="120"/>
                    <a:pt x="301" y="120"/>
                    <a:pt x="301" y="120"/>
                  </a:cubicBezTo>
                  <a:cubicBezTo>
                    <a:pt x="302" y="107"/>
                    <a:pt x="302" y="107"/>
                    <a:pt x="302" y="107"/>
                  </a:cubicBezTo>
                  <a:cubicBezTo>
                    <a:pt x="300" y="107"/>
                    <a:pt x="300" y="107"/>
                    <a:pt x="300" y="107"/>
                  </a:cubicBezTo>
                  <a:lnTo>
                    <a:pt x="296" y="12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23" name="组合 15"/>
          <p:cNvGrpSpPr/>
          <p:nvPr/>
        </p:nvGrpSpPr>
        <p:grpSpPr bwMode="auto">
          <a:xfrm>
            <a:off x="3043406" y="2342650"/>
            <a:ext cx="1129629" cy="1591431"/>
            <a:chOff x="0" y="0"/>
            <a:chExt cx="1147515" cy="1624019"/>
          </a:xfrm>
        </p:grpSpPr>
        <p:grpSp>
          <p:nvGrpSpPr>
            <p:cNvPr id="24" name="组合 22"/>
            <p:cNvGrpSpPr/>
            <p:nvPr/>
          </p:nvGrpSpPr>
          <p:grpSpPr bwMode="auto">
            <a:xfrm rot="-5400000">
              <a:off x="-238252" y="238252"/>
              <a:ext cx="1624019" cy="1147515"/>
              <a:chOff x="0" y="0"/>
              <a:chExt cx="2070437" cy="1462949"/>
            </a:xfrm>
          </p:grpSpPr>
          <p:sp>
            <p:nvSpPr>
              <p:cNvPr id="26" name="等腰三角形 6"/>
              <p:cNvSpPr/>
              <p:nvPr/>
            </p:nvSpPr>
            <p:spPr bwMode="auto">
              <a:xfrm>
                <a:off x="10119" y="900432"/>
                <a:ext cx="597048"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262626"/>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2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083473"/>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25" name="Freeform 21"/>
            <p:cNvSpPr>
              <a:spLocks noEditPoints="true"/>
            </p:cNvSpPr>
            <p:nvPr/>
          </p:nvSpPr>
          <p:spPr bwMode="auto">
            <a:xfrm>
              <a:off x="296372" y="279498"/>
              <a:ext cx="391200" cy="256623"/>
            </a:xfrm>
            <a:custGeom>
              <a:avLst/>
              <a:gdLst>
                <a:gd name="T0" fmla="*/ 249842 w 357"/>
                <a:gd name="T1" fmla="*/ 186436 h 234"/>
                <a:gd name="T2" fmla="*/ 299153 w 357"/>
                <a:gd name="T3" fmla="*/ 197402 h 234"/>
                <a:gd name="T4" fmla="*/ 87664 w 357"/>
                <a:gd name="T5" fmla="*/ 19740 h 234"/>
                <a:gd name="T6" fmla="*/ 0 w 357"/>
                <a:gd name="T7" fmla="*/ 135988 h 234"/>
                <a:gd name="T8" fmla="*/ 56982 w 357"/>
                <a:gd name="T9" fmla="*/ 129408 h 234"/>
                <a:gd name="T10" fmla="*/ 154508 w 357"/>
                <a:gd name="T11" fmla="*/ 94314 h 234"/>
                <a:gd name="T12" fmla="*/ 227926 w 357"/>
                <a:gd name="T13" fmla="*/ 110765 h 234"/>
                <a:gd name="T14" fmla="*/ 213681 w 357"/>
                <a:gd name="T15" fmla="*/ 48254 h 234"/>
                <a:gd name="T16" fmla="*/ 98622 w 357"/>
                <a:gd name="T17" fmla="*/ 52641 h 234"/>
                <a:gd name="T18" fmla="*/ 75610 w 357"/>
                <a:gd name="T19" fmla="*/ 83348 h 234"/>
                <a:gd name="T20" fmla="*/ 82185 w 357"/>
                <a:gd name="T21" fmla="*/ 41674 h 234"/>
                <a:gd name="T22" fmla="*/ 306824 w 357"/>
                <a:gd name="T23" fmla="*/ 0 h 234"/>
                <a:gd name="T24" fmla="*/ 272854 w 357"/>
                <a:gd name="T25" fmla="*/ 41674 h 234"/>
                <a:gd name="T26" fmla="*/ 305728 w 357"/>
                <a:gd name="T27" fmla="*/ 82251 h 234"/>
                <a:gd name="T28" fmla="*/ 255321 w 357"/>
                <a:gd name="T29" fmla="*/ 46061 h 234"/>
                <a:gd name="T30" fmla="*/ 256417 w 357"/>
                <a:gd name="T31" fmla="*/ 97604 h 234"/>
                <a:gd name="T32" fmla="*/ 182998 w 357"/>
                <a:gd name="T33" fmla="*/ 93218 h 234"/>
                <a:gd name="T34" fmla="*/ 75610 w 357"/>
                <a:gd name="T35" fmla="*/ 175469 h 234"/>
                <a:gd name="T36" fmla="*/ 154508 w 357"/>
                <a:gd name="T37" fmla="*/ 152438 h 234"/>
                <a:gd name="T38" fmla="*/ 105197 w 357"/>
                <a:gd name="T39" fmla="*/ 210562 h 234"/>
                <a:gd name="T40" fmla="*/ 173136 w 357"/>
                <a:gd name="T41" fmla="*/ 195209 h 234"/>
                <a:gd name="T42" fmla="*/ 152316 w 357"/>
                <a:gd name="T43" fmla="*/ 234689 h 234"/>
                <a:gd name="T44" fmla="*/ 211489 w 357"/>
                <a:gd name="T45" fmla="*/ 211659 h 234"/>
                <a:gd name="T46" fmla="*/ 202723 w 357"/>
                <a:gd name="T47" fmla="*/ 243463 h 234"/>
                <a:gd name="T48" fmla="*/ 244363 w 357"/>
                <a:gd name="T49" fmla="*/ 237979 h 234"/>
                <a:gd name="T50" fmla="*/ 232309 w 357"/>
                <a:gd name="T51" fmla="*/ 206176 h 234"/>
                <a:gd name="T52" fmla="*/ 312303 w 357"/>
                <a:gd name="T53" fmla="*/ 157922 h 234"/>
                <a:gd name="T54" fmla="*/ 350655 w 357"/>
                <a:gd name="T55" fmla="*/ 138182 h 234"/>
                <a:gd name="T56" fmla="*/ 306824 w 357"/>
                <a:gd name="T57" fmla="*/ 0 h 234"/>
                <a:gd name="T58" fmla="*/ 284908 w 357"/>
                <a:gd name="T59" fmla="*/ 160115 h 234"/>
                <a:gd name="T60" fmla="*/ 305728 w 357"/>
                <a:gd name="T61" fmla="*/ 188629 h 234"/>
                <a:gd name="T62" fmla="*/ 258608 w 357"/>
                <a:gd name="T63" fmla="*/ 239076 h 234"/>
                <a:gd name="T64" fmla="*/ 250938 w 357"/>
                <a:gd name="T65" fmla="*/ 200692 h 234"/>
                <a:gd name="T66" fmla="*/ 258608 w 357"/>
                <a:gd name="T67" fmla="*/ 239076 h 2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7" h="234">
                  <a:moveTo>
                    <a:pt x="259" y="196"/>
                  </a:moveTo>
                  <a:cubicBezTo>
                    <a:pt x="228" y="170"/>
                    <a:pt x="228" y="170"/>
                    <a:pt x="228" y="170"/>
                  </a:cubicBezTo>
                  <a:cubicBezTo>
                    <a:pt x="239" y="158"/>
                    <a:pt x="239" y="158"/>
                    <a:pt x="239" y="158"/>
                  </a:cubicBezTo>
                  <a:cubicBezTo>
                    <a:pt x="273" y="180"/>
                    <a:pt x="273" y="180"/>
                    <a:pt x="273" y="180"/>
                  </a:cubicBezTo>
                  <a:cubicBezTo>
                    <a:pt x="269" y="185"/>
                    <a:pt x="264" y="191"/>
                    <a:pt x="259" y="196"/>
                  </a:cubicBezTo>
                  <a:close/>
                  <a:moveTo>
                    <a:pt x="80" y="18"/>
                  </a:moveTo>
                  <a:cubicBezTo>
                    <a:pt x="34" y="5"/>
                    <a:pt x="34" y="5"/>
                    <a:pt x="34" y="5"/>
                  </a:cubicBezTo>
                  <a:cubicBezTo>
                    <a:pt x="0" y="124"/>
                    <a:pt x="0" y="124"/>
                    <a:pt x="0" y="124"/>
                  </a:cubicBezTo>
                  <a:cubicBezTo>
                    <a:pt x="47" y="137"/>
                    <a:pt x="47" y="137"/>
                    <a:pt x="47" y="137"/>
                  </a:cubicBezTo>
                  <a:cubicBezTo>
                    <a:pt x="52" y="118"/>
                    <a:pt x="52" y="118"/>
                    <a:pt x="52" y="118"/>
                  </a:cubicBezTo>
                  <a:cubicBezTo>
                    <a:pt x="78" y="139"/>
                    <a:pt x="78" y="139"/>
                    <a:pt x="78" y="139"/>
                  </a:cubicBezTo>
                  <a:cubicBezTo>
                    <a:pt x="141" y="86"/>
                    <a:pt x="141" y="86"/>
                    <a:pt x="141" y="86"/>
                  </a:cubicBezTo>
                  <a:cubicBezTo>
                    <a:pt x="167" y="77"/>
                    <a:pt x="167" y="77"/>
                    <a:pt x="167" y="77"/>
                  </a:cubicBezTo>
                  <a:cubicBezTo>
                    <a:pt x="208" y="101"/>
                    <a:pt x="208" y="101"/>
                    <a:pt x="208" y="101"/>
                  </a:cubicBezTo>
                  <a:cubicBezTo>
                    <a:pt x="221" y="90"/>
                    <a:pt x="221" y="90"/>
                    <a:pt x="221" y="90"/>
                  </a:cubicBezTo>
                  <a:cubicBezTo>
                    <a:pt x="195" y="44"/>
                    <a:pt x="195" y="44"/>
                    <a:pt x="195" y="44"/>
                  </a:cubicBezTo>
                  <a:cubicBezTo>
                    <a:pt x="135" y="41"/>
                    <a:pt x="135" y="41"/>
                    <a:pt x="135" y="41"/>
                  </a:cubicBezTo>
                  <a:cubicBezTo>
                    <a:pt x="90" y="48"/>
                    <a:pt x="90" y="48"/>
                    <a:pt x="90" y="48"/>
                  </a:cubicBezTo>
                  <a:cubicBezTo>
                    <a:pt x="85" y="46"/>
                    <a:pt x="85" y="46"/>
                    <a:pt x="85" y="46"/>
                  </a:cubicBezTo>
                  <a:cubicBezTo>
                    <a:pt x="69" y="76"/>
                    <a:pt x="69" y="76"/>
                    <a:pt x="69" y="76"/>
                  </a:cubicBezTo>
                  <a:cubicBezTo>
                    <a:pt x="64" y="74"/>
                    <a:pt x="64" y="74"/>
                    <a:pt x="64" y="74"/>
                  </a:cubicBezTo>
                  <a:cubicBezTo>
                    <a:pt x="75" y="38"/>
                    <a:pt x="75" y="38"/>
                    <a:pt x="75" y="38"/>
                  </a:cubicBezTo>
                  <a:cubicBezTo>
                    <a:pt x="80" y="18"/>
                    <a:pt x="80" y="18"/>
                    <a:pt x="80" y="18"/>
                  </a:cubicBezTo>
                  <a:close/>
                  <a:moveTo>
                    <a:pt x="280" y="0"/>
                  </a:moveTo>
                  <a:cubicBezTo>
                    <a:pt x="243" y="30"/>
                    <a:pt x="243" y="30"/>
                    <a:pt x="243" y="30"/>
                  </a:cubicBezTo>
                  <a:cubicBezTo>
                    <a:pt x="249" y="38"/>
                    <a:pt x="249" y="38"/>
                    <a:pt x="249" y="38"/>
                  </a:cubicBezTo>
                  <a:cubicBezTo>
                    <a:pt x="249" y="38"/>
                    <a:pt x="249" y="38"/>
                    <a:pt x="249" y="38"/>
                  </a:cubicBezTo>
                  <a:cubicBezTo>
                    <a:pt x="279" y="75"/>
                    <a:pt x="279" y="75"/>
                    <a:pt x="279" y="75"/>
                  </a:cubicBezTo>
                  <a:cubicBezTo>
                    <a:pt x="274" y="79"/>
                    <a:pt x="274" y="79"/>
                    <a:pt x="274" y="79"/>
                  </a:cubicBezTo>
                  <a:cubicBezTo>
                    <a:pt x="233" y="42"/>
                    <a:pt x="233" y="42"/>
                    <a:pt x="233" y="42"/>
                  </a:cubicBezTo>
                  <a:cubicBezTo>
                    <a:pt x="226" y="44"/>
                    <a:pt x="219" y="48"/>
                    <a:pt x="210" y="52"/>
                  </a:cubicBezTo>
                  <a:cubicBezTo>
                    <a:pt x="234" y="89"/>
                    <a:pt x="234" y="89"/>
                    <a:pt x="234" y="89"/>
                  </a:cubicBezTo>
                  <a:cubicBezTo>
                    <a:pt x="210" y="109"/>
                    <a:pt x="210" y="109"/>
                    <a:pt x="210" y="109"/>
                  </a:cubicBezTo>
                  <a:cubicBezTo>
                    <a:pt x="167" y="85"/>
                    <a:pt x="167" y="85"/>
                    <a:pt x="167" y="85"/>
                  </a:cubicBezTo>
                  <a:cubicBezTo>
                    <a:pt x="151" y="90"/>
                    <a:pt x="151" y="90"/>
                    <a:pt x="151" y="90"/>
                  </a:cubicBezTo>
                  <a:cubicBezTo>
                    <a:pt x="121" y="112"/>
                    <a:pt x="92" y="137"/>
                    <a:pt x="69" y="160"/>
                  </a:cubicBezTo>
                  <a:cubicBezTo>
                    <a:pt x="71" y="170"/>
                    <a:pt x="78" y="177"/>
                    <a:pt x="90" y="181"/>
                  </a:cubicBezTo>
                  <a:cubicBezTo>
                    <a:pt x="103" y="169"/>
                    <a:pt x="127" y="150"/>
                    <a:pt x="141" y="139"/>
                  </a:cubicBezTo>
                  <a:cubicBezTo>
                    <a:pt x="143" y="145"/>
                    <a:pt x="143" y="145"/>
                    <a:pt x="143" y="145"/>
                  </a:cubicBezTo>
                  <a:cubicBezTo>
                    <a:pt x="129" y="158"/>
                    <a:pt x="108" y="175"/>
                    <a:pt x="96" y="192"/>
                  </a:cubicBezTo>
                  <a:cubicBezTo>
                    <a:pt x="118" y="210"/>
                    <a:pt x="118" y="210"/>
                    <a:pt x="118" y="210"/>
                  </a:cubicBezTo>
                  <a:cubicBezTo>
                    <a:pt x="128" y="207"/>
                    <a:pt x="143" y="192"/>
                    <a:pt x="158" y="178"/>
                  </a:cubicBezTo>
                  <a:cubicBezTo>
                    <a:pt x="161" y="181"/>
                    <a:pt x="161" y="181"/>
                    <a:pt x="161" y="181"/>
                  </a:cubicBezTo>
                  <a:cubicBezTo>
                    <a:pt x="157" y="187"/>
                    <a:pt x="140" y="206"/>
                    <a:pt x="139" y="214"/>
                  </a:cubicBezTo>
                  <a:cubicBezTo>
                    <a:pt x="145" y="217"/>
                    <a:pt x="152" y="221"/>
                    <a:pt x="158" y="225"/>
                  </a:cubicBezTo>
                  <a:cubicBezTo>
                    <a:pt x="167" y="219"/>
                    <a:pt x="186" y="201"/>
                    <a:pt x="193" y="193"/>
                  </a:cubicBezTo>
                  <a:cubicBezTo>
                    <a:pt x="196" y="195"/>
                    <a:pt x="196" y="195"/>
                    <a:pt x="196" y="195"/>
                  </a:cubicBezTo>
                  <a:cubicBezTo>
                    <a:pt x="194" y="199"/>
                    <a:pt x="186" y="211"/>
                    <a:pt x="185" y="222"/>
                  </a:cubicBezTo>
                  <a:cubicBezTo>
                    <a:pt x="191" y="226"/>
                    <a:pt x="198" y="230"/>
                    <a:pt x="204" y="234"/>
                  </a:cubicBezTo>
                  <a:cubicBezTo>
                    <a:pt x="211" y="229"/>
                    <a:pt x="218" y="223"/>
                    <a:pt x="223" y="217"/>
                  </a:cubicBezTo>
                  <a:cubicBezTo>
                    <a:pt x="227" y="213"/>
                    <a:pt x="227" y="213"/>
                    <a:pt x="227" y="213"/>
                  </a:cubicBezTo>
                  <a:cubicBezTo>
                    <a:pt x="212" y="188"/>
                    <a:pt x="212" y="188"/>
                    <a:pt x="212" y="188"/>
                  </a:cubicBezTo>
                  <a:cubicBezTo>
                    <a:pt x="217" y="169"/>
                    <a:pt x="240" y="147"/>
                    <a:pt x="258" y="139"/>
                  </a:cubicBezTo>
                  <a:cubicBezTo>
                    <a:pt x="285" y="144"/>
                    <a:pt x="285" y="144"/>
                    <a:pt x="285" y="144"/>
                  </a:cubicBezTo>
                  <a:cubicBezTo>
                    <a:pt x="310" y="114"/>
                    <a:pt x="310" y="114"/>
                    <a:pt x="310" y="114"/>
                  </a:cubicBezTo>
                  <a:cubicBezTo>
                    <a:pt x="320" y="126"/>
                    <a:pt x="320" y="126"/>
                    <a:pt x="320" y="126"/>
                  </a:cubicBezTo>
                  <a:cubicBezTo>
                    <a:pt x="357" y="96"/>
                    <a:pt x="357" y="96"/>
                    <a:pt x="357" y="96"/>
                  </a:cubicBezTo>
                  <a:cubicBezTo>
                    <a:pt x="280" y="0"/>
                    <a:pt x="280" y="0"/>
                    <a:pt x="280" y="0"/>
                  </a:cubicBezTo>
                  <a:close/>
                  <a:moveTo>
                    <a:pt x="291" y="151"/>
                  </a:moveTo>
                  <a:cubicBezTo>
                    <a:pt x="260" y="146"/>
                    <a:pt x="260" y="146"/>
                    <a:pt x="260" y="146"/>
                  </a:cubicBezTo>
                  <a:cubicBezTo>
                    <a:pt x="253" y="155"/>
                    <a:pt x="253" y="155"/>
                    <a:pt x="253" y="155"/>
                  </a:cubicBezTo>
                  <a:cubicBezTo>
                    <a:pt x="279" y="172"/>
                    <a:pt x="279" y="172"/>
                    <a:pt x="279" y="172"/>
                  </a:cubicBezTo>
                  <a:cubicBezTo>
                    <a:pt x="283" y="165"/>
                    <a:pt x="287" y="158"/>
                    <a:pt x="291" y="151"/>
                  </a:cubicBezTo>
                  <a:close/>
                  <a:moveTo>
                    <a:pt x="236" y="218"/>
                  </a:moveTo>
                  <a:cubicBezTo>
                    <a:pt x="242" y="213"/>
                    <a:pt x="248" y="207"/>
                    <a:pt x="254" y="201"/>
                  </a:cubicBezTo>
                  <a:cubicBezTo>
                    <a:pt x="229" y="183"/>
                    <a:pt x="229" y="183"/>
                    <a:pt x="229" y="183"/>
                  </a:cubicBezTo>
                  <a:cubicBezTo>
                    <a:pt x="220" y="190"/>
                    <a:pt x="220" y="190"/>
                    <a:pt x="220" y="190"/>
                  </a:cubicBezTo>
                  <a:lnTo>
                    <a:pt x="236" y="21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36" name="平行四边形 35"/>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p:cNvSpPr/>
          <p:nvPr/>
        </p:nvSpPr>
        <p:spPr>
          <a:xfrm>
            <a:off x="-481061" y="243840"/>
            <a:ext cx="2878272"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ym typeface="+mn-ea"/>
              </a:rPr>
              <a:t>（</a:t>
            </a:r>
            <a:r>
              <a:rPr lang="en-US" altLang="zh-CN" sz="1600" dirty="0">
                <a:sym typeface="+mn-ea"/>
              </a:rPr>
              <a:t>1</a:t>
            </a:r>
            <a:r>
              <a:rPr lang="zh-CN" altLang="en-US" sz="1600" dirty="0">
                <a:sym typeface="+mn-ea"/>
              </a:rPr>
              <a:t>）研发活动范围</a:t>
            </a:r>
            <a:endParaRPr lang="zh-CN" altLang="en-US" sz="1600" dirty="0"/>
          </a:p>
        </p:txBody>
      </p:sp>
      <p:sp>
        <p:nvSpPr>
          <p:cNvPr id="38" name="平行四边形 37"/>
          <p:cNvSpPr/>
          <p:nvPr/>
        </p:nvSpPr>
        <p:spPr>
          <a:xfrm>
            <a:off x="1947782" y="252198"/>
            <a:ext cx="7474005" cy="64893"/>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56"/>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true"/>
          </p:cNvPicPr>
          <p:nvPr/>
        </p:nvPicPr>
        <p:blipFill>
          <a:blip r:embed="rId1"/>
          <a:stretch>
            <a:fillRect/>
          </a:stretch>
        </p:blipFill>
        <p:spPr>
          <a:xfrm>
            <a:off x="1227455" y="754380"/>
            <a:ext cx="6631305" cy="3924300"/>
          </a:xfrm>
          <a:prstGeom prst="rect">
            <a:avLst/>
          </a:prstGeom>
        </p:spPr>
      </p:pic>
      <p:sp>
        <p:nvSpPr>
          <p:cNvPr id="7" name="矩形 6"/>
          <p:cNvSpPr/>
          <p:nvPr/>
        </p:nvSpPr>
        <p:spPr>
          <a:xfrm>
            <a:off x="1288579" y="4194139"/>
            <a:ext cx="5584190" cy="281305"/>
          </a:xfrm>
          <a:prstGeom prst="rect">
            <a:avLst/>
          </a:prstGeom>
        </p:spPr>
        <p:txBody>
          <a:bodyPr wrap="none" lIns="67198" tIns="33599" rIns="67198" bIns="33599">
            <a:spAutoFit/>
          </a:bodyPr>
          <a:lstStyle/>
          <a:p>
            <a:pPr algn="l"/>
            <a:r>
              <a:rPr lang="zh-CN" altLang="en-US" sz="1400" b="1" dirty="0">
                <a:solidFill>
                  <a:schemeClr val="tx1"/>
                </a:solidFill>
                <a:latin typeface="+mn-ea"/>
                <a:cs typeface="+mn-ea"/>
              </a:rPr>
              <a:t>其中，1 至6 类活动虽与研发活动有密切关系，但都不属于研发活动。</a:t>
            </a:r>
            <a:endParaRPr lang="zh-CN" altLang="en-US" sz="1400" b="1" dirty="0">
              <a:solidFill>
                <a:schemeClr val="tx1"/>
              </a:solidFill>
              <a:latin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箭头 3"/>
          <p:cNvSpPr/>
          <p:nvPr>
            <p:custDataLst>
              <p:tags r:id="rId1"/>
            </p:custDataLst>
          </p:nvPr>
        </p:nvSpPr>
        <p:spPr>
          <a:xfrm>
            <a:off x="426291" y="2831133"/>
            <a:ext cx="8244000" cy="180000"/>
          </a:xfrm>
          <a:prstGeom prst="rightArrow">
            <a:avLst>
              <a:gd name="adj1" fmla="val 45974"/>
              <a:gd name="adj2" fmla="val 69815"/>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custDataLst>
              <p:tags r:id="rId2"/>
            </p:custDataLst>
          </p:nvPr>
        </p:nvGrpSpPr>
        <p:grpSpPr>
          <a:xfrm>
            <a:off x="765941" y="1228363"/>
            <a:ext cx="2122864" cy="1602770"/>
            <a:chOff x="1298163" y="1322669"/>
            <a:chExt cx="1761509" cy="1320969"/>
          </a:xfrm>
        </p:grpSpPr>
        <p:grpSp>
          <p:nvGrpSpPr>
            <p:cNvPr id="4" name="组合 3"/>
            <p:cNvGrpSpPr/>
            <p:nvPr/>
          </p:nvGrpSpPr>
          <p:grpSpPr>
            <a:xfrm>
              <a:off x="1298163" y="1322669"/>
              <a:ext cx="1761509" cy="1320969"/>
              <a:chOff x="1298163" y="1322669"/>
              <a:chExt cx="1761509" cy="1320969"/>
            </a:xfrm>
          </p:grpSpPr>
          <p:grpSp>
            <p:nvGrpSpPr>
              <p:cNvPr id="6" name="组合 5"/>
              <p:cNvGrpSpPr/>
              <p:nvPr/>
            </p:nvGrpSpPr>
            <p:grpSpPr>
              <a:xfrm>
                <a:off x="1298163" y="1322669"/>
                <a:ext cx="1761509" cy="1320969"/>
                <a:chOff x="1298163" y="1322669"/>
                <a:chExt cx="1761509" cy="1320969"/>
              </a:xfrm>
            </p:grpSpPr>
            <p:sp>
              <p:nvSpPr>
                <p:cNvPr id="8" name="矩形 7"/>
                <p:cNvSpPr/>
                <p:nvPr>
                  <p:custDataLst>
                    <p:tags r:id="rId3"/>
                  </p:custDataLst>
                </p:nvPr>
              </p:nvSpPr>
              <p:spPr>
                <a:xfrm>
                  <a:off x="1619672" y="1563638"/>
                  <a:ext cx="1440000" cy="1080000"/>
                </a:xfrm>
                <a:prstGeom prst="rect">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custDataLst>
                    <p:tags r:id="rId4"/>
                  </p:custDataLst>
                </p:nvPr>
              </p:nvSpPr>
              <p:spPr>
                <a:xfrm>
                  <a:off x="1619672" y="1563638"/>
                  <a:ext cx="1440000" cy="18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custDataLst>
                    <p:tags r:id="rId5"/>
                  </p:custDataLst>
                </p:nvPr>
              </p:nvSpPr>
              <p:spPr>
                <a:xfrm>
                  <a:off x="1298163" y="1322669"/>
                  <a:ext cx="648000" cy="648000"/>
                </a:xfrm>
                <a:prstGeom prst="ellipse">
                  <a:avLst/>
                </a:prstGeom>
                <a:solidFill>
                  <a:srgbClr val="C00000"/>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TextBox 8"/>
              <p:cNvSpPr txBox="true"/>
              <p:nvPr>
                <p:custDataLst>
                  <p:tags r:id="rId6"/>
                </p:custDataLst>
              </p:nvPr>
            </p:nvSpPr>
            <p:spPr>
              <a:xfrm>
                <a:off x="1424833" y="1385059"/>
                <a:ext cx="394660" cy="523220"/>
              </a:xfrm>
              <a:prstGeom prst="rect">
                <a:avLst/>
              </a:prstGeom>
              <a:noFill/>
            </p:spPr>
            <p:txBody>
              <a:bodyPr wrap="none" rtlCol="0">
                <a:spAutoFit/>
              </a:bodyPr>
              <a:lstStyle/>
              <a:p>
                <a:pPr algn="ctr"/>
                <a:r>
                  <a:rPr lang="en-US" altLang="zh-CN" sz="2800" dirty="0">
                    <a:solidFill>
                      <a:schemeClr val="bg1"/>
                    </a:solidFill>
                    <a:latin typeface="+mn-ea"/>
                  </a:rPr>
                  <a:t>1</a:t>
                </a:r>
                <a:endParaRPr lang="zh-CN" altLang="en-US" sz="2800" dirty="0">
                  <a:solidFill>
                    <a:schemeClr val="bg1"/>
                  </a:solidFill>
                  <a:latin typeface="+mn-ea"/>
                </a:endParaRPr>
              </a:p>
            </p:txBody>
          </p:sp>
        </p:grpSp>
        <p:sp>
          <p:nvSpPr>
            <p:cNvPr id="5" name="矩形 4"/>
            <p:cNvSpPr/>
            <p:nvPr>
              <p:custDataLst>
                <p:tags r:id="rId7"/>
              </p:custDataLst>
            </p:nvPr>
          </p:nvSpPr>
          <p:spPr>
            <a:xfrm>
              <a:off x="1727115" y="1875163"/>
              <a:ext cx="1260000" cy="417963"/>
            </a:xfrm>
            <a:prstGeom prst="rect">
              <a:avLst/>
            </a:prstGeom>
          </p:spPr>
          <p:txBody>
            <a:bodyPr wrap="square">
              <a:spAutoFit/>
            </a:bodyPr>
            <a:lstStyle/>
            <a:p>
              <a:pPr algn="ctr">
                <a:lnSpc>
                  <a:spcPct val="150000"/>
                </a:lnSpc>
              </a:pPr>
              <a:r>
                <a:rPr lang="zh-CN" altLang="en-US" sz="2000" b="1" dirty="0">
                  <a:solidFill>
                    <a:schemeClr val="bg1"/>
                  </a:solidFill>
                  <a:latin typeface="+mn-ea"/>
                </a:rPr>
                <a:t>政策依据</a:t>
              </a:r>
              <a:endParaRPr lang="zh-CN" altLang="en-US" sz="2000" b="1" dirty="0">
                <a:solidFill>
                  <a:schemeClr val="bg1"/>
                </a:solidFill>
                <a:latin typeface="+mn-ea"/>
              </a:endParaRPr>
            </a:p>
          </p:txBody>
        </p:sp>
      </p:grpSp>
      <p:grpSp>
        <p:nvGrpSpPr>
          <p:cNvPr id="11" name="组合 10"/>
          <p:cNvGrpSpPr/>
          <p:nvPr>
            <p:custDataLst>
              <p:tags r:id="rId8"/>
            </p:custDataLst>
          </p:nvPr>
        </p:nvGrpSpPr>
        <p:grpSpPr>
          <a:xfrm>
            <a:off x="6247621" y="1228363"/>
            <a:ext cx="2238243" cy="1602770"/>
            <a:chOff x="1298163" y="1322669"/>
            <a:chExt cx="1761509" cy="1320969"/>
          </a:xfrm>
        </p:grpSpPr>
        <p:grpSp>
          <p:nvGrpSpPr>
            <p:cNvPr id="12" name="组合 11"/>
            <p:cNvGrpSpPr/>
            <p:nvPr/>
          </p:nvGrpSpPr>
          <p:grpSpPr>
            <a:xfrm>
              <a:off x="1298163" y="1322669"/>
              <a:ext cx="1761509" cy="1320969"/>
              <a:chOff x="1298163" y="1322669"/>
              <a:chExt cx="1761509" cy="1320969"/>
            </a:xfrm>
          </p:grpSpPr>
          <p:grpSp>
            <p:nvGrpSpPr>
              <p:cNvPr id="14" name="组合 13"/>
              <p:cNvGrpSpPr/>
              <p:nvPr/>
            </p:nvGrpSpPr>
            <p:grpSpPr>
              <a:xfrm>
                <a:off x="1298163" y="1322669"/>
                <a:ext cx="1761509" cy="1320969"/>
                <a:chOff x="1298163" y="1322669"/>
                <a:chExt cx="1761509" cy="1320969"/>
              </a:xfrm>
            </p:grpSpPr>
            <p:sp>
              <p:nvSpPr>
                <p:cNvPr id="16" name="矩形 15"/>
                <p:cNvSpPr/>
                <p:nvPr>
                  <p:custDataLst>
                    <p:tags r:id="rId9"/>
                  </p:custDataLst>
                </p:nvPr>
              </p:nvSpPr>
              <p:spPr>
                <a:xfrm>
                  <a:off x="1619672" y="1563638"/>
                  <a:ext cx="1440000" cy="1080000"/>
                </a:xfrm>
                <a:prstGeom prst="rect">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custDataLst>
                    <p:tags r:id="rId10"/>
                  </p:custDataLst>
                </p:nvPr>
              </p:nvSpPr>
              <p:spPr>
                <a:xfrm>
                  <a:off x="1619672" y="1563638"/>
                  <a:ext cx="1440000" cy="18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custDataLst>
                    <p:tags r:id="rId11"/>
                  </p:custDataLst>
                </p:nvPr>
              </p:nvSpPr>
              <p:spPr>
                <a:xfrm>
                  <a:off x="1298163" y="1322669"/>
                  <a:ext cx="648000" cy="648000"/>
                </a:xfrm>
                <a:prstGeom prst="ellipse">
                  <a:avLst/>
                </a:prstGeom>
                <a:solidFill>
                  <a:srgbClr val="C00000"/>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TextBox 139"/>
              <p:cNvSpPr txBox="true"/>
              <p:nvPr>
                <p:custDataLst>
                  <p:tags r:id="rId12"/>
                </p:custDataLst>
              </p:nvPr>
            </p:nvSpPr>
            <p:spPr>
              <a:xfrm>
                <a:off x="1475064" y="1385059"/>
                <a:ext cx="294198" cy="431227"/>
              </a:xfrm>
              <a:prstGeom prst="rect">
                <a:avLst/>
              </a:prstGeom>
              <a:noFill/>
            </p:spPr>
            <p:txBody>
              <a:bodyPr wrap="none" rtlCol="0">
                <a:spAutoFit/>
              </a:bodyPr>
              <a:lstStyle/>
              <a:p>
                <a:pPr algn="ctr"/>
                <a:r>
                  <a:rPr lang="en-US" altLang="zh-CN" sz="2800" dirty="0">
                    <a:solidFill>
                      <a:schemeClr val="bg1"/>
                    </a:solidFill>
                    <a:latin typeface="+mn-ea"/>
                  </a:rPr>
                  <a:t>5</a:t>
                </a:r>
                <a:endParaRPr lang="zh-CN" altLang="en-US" sz="2800" dirty="0">
                  <a:solidFill>
                    <a:schemeClr val="bg1"/>
                  </a:solidFill>
                  <a:latin typeface="+mn-ea"/>
                </a:endParaRPr>
              </a:p>
            </p:txBody>
          </p:sp>
        </p:grpSp>
        <p:sp>
          <p:nvSpPr>
            <p:cNvPr id="13" name="矩形 12"/>
            <p:cNvSpPr/>
            <p:nvPr>
              <p:custDataLst>
                <p:tags r:id="rId13"/>
              </p:custDataLst>
            </p:nvPr>
          </p:nvSpPr>
          <p:spPr>
            <a:xfrm>
              <a:off x="1701401" y="1890995"/>
              <a:ext cx="1260000" cy="417963"/>
            </a:xfrm>
            <a:prstGeom prst="rect">
              <a:avLst/>
            </a:prstGeom>
          </p:spPr>
          <p:txBody>
            <a:bodyPr wrap="square">
              <a:spAutoFit/>
            </a:bodyPr>
            <a:lstStyle/>
            <a:p>
              <a:pPr algn="ctr">
                <a:lnSpc>
                  <a:spcPct val="150000"/>
                </a:lnSpc>
              </a:pPr>
              <a:r>
                <a:rPr lang="zh-CN" altLang="en-US" sz="2000" b="1" dirty="0">
                  <a:solidFill>
                    <a:schemeClr val="bg1"/>
                  </a:solidFill>
                  <a:latin typeface="+mn-ea"/>
                </a:rPr>
                <a:t>备查资料</a:t>
              </a:r>
              <a:endParaRPr lang="zh-CN" altLang="en-US" sz="2000" b="1" dirty="0">
                <a:solidFill>
                  <a:schemeClr val="bg1"/>
                </a:solidFill>
                <a:latin typeface="+mn-ea"/>
              </a:endParaRPr>
            </a:p>
          </p:txBody>
        </p:sp>
      </p:grpSp>
      <p:grpSp>
        <p:nvGrpSpPr>
          <p:cNvPr id="19" name="组合 18"/>
          <p:cNvGrpSpPr/>
          <p:nvPr>
            <p:custDataLst>
              <p:tags r:id="rId14"/>
            </p:custDataLst>
          </p:nvPr>
        </p:nvGrpSpPr>
        <p:grpSpPr>
          <a:xfrm>
            <a:off x="3506782" y="1290753"/>
            <a:ext cx="2178002" cy="1540380"/>
            <a:chOff x="1298163" y="1322669"/>
            <a:chExt cx="1761509" cy="1320969"/>
          </a:xfrm>
        </p:grpSpPr>
        <p:grpSp>
          <p:nvGrpSpPr>
            <p:cNvPr id="20" name="组合 19"/>
            <p:cNvGrpSpPr/>
            <p:nvPr/>
          </p:nvGrpSpPr>
          <p:grpSpPr>
            <a:xfrm>
              <a:off x="1298163" y="1322669"/>
              <a:ext cx="1761509" cy="1320969"/>
              <a:chOff x="1298163" y="1322669"/>
              <a:chExt cx="1761509" cy="1320969"/>
            </a:xfrm>
          </p:grpSpPr>
          <p:grpSp>
            <p:nvGrpSpPr>
              <p:cNvPr id="22" name="组合 21"/>
              <p:cNvGrpSpPr/>
              <p:nvPr/>
            </p:nvGrpSpPr>
            <p:grpSpPr>
              <a:xfrm>
                <a:off x="1298163" y="1322669"/>
                <a:ext cx="1761509" cy="1320969"/>
                <a:chOff x="1298163" y="1322669"/>
                <a:chExt cx="1761509" cy="1320969"/>
              </a:xfrm>
            </p:grpSpPr>
            <p:sp>
              <p:nvSpPr>
                <p:cNvPr id="24" name="矩形 23"/>
                <p:cNvSpPr/>
                <p:nvPr>
                  <p:custDataLst>
                    <p:tags r:id="rId15"/>
                  </p:custDataLst>
                </p:nvPr>
              </p:nvSpPr>
              <p:spPr>
                <a:xfrm>
                  <a:off x="1619672" y="1563638"/>
                  <a:ext cx="1440000" cy="1080000"/>
                </a:xfrm>
                <a:prstGeom prst="rect">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custDataLst>
                    <p:tags r:id="rId16"/>
                  </p:custDataLst>
                </p:nvPr>
              </p:nvSpPr>
              <p:spPr>
                <a:xfrm>
                  <a:off x="1619672" y="1563638"/>
                  <a:ext cx="1440000" cy="18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custDataLst>
                    <p:tags r:id="rId17"/>
                  </p:custDataLst>
                </p:nvPr>
              </p:nvSpPr>
              <p:spPr>
                <a:xfrm>
                  <a:off x="1298163" y="1322669"/>
                  <a:ext cx="648000" cy="648000"/>
                </a:xfrm>
                <a:prstGeom prst="ellipse">
                  <a:avLst/>
                </a:prstGeom>
                <a:solidFill>
                  <a:srgbClr val="C00000"/>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TextBox 147"/>
              <p:cNvSpPr txBox="true"/>
              <p:nvPr>
                <p:custDataLst>
                  <p:tags r:id="rId18"/>
                </p:custDataLst>
              </p:nvPr>
            </p:nvSpPr>
            <p:spPr>
              <a:xfrm>
                <a:off x="1470995" y="1385059"/>
                <a:ext cx="302335" cy="448693"/>
              </a:xfrm>
              <a:prstGeom prst="rect">
                <a:avLst/>
              </a:prstGeom>
              <a:noFill/>
            </p:spPr>
            <p:txBody>
              <a:bodyPr wrap="none" rtlCol="0">
                <a:spAutoFit/>
              </a:bodyPr>
              <a:lstStyle/>
              <a:p>
                <a:pPr algn="ctr"/>
                <a:r>
                  <a:rPr lang="en-US" altLang="zh-CN" sz="2800" dirty="0">
                    <a:solidFill>
                      <a:schemeClr val="bg1"/>
                    </a:solidFill>
                    <a:latin typeface="+mn-ea"/>
                  </a:rPr>
                  <a:t>3</a:t>
                </a:r>
                <a:endParaRPr lang="zh-CN" altLang="en-US" sz="2800" dirty="0">
                  <a:solidFill>
                    <a:schemeClr val="bg1"/>
                  </a:solidFill>
                  <a:latin typeface="+mn-ea"/>
                </a:endParaRPr>
              </a:p>
            </p:txBody>
          </p:sp>
        </p:grpSp>
        <p:sp>
          <p:nvSpPr>
            <p:cNvPr id="21" name="矩形 20"/>
            <p:cNvSpPr/>
            <p:nvPr>
              <p:custDataLst>
                <p:tags r:id="rId19"/>
              </p:custDataLst>
            </p:nvPr>
          </p:nvSpPr>
          <p:spPr>
            <a:xfrm>
              <a:off x="1735175" y="1874373"/>
              <a:ext cx="1260000" cy="434892"/>
            </a:xfrm>
            <a:prstGeom prst="rect">
              <a:avLst/>
            </a:prstGeom>
          </p:spPr>
          <p:txBody>
            <a:bodyPr wrap="square">
              <a:spAutoFit/>
            </a:bodyPr>
            <a:lstStyle/>
            <a:p>
              <a:pPr algn="ctr">
                <a:lnSpc>
                  <a:spcPct val="150000"/>
                </a:lnSpc>
              </a:pPr>
              <a:r>
                <a:rPr lang="zh-CN" altLang="en-US" sz="2000" b="1" dirty="0">
                  <a:solidFill>
                    <a:schemeClr val="bg1"/>
                  </a:solidFill>
                  <a:latin typeface="+mn-ea"/>
                </a:rPr>
                <a:t>申报享受</a:t>
              </a:r>
              <a:endParaRPr lang="zh-CN" altLang="en-US" sz="2000" b="1" dirty="0">
                <a:solidFill>
                  <a:schemeClr val="bg1"/>
                </a:solidFill>
                <a:latin typeface="+mn-ea"/>
              </a:endParaRPr>
            </a:p>
          </p:txBody>
        </p:sp>
      </p:grpSp>
      <p:sp>
        <p:nvSpPr>
          <p:cNvPr id="31" name="平行四边形 30"/>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平行四边形 31"/>
          <p:cNvSpPr/>
          <p:nvPr/>
        </p:nvSpPr>
        <p:spPr>
          <a:xfrm>
            <a:off x="-740553" y="243840"/>
            <a:ext cx="2696464"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平行四边形 32"/>
          <p:cNvSpPr/>
          <p:nvPr/>
        </p:nvSpPr>
        <p:spPr>
          <a:xfrm>
            <a:off x="1947782" y="252198"/>
            <a:ext cx="7474005" cy="64893"/>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Rectangle 30"/>
          <p:cNvSpPr/>
          <p:nvPr/>
        </p:nvSpPr>
        <p:spPr>
          <a:xfrm flipH="true">
            <a:off x="-919745" y="238139"/>
            <a:ext cx="3443025" cy="369332"/>
          </a:xfrm>
          <a:prstGeom prst="rect">
            <a:avLst/>
          </a:prstGeom>
          <a:noFill/>
        </p:spPr>
        <p:txBody>
          <a:bodyPr wrap="square">
            <a:spAutoFit/>
          </a:bodyPr>
          <a:lstStyle/>
          <a:p>
            <a:pPr algn="ctr"/>
            <a:r>
              <a:rPr lang="zh-CN" altLang="en-US"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rPr>
              <a:t>目录</a:t>
            </a:r>
            <a:endParaRPr lang="en-US" altLang="zh-CN"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endParaRPr>
          </a:p>
        </p:txBody>
      </p:sp>
      <p:cxnSp>
        <p:nvCxnSpPr>
          <p:cNvPr id="35" name="直接连接符 34"/>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6" name="组合 35"/>
          <p:cNvGrpSpPr/>
          <p:nvPr>
            <p:custDataLst>
              <p:tags r:id="rId20"/>
            </p:custDataLst>
          </p:nvPr>
        </p:nvGrpSpPr>
        <p:grpSpPr>
          <a:xfrm>
            <a:off x="2051100" y="2974877"/>
            <a:ext cx="2262085" cy="1525671"/>
            <a:chOff x="1230159" y="1563638"/>
            <a:chExt cx="1829513" cy="1308356"/>
          </a:xfrm>
        </p:grpSpPr>
        <p:grpSp>
          <p:nvGrpSpPr>
            <p:cNvPr id="37" name="组合 36"/>
            <p:cNvGrpSpPr/>
            <p:nvPr/>
          </p:nvGrpSpPr>
          <p:grpSpPr>
            <a:xfrm>
              <a:off x="1230159" y="1563638"/>
              <a:ext cx="1829513" cy="1308356"/>
              <a:chOff x="1230159" y="1563638"/>
              <a:chExt cx="1829513" cy="1308356"/>
            </a:xfrm>
          </p:grpSpPr>
          <p:grpSp>
            <p:nvGrpSpPr>
              <p:cNvPr id="39" name="组合 38"/>
              <p:cNvGrpSpPr/>
              <p:nvPr/>
            </p:nvGrpSpPr>
            <p:grpSpPr>
              <a:xfrm>
                <a:off x="1230159" y="1563638"/>
                <a:ext cx="1829513" cy="1308356"/>
                <a:chOff x="1230159" y="1563638"/>
                <a:chExt cx="1829513" cy="1308356"/>
              </a:xfrm>
            </p:grpSpPr>
            <p:sp>
              <p:nvSpPr>
                <p:cNvPr id="41" name="矩形 40"/>
                <p:cNvSpPr/>
                <p:nvPr>
                  <p:custDataLst>
                    <p:tags r:id="rId21"/>
                  </p:custDataLst>
                </p:nvPr>
              </p:nvSpPr>
              <p:spPr>
                <a:xfrm>
                  <a:off x="1619672" y="1563638"/>
                  <a:ext cx="1440000" cy="1080000"/>
                </a:xfrm>
                <a:prstGeom prst="rect">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custDataLst>
                    <p:tags r:id="rId22"/>
                  </p:custDataLst>
                </p:nvPr>
              </p:nvSpPr>
              <p:spPr>
                <a:xfrm>
                  <a:off x="1619672" y="1563638"/>
                  <a:ext cx="1440000" cy="18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custDataLst>
                    <p:tags r:id="rId23"/>
                  </p:custDataLst>
                </p:nvPr>
              </p:nvSpPr>
              <p:spPr>
                <a:xfrm>
                  <a:off x="1230159" y="2223994"/>
                  <a:ext cx="648000" cy="648000"/>
                </a:xfrm>
                <a:prstGeom prst="ellipse">
                  <a:avLst/>
                </a:prstGeom>
                <a:solidFill>
                  <a:srgbClr val="C00000"/>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TextBox 147"/>
              <p:cNvSpPr txBox="true"/>
              <p:nvPr>
                <p:custDataLst>
                  <p:tags r:id="rId24"/>
                </p:custDataLst>
              </p:nvPr>
            </p:nvSpPr>
            <p:spPr>
              <a:xfrm>
                <a:off x="1356828" y="2277371"/>
                <a:ext cx="394660" cy="523220"/>
              </a:xfrm>
              <a:prstGeom prst="rect">
                <a:avLst/>
              </a:prstGeom>
              <a:noFill/>
            </p:spPr>
            <p:txBody>
              <a:bodyPr wrap="none" rtlCol="0">
                <a:spAutoFit/>
              </a:bodyPr>
              <a:lstStyle/>
              <a:p>
                <a:pPr algn="ctr"/>
                <a:r>
                  <a:rPr lang="en-US" altLang="zh-CN" sz="2800" dirty="0">
                    <a:solidFill>
                      <a:schemeClr val="bg1"/>
                    </a:solidFill>
                    <a:latin typeface="+mn-ea"/>
                  </a:rPr>
                  <a:t>2</a:t>
                </a:r>
                <a:endParaRPr lang="zh-CN" altLang="en-US" sz="2800" dirty="0">
                  <a:solidFill>
                    <a:schemeClr val="bg1"/>
                  </a:solidFill>
                  <a:latin typeface="+mn-ea"/>
                </a:endParaRPr>
              </a:p>
            </p:txBody>
          </p:sp>
        </p:grpSp>
        <p:sp>
          <p:nvSpPr>
            <p:cNvPr id="38" name="矩形 37"/>
            <p:cNvSpPr/>
            <p:nvPr>
              <p:custDataLst>
                <p:tags r:id="rId25"/>
              </p:custDataLst>
            </p:nvPr>
          </p:nvSpPr>
          <p:spPr>
            <a:xfrm>
              <a:off x="1752174" y="1811279"/>
              <a:ext cx="1260000" cy="474304"/>
            </a:xfrm>
            <a:prstGeom prst="rect">
              <a:avLst/>
            </a:prstGeom>
          </p:spPr>
          <p:txBody>
            <a:bodyPr wrap="square">
              <a:spAutoFit/>
            </a:bodyPr>
            <a:lstStyle/>
            <a:p>
              <a:pPr algn="ctr">
                <a:lnSpc>
                  <a:spcPct val="150000"/>
                </a:lnSpc>
              </a:pPr>
              <a:r>
                <a:rPr lang="zh-CN" altLang="en-US" sz="2000" b="1" dirty="0">
                  <a:solidFill>
                    <a:schemeClr val="bg1"/>
                  </a:solidFill>
                  <a:latin typeface="+mn-ea"/>
                </a:rPr>
                <a:t>研发管理</a:t>
              </a:r>
              <a:endParaRPr lang="zh-CN" altLang="en-US" sz="2000" b="1" dirty="0">
                <a:solidFill>
                  <a:schemeClr val="bg1"/>
                </a:solidFill>
                <a:latin typeface="+mn-ea"/>
              </a:endParaRPr>
            </a:p>
          </p:txBody>
        </p:sp>
      </p:grpSp>
      <p:grpSp>
        <p:nvGrpSpPr>
          <p:cNvPr id="52" name="组合 51"/>
          <p:cNvGrpSpPr/>
          <p:nvPr>
            <p:custDataLst>
              <p:tags r:id="rId26"/>
            </p:custDataLst>
          </p:nvPr>
        </p:nvGrpSpPr>
        <p:grpSpPr>
          <a:xfrm>
            <a:off x="4810065" y="2969623"/>
            <a:ext cx="2262085" cy="1546691"/>
            <a:chOff x="1230159" y="1545612"/>
            <a:chExt cx="1829513" cy="1326382"/>
          </a:xfrm>
        </p:grpSpPr>
        <p:grpSp>
          <p:nvGrpSpPr>
            <p:cNvPr id="53" name="组合 52"/>
            <p:cNvGrpSpPr/>
            <p:nvPr/>
          </p:nvGrpSpPr>
          <p:grpSpPr>
            <a:xfrm>
              <a:off x="1230159" y="1545612"/>
              <a:ext cx="1829513" cy="1326382"/>
              <a:chOff x="1230159" y="1545612"/>
              <a:chExt cx="1829513" cy="1326382"/>
            </a:xfrm>
          </p:grpSpPr>
          <p:grpSp>
            <p:nvGrpSpPr>
              <p:cNvPr id="55" name="组合 54"/>
              <p:cNvGrpSpPr/>
              <p:nvPr/>
            </p:nvGrpSpPr>
            <p:grpSpPr>
              <a:xfrm>
                <a:off x="1230159" y="1545612"/>
                <a:ext cx="1829513" cy="1326382"/>
                <a:chOff x="1230159" y="1545612"/>
                <a:chExt cx="1829513" cy="1326382"/>
              </a:xfrm>
            </p:grpSpPr>
            <p:sp>
              <p:nvSpPr>
                <p:cNvPr id="57" name="矩形 56"/>
                <p:cNvSpPr/>
                <p:nvPr>
                  <p:custDataLst>
                    <p:tags r:id="rId27"/>
                  </p:custDataLst>
                </p:nvPr>
              </p:nvSpPr>
              <p:spPr>
                <a:xfrm>
                  <a:off x="1619672" y="1545612"/>
                  <a:ext cx="1440000" cy="1080000"/>
                </a:xfrm>
                <a:prstGeom prst="rect">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custDataLst>
                    <p:tags r:id="rId28"/>
                  </p:custDataLst>
                </p:nvPr>
              </p:nvSpPr>
              <p:spPr>
                <a:xfrm>
                  <a:off x="1619672" y="1563638"/>
                  <a:ext cx="1440000" cy="18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custDataLst>
                    <p:tags r:id="rId29"/>
                  </p:custDataLst>
                </p:nvPr>
              </p:nvSpPr>
              <p:spPr>
                <a:xfrm>
                  <a:off x="1230159" y="2223994"/>
                  <a:ext cx="648000" cy="648000"/>
                </a:xfrm>
                <a:prstGeom prst="ellipse">
                  <a:avLst/>
                </a:prstGeom>
                <a:solidFill>
                  <a:srgbClr val="C00000"/>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TextBox 147"/>
              <p:cNvSpPr txBox="true"/>
              <p:nvPr>
                <p:custDataLst>
                  <p:tags r:id="rId30"/>
                </p:custDataLst>
              </p:nvPr>
            </p:nvSpPr>
            <p:spPr>
              <a:xfrm>
                <a:off x="1402991" y="2277371"/>
                <a:ext cx="302335" cy="448693"/>
              </a:xfrm>
              <a:prstGeom prst="rect">
                <a:avLst/>
              </a:prstGeom>
              <a:noFill/>
            </p:spPr>
            <p:txBody>
              <a:bodyPr wrap="none" rtlCol="0">
                <a:spAutoFit/>
              </a:bodyPr>
              <a:lstStyle/>
              <a:p>
                <a:pPr algn="ctr"/>
                <a:r>
                  <a:rPr lang="en-US" altLang="zh-CN" sz="2800" dirty="0">
                    <a:solidFill>
                      <a:schemeClr val="bg1"/>
                    </a:solidFill>
                    <a:latin typeface="+mn-ea"/>
                  </a:rPr>
                  <a:t>4</a:t>
                </a:r>
                <a:endParaRPr lang="zh-CN" altLang="en-US" sz="2800" dirty="0">
                  <a:solidFill>
                    <a:schemeClr val="bg1"/>
                  </a:solidFill>
                  <a:latin typeface="+mn-ea"/>
                </a:endParaRPr>
              </a:p>
            </p:txBody>
          </p:sp>
        </p:grpSp>
        <p:sp>
          <p:nvSpPr>
            <p:cNvPr id="54" name="矩形 53"/>
            <p:cNvSpPr/>
            <p:nvPr>
              <p:custDataLst>
                <p:tags r:id="rId31"/>
              </p:custDataLst>
            </p:nvPr>
          </p:nvSpPr>
          <p:spPr>
            <a:xfrm>
              <a:off x="1726674" y="1847334"/>
              <a:ext cx="1260000" cy="434892"/>
            </a:xfrm>
            <a:prstGeom prst="rect">
              <a:avLst/>
            </a:prstGeom>
          </p:spPr>
          <p:txBody>
            <a:bodyPr wrap="square">
              <a:spAutoFit/>
            </a:bodyPr>
            <a:lstStyle/>
            <a:p>
              <a:pPr algn="ctr">
                <a:lnSpc>
                  <a:spcPct val="150000"/>
                </a:lnSpc>
              </a:pPr>
              <a:r>
                <a:rPr lang="zh-CN" altLang="en-US" sz="2000" b="1" dirty="0">
                  <a:solidFill>
                    <a:schemeClr val="bg1"/>
                  </a:solidFill>
                  <a:latin typeface="+mn-ea"/>
                </a:rPr>
                <a:t>项目鉴定</a:t>
              </a:r>
              <a:endParaRPr lang="zh-CN" altLang="en-US" sz="2000" b="1" dirty="0">
                <a:solidFill>
                  <a:schemeClr val="bg1"/>
                </a:solidFill>
                <a:latin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12"/>
          <p:cNvGrpSpPr/>
          <p:nvPr/>
        </p:nvGrpSpPr>
        <p:grpSpPr bwMode="auto">
          <a:xfrm>
            <a:off x="3201210" y="1273916"/>
            <a:ext cx="1598356" cy="1124737"/>
            <a:chOff x="0" y="0"/>
            <a:chExt cx="1624019" cy="1147515"/>
          </a:xfrm>
        </p:grpSpPr>
        <p:grpSp>
          <p:nvGrpSpPr>
            <p:cNvPr id="9" name="组合 7"/>
            <p:cNvGrpSpPr/>
            <p:nvPr/>
          </p:nvGrpSpPr>
          <p:grpSpPr bwMode="auto">
            <a:xfrm>
              <a:off x="0" y="0"/>
              <a:ext cx="1624019" cy="1147515"/>
              <a:chOff x="0" y="0"/>
              <a:chExt cx="2070437" cy="1462949"/>
            </a:xfrm>
          </p:grpSpPr>
          <p:sp>
            <p:nvSpPr>
              <p:cNvPr id="11" name="等腰三角形 6"/>
              <p:cNvSpPr/>
              <p:nvPr/>
            </p:nvSpPr>
            <p:spPr bwMode="auto">
              <a:xfrm>
                <a:off x="10120" y="900432"/>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2" name="右箭头 5"/>
              <p:cNvSpPr/>
              <p:nvPr/>
            </p:nvSpPr>
            <p:spPr bwMode="auto">
              <a:xfrm>
                <a:off x="0" y="0"/>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10" name="Freeform 6"/>
            <p:cNvSpPr>
              <a:spLocks noEditPoints="true"/>
            </p:cNvSpPr>
            <p:nvPr/>
          </p:nvSpPr>
          <p:spPr bwMode="auto">
            <a:xfrm>
              <a:off x="1055100" y="277244"/>
              <a:ext cx="282917" cy="367363"/>
            </a:xfrm>
            <a:custGeom>
              <a:avLst/>
              <a:gdLst>
                <a:gd name="T0" fmla="*/ 37196 w 251"/>
                <a:gd name="T1" fmla="*/ 335810 h 326"/>
                <a:gd name="T2" fmla="*/ 29306 w 251"/>
                <a:gd name="T3" fmla="*/ 202838 h 326"/>
                <a:gd name="T4" fmla="*/ 49595 w 251"/>
                <a:gd name="T5" fmla="*/ 169032 h 326"/>
                <a:gd name="T6" fmla="*/ 86791 w 251"/>
                <a:gd name="T7" fmla="*/ 158890 h 326"/>
                <a:gd name="T8" fmla="*/ 93554 w 251"/>
                <a:gd name="T9" fmla="*/ 191570 h 326"/>
                <a:gd name="T10" fmla="*/ 85664 w 251"/>
                <a:gd name="T11" fmla="*/ 200585 h 326"/>
                <a:gd name="T12" fmla="*/ 60867 w 251"/>
                <a:gd name="T13" fmla="*/ 221995 h 326"/>
                <a:gd name="T14" fmla="*/ 50722 w 251"/>
                <a:gd name="T15" fmla="*/ 335810 h 326"/>
                <a:gd name="T16" fmla="*/ 65375 w 251"/>
                <a:gd name="T17" fmla="*/ 334683 h 326"/>
                <a:gd name="T18" fmla="*/ 223178 w 251"/>
                <a:gd name="T19" fmla="*/ 236645 h 326"/>
                <a:gd name="T20" fmla="*/ 92427 w 251"/>
                <a:gd name="T21" fmla="*/ 103673 h 326"/>
                <a:gd name="T22" fmla="*/ 151039 w 251"/>
                <a:gd name="T23" fmla="*/ 52963 h 326"/>
                <a:gd name="T24" fmla="*/ 184854 w 251"/>
                <a:gd name="T25" fmla="*/ 103673 h 326"/>
                <a:gd name="T26" fmla="*/ 192744 w 251"/>
                <a:gd name="T27" fmla="*/ 28172 h 326"/>
                <a:gd name="T28" fmla="*/ 84537 w 251"/>
                <a:gd name="T29" fmla="*/ 23664 h 326"/>
                <a:gd name="T30" fmla="*/ 92427 w 251"/>
                <a:gd name="T31" fmla="*/ 103673 h 326"/>
                <a:gd name="T32" fmla="*/ 242339 w 251"/>
                <a:gd name="T33" fmla="*/ 350460 h 326"/>
                <a:gd name="T34" fmla="*/ 55231 w 251"/>
                <a:gd name="T35" fmla="*/ 367363 h 326"/>
                <a:gd name="T36" fmla="*/ 253611 w 251"/>
                <a:gd name="T37" fmla="*/ 202838 h 326"/>
                <a:gd name="T38" fmla="*/ 245721 w 251"/>
                <a:gd name="T39" fmla="*/ 335810 h 326"/>
                <a:gd name="T40" fmla="*/ 237831 w 251"/>
                <a:gd name="T41" fmla="*/ 232137 h 326"/>
                <a:gd name="T42" fmla="*/ 188236 w 251"/>
                <a:gd name="T43" fmla="*/ 221995 h 326"/>
                <a:gd name="T44" fmla="*/ 199507 w 251"/>
                <a:gd name="T45" fmla="*/ 199458 h 326"/>
                <a:gd name="T46" fmla="*/ 201762 w 251"/>
                <a:gd name="T47" fmla="*/ 192697 h 326"/>
                <a:gd name="T48" fmla="*/ 234449 w 251"/>
                <a:gd name="T49" fmla="*/ 167905 h 326"/>
                <a:gd name="T50" fmla="*/ 237831 w 251"/>
                <a:gd name="T51" fmla="*/ 171286 h 326"/>
                <a:gd name="T52" fmla="*/ 253611 w 251"/>
                <a:gd name="T53" fmla="*/ 202838 h 326"/>
                <a:gd name="T54" fmla="*/ 193871 w 251"/>
                <a:gd name="T55" fmla="*/ 200585 h 326"/>
                <a:gd name="T56" fmla="*/ 184854 w 251"/>
                <a:gd name="T57" fmla="*/ 185935 h 326"/>
                <a:gd name="T58" fmla="*/ 196126 w 251"/>
                <a:gd name="T59" fmla="*/ 158890 h 326"/>
                <a:gd name="T60" fmla="*/ 174710 w 251"/>
                <a:gd name="T61" fmla="*/ 163398 h 326"/>
                <a:gd name="T62" fmla="*/ 182600 w 251"/>
                <a:gd name="T63" fmla="*/ 221995 h 326"/>
                <a:gd name="T64" fmla="*/ 87918 w 251"/>
                <a:gd name="T65" fmla="*/ 187062 h 326"/>
                <a:gd name="T66" fmla="*/ 101444 w 251"/>
                <a:gd name="T67" fmla="*/ 189316 h 326"/>
                <a:gd name="T68" fmla="*/ 102572 w 251"/>
                <a:gd name="T69" fmla="*/ 221995 h 326"/>
                <a:gd name="T70" fmla="*/ 108207 w 251"/>
                <a:gd name="T71" fmla="*/ 163398 h 326"/>
                <a:gd name="T72" fmla="*/ 89046 w 251"/>
                <a:gd name="T73" fmla="*/ 158890 h 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 h="326">
                  <a:moveTo>
                    <a:pt x="45" y="298"/>
                  </a:moveTo>
                  <a:cubicBezTo>
                    <a:pt x="33" y="298"/>
                    <a:pt x="33" y="298"/>
                    <a:pt x="33" y="298"/>
                  </a:cubicBezTo>
                  <a:cubicBezTo>
                    <a:pt x="4" y="298"/>
                    <a:pt x="0" y="279"/>
                    <a:pt x="7" y="253"/>
                  </a:cubicBezTo>
                  <a:cubicBezTo>
                    <a:pt x="26" y="180"/>
                    <a:pt x="26" y="180"/>
                    <a:pt x="26" y="180"/>
                  </a:cubicBezTo>
                  <a:cubicBezTo>
                    <a:pt x="29" y="168"/>
                    <a:pt x="35" y="158"/>
                    <a:pt x="42" y="151"/>
                  </a:cubicBezTo>
                  <a:cubicBezTo>
                    <a:pt x="44" y="150"/>
                    <a:pt x="44" y="150"/>
                    <a:pt x="44" y="150"/>
                  </a:cubicBezTo>
                  <a:cubicBezTo>
                    <a:pt x="45" y="149"/>
                    <a:pt x="45" y="149"/>
                    <a:pt x="45" y="149"/>
                  </a:cubicBezTo>
                  <a:cubicBezTo>
                    <a:pt x="77" y="141"/>
                    <a:pt x="77" y="141"/>
                    <a:pt x="77" y="141"/>
                  </a:cubicBezTo>
                  <a:cubicBezTo>
                    <a:pt x="74" y="171"/>
                    <a:pt x="74" y="171"/>
                    <a:pt x="74" y="171"/>
                  </a:cubicBezTo>
                  <a:cubicBezTo>
                    <a:pt x="83" y="170"/>
                    <a:pt x="83" y="170"/>
                    <a:pt x="83" y="170"/>
                  </a:cubicBezTo>
                  <a:cubicBezTo>
                    <a:pt x="76" y="177"/>
                    <a:pt x="76" y="177"/>
                    <a:pt x="76" y="177"/>
                  </a:cubicBezTo>
                  <a:cubicBezTo>
                    <a:pt x="76" y="178"/>
                    <a:pt x="76" y="178"/>
                    <a:pt x="76" y="178"/>
                  </a:cubicBezTo>
                  <a:cubicBezTo>
                    <a:pt x="77" y="178"/>
                    <a:pt x="81" y="186"/>
                    <a:pt x="87" y="197"/>
                  </a:cubicBezTo>
                  <a:cubicBezTo>
                    <a:pt x="54" y="197"/>
                    <a:pt x="54" y="197"/>
                    <a:pt x="54" y="197"/>
                  </a:cubicBezTo>
                  <a:cubicBezTo>
                    <a:pt x="45" y="206"/>
                    <a:pt x="45" y="206"/>
                    <a:pt x="45" y="206"/>
                  </a:cubicBezTo>
                  <a:cubicBezTo>
                    <a:pt x="45" y="298"/>
                    <a:pt x="45" y="298"/>
                    <a:pt x="45" y="298"/>
                  </a:cubicBezTo>
                  <a:close/>
                  <a:moveTo>
                    <a:pt x="58" y="210"/>
                  </a:moveTo>
                  <a:cubicBezTo>
                    <a:pt x="58" y="297"/>
                    <a:pt x="58" y="297"/>
                    <a:pt x="58" y="297"/>
                  </a:cubicBezTo>
                  <a:cubicBezTo>
                    <a:pt x="198" y="297"/>
                    <a:pt x="198" y="297"/>
                    <a:pt x="198" y="297"/>
                  </a:cubicBezTo>
                  <a:cubicBezTo>
                    <a:pt x="198" y="210"/>
                    <a:pt x="198" y="210"/>
                    <a:pt x="198" y="210"/>
                  </a:cubicBezTo>
                  <a:cubicBezTo>
                    <a:pt x="58" y="210"/>
                    <a:pt x="58" y="210"/>
                    <a:pt x="58" y="210"/>
                  </a:cubicBezTo>
                  <a:close/>
                  <a:moveTo>
                    <a:pt x="82" y="92"/>
                  </a:moveTo>
                  <a:cubicBezTo>
                    <a:pt x="80" y="74"/>
                    <a:pt x="79" y="66"/>
                    <a:pt x="85" y="48"/>
                  </a:cubicBezTo>
                  <a:cubicBezTo>
                    <a:pt x="96" y="56"/>
                    <a:pt x="123" y="52"/>
                    <a:pt x="134" y="47"/>
                  </a:cubicBezTo>
                  <a:cubicBezTo>
                    <a:pt x="140" y="56"/>
                    <a:pt x="151" y="58"/>
                    <a:pt x="161" y="55"/>
                  </a:cubicBezTo>
                  <a:cubicBezTo>
                    <a:pt x="164" y="70"/>
                    <a:pt x="164" y="72"/>
                    <a:pt x="164" y="92"/>
                  </a:cubicBezTo>
                  <a:cubicBezTo>
                    <a:pt x="164" y="92"/>
                    <a:pt x="175" y="82"/>
                    <a:pt x="177" y="74"/>
                  </a:cubicBezTo>
                  <a:cubicBezTo>
                    <a:pt x="179" y="65"/>
                    <a:pt x="175" y="32"/>
                    <a:pt x="171" y="25"/>
                  </a:cubicBezTo>
                  <a:cubicBezTo>
                    <a:pt x="167" y="14"/>
                    <a:pt x="154" y="6"/>
                    <a:pt x="132" y="9"/>
                  </a:cubicBezTo>
                  <a:cubicBezTo>
                    <a:pt x="111" y="0"/>
                    <a:pt x="86" y="9"/>
                    <a:pt x="75" y="21"/>
                  </a:cubicBezTo>
                  <a:cubicBezTo>
                    <a:pt x="71" y="27"/>
                    <a:pt x="65" y="74"/>
                    <a:pt x="70" y="81"/>
                  </a:cubicBezTo>
                  <a:cubicBezTo>
                    <a:pt x="76" y="88"/>
                    <a:pt x="82" y="92"/>
                    <a:pt x="82" y="92"/>
                  </a:cubicBezTo>
                  <a:close/>
                  <a:moveTo>
                    <a:pt x="40" y="311"/>
                  </a:moveTo>
                  <a:cubicBezTo>
                    <a:pt x="215" y="311"/>
                    <a:pt x="215" y="311"/>
                    <a:pt x="215" y="311"/>
                  </a:cubicBezTo>
                  <a:cubicBezTo>
                    <a:pt x="205" y="326"/>
                    <a:pt x="205" y="326"/>
                    <a:pt x="205" y="326"/>
                  </a:cubicBezTo>
                  <a:cubicBezTo>
                    <a:pt x="49" y="326"/>
                    <a:pt x="49" y="326"/>
                    <a:pt x="49" y="326"/>
                  </a:cubicBezTo>
                  <a:cubicBezTo>
                    <a:pt x="40" y="311"/>
                    <a:pt x="40" y="311"/>
                    <a:pt x="40" y="311"/>
                  </a:cubicBezTo>
                  <a:close/>
                  <a:moveTo>
                    <a:pt x="225" y="180"/>
                  </a:moveTo>
                  <a:cubicBezTo>
                    <a:pt x="244" y="253"/>
                    <a:pt x="244" y="253"/>
                    <a:pt x="244" y="253"/>
                  </a:cubicBezTo>
                  <a:cubicBezTo>
                    <a:pt x="251" y="279"/>
                    <a:pt x="248" y="298"/>
                    <a:pt x="218" y="298"/>
                  </a:cubicBezTo>
                  <a:cubicBezTo>
                    <a:pt x="211" y="298"/>
                    <a:pt x="211" y="298"/>
                    <a:pt x="211" y="298"/>
                  </a:cubicBezTo>
                  <a:cubicBezTo>
                    <a:pt x="211" y="206"/>
                    <a:pt x="211" y="206"/>
                    <a:pt x="211" y="206"/>
                  </a:cubicBezTo>
                  <a:cubicBezTo>
                    <a:pt x="201" y="197"/>
                    <a:pt x="201" y="197"/>
                    <a:pt x="201" y="197"/>
                  </a:cubicBezTo>
                  <a:cubicBezTo>
                    <a:pt x="167" y="197"/>
                    <a:pt x="167" y="197"/>
                    <a:pt x="167" y="197"/>
                  </a:cubicBezTo>
                  <a:cubicBezTo>
                    <a:pt x="172" y="186"/>
                    <a:pt x="177" y="178"/>
                    <a:pt x="177" y="178"/>
                  </a:cubicBezTo>
                  <a:cubicBezTo>
                    <a:pt x="177" y="177"/>
                    <a:pt x="177" y="177"/>
                    <a:pt x="177" y="177"/>
                  </a:cubicBezTo>
                  <a:cubicBezTo>
                    <a:pt x="170" y="170"/>
                    <a:pt x="170" y="170"/>
                    <a:pt x="170" y="170"/>
                  </a:cubicBezTo>
                  <a:cubicBezTo>
                    <a:pt x="179" y="171"/>
                    <a:pt x="179" y="171"/>
                    <a:pt x="179" y="171"/>
                  </a:cubicBezTo>
                  <a:cubicBezTo>
                    <a:pt x="177" y="142"/>
                    <a:pt x="177" y="142"/>
                    <a:pt x="177" y="142"/>
                  </a:cubicBezTo>
                  <a:cubicBezTo>
                    <a:pt x="208" y="149"/>
                    <a:pt x="208" y="149"/>
                    <a:pt x="208" y="149"/>
                  </a:cubicBezTo>
                  <a:cubicBezTo>
                    <a:pt x="210" y="150"/>
                    <a:pt x="210" y="150"/>
                    <a:pt x="210" y="150"/>
                  </a:cubicBezTo>
                  <a:cubicBezTo>
                    <a:pt x="211" y="152"/>
                    <a:pt x="211" y="152"/>
                    <a:pt x="211" y="152"/>
                  </a:cubicBezTo>
                  <a:cubicBezTo>
                    <a:pt x="218" y="160"/>
                    <a:pt x="222" y="170"/>
                    <a:pt x="224" y="180"/>
                  </a:cubicBezTo>
                  <a:cubicBezTo>
                    <a:pt x="225" y="180"/>
                    <a:pt x="225" y="180"/>
                    <a:pt x="225" y="180"/>
                  </a:cubicBezTo>
                  <a:close/>
                  <a:moveTo>
                    <a:pt x="162" y="197"/>
                  </a:moveTo>
                  <a:cubicBezTo>
                    <a:pt x="167" y="188"/>
                    <a:pt x="171" y="181"/>
                    <a:pt x="172" y="178"/>
                  </a:cubicBezTo>
                  <a:cubicBezTo>
                    <a:pt x="163" y="168"/>
                    <a:pt x="163" y="168"/>
                    <a:pt x="163" y="168"/>
                  </a:cubicBezTo>
                  <a:cubicBezTo>
                    <a:pt x="164" y="165"/>
                    <a:pt x="164" y="165"/>
                    <a:pt x="164" y="165"/>
                  </a:cubicBezTo>
                  <a:cubicBezTo>
                    <a:pt x="175" y="166"/>
                    <a:pt x="175" y="166"/>
                    <a:pt x="175" y="166"/>
                  </a:cubicBezTo>
                  <a:cubicBezTo>
                    <a:pt x="174" y="141"/>
                    <a:pt x="174" y="141"/>
                    <a:pt x="174" y="141"/>
                  </a:cubicBezTo>
                  <a:cubicBezTo>
                    <a:pt x="164" y="138"/>
                    <a:pt x="164" y="138"/>
                    <a:pt x="164" y="138"/>
                  </a:cubicBezTo>
                  <a:cubicBezTo>
                    <a:pt x="155" y="145"/>
                    <a:pt x="155" y="145"/>
                    <a:pt x="155" y="145"/>
                  </a:cubicBezTo>
                  <a:cubicBezTo>
                    <a:pt x="133" y="197"/>
                    <a:pt x="133" y="197"/>
                    <a:pt x="133" y="197"/>
                  </a:cubicBezTo>
                  <a:cubicBezTo>
                    <a:pt x="162" y="197"/>
                    <a:pt x="162" y="197"/>
                    <a:pt x="162" y="197"/>
                  </a:cubicBezTo>
                  <a:close/>
                  <a:moveTo>
                    <a:pt x="79" y="141"/>
                  </a:moveTo>
                  <a:cubicBezTo>
                    <a:pt x="78" y="166"/>
                    <a:pt x="78" y="166"/>
                    <a:pt x="78" y="166"/>
                  </a:cubicBezTo>
                  <a:cubicBezTo>
                    <a:pt x="89" y="165"/>
                    <a:pt x="89" y="165"/>
                    <a:pt x="89" y="165"/>
                  </a:cubicBezTo>
                  <a:cubicBezTo>
                    <a:pt x="90" y="168"/>
                    <a:pt x="90" y="168"/>
                    <a:pt x="90" y="168"/>
                  </a:cubicBezTo>
                  <a:cubicBezTo>
                    <a:pt x="81" y="178"/>
                    <a:pt x="81" y="178"/>
                    <a:pt x="81" y="178"/>
                  </a:cubicBezTo>
                  <a:cubicBezTo>
                    <a:pt x="82" y="181"/>
                    <a:pt x="86" y="188"/>
                    <a:pt x="91" y="197"/>
                  </a:cubicBezTo>
                  <a:cubicBezTo>
                    <a:pt x="121" y="197"/>
                    <a:pt x="121" y="197"/>
                    <a:pt x="121" y="197"/>
                  </a:cubicBezTo>
                  <a:cubicBezTo>
                    <a:pt x="96" y="145"/>
                    <a:pt x="96" y="145"/>
                    <a:pt x="96" y="145"/>
                  </a:cubicBezTo>
                  <a:cubicBezTo>
                    <a:pt x="88" y="138"/>
                    <a:pt x="88" y="138"/>
                    <a:pt x="88" y="138"/>
                  </a:cubicBezTo>
                  <a:lnTo>
                    <a:pt x="79" y="1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13" name="组合 13"/>
          <p:cNvGrpSpPr/>
          <p:nvPr/>
        </p:nvGrpSpPr>
        <p:grpSpPr bwMode="auto">
          <a:xfrm>
            <a:off x="4815190" y="1451260"/>
            <a:ext cx="1129629" cy="1591433"/>
            <a:chOff x="0" y="0"/>
            <a:chExt cx="1147515" cy="1624019"/>
          </a:xfrm>
        </p:grpSpPr>
        <p:grpSp>
          <p:nvGrpSpPr>
            <p:cNvPr id="14" name="组合 16"/>
            <p:cNvGrpSpPr/>
            <p:nvPr/>
          </p:nvGrpSpPr>
          <p:grpSpPr bwMode="auto">
            <a:xfrm rot="5400000">
              <a:off x="-238252" y="238252"/>
              <a:ext cx="1624019" cy="1147515"/>
              <a:chOff x="0" y="0"/>
              <a:chExt cx="2070437" cy="1462949"/>
            </a:xfrm>
          </p:grpSpPr>
          <p:sp>
            <p:nvSpPr>
              <p:cNvPr id="16" name="等腰三角形 6"/>
              <p:cNvSpPr/>
              <p:nvPr/>
            </p:nvSpPr>
            <p:spPr bwMode="auto">
              <a:xfrm>
                <a:off x="10119" y="898409"/>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262626"/>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083473"/>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15" name="Freeform 11"/>
            <p:cNvSpPr>
              <a:spLocks noEditPoints="true"/>
            </p:cNvSpPr>
            <p:nvPr/>
          </p:nvSpPr>
          <p:spPr bwMode="auto">
            <a:xfrm>
              <a:off x="511104" y="1045227"/>
              <a:ext cx="350967" cy="288563"/>
            </a:xfrm>
            <a:custGeom>
              <a:avLst/>
              <a:gdLst>
                <a:gd name="T0" fmla="*/ 97875 w 355"/>
                <a:gd name="T1" fmla="*/ 169975 h 292"/>
                <a:gd name="T2" fmla="*/ 57341 w 355"/>
                <a:gd name="T3" fmla="*/ 188752 h 292"/>
                <a:gd name="T4" fmla="*/ 0 w 355"/>
                <a:gd name="T5" fmla="*/ 153176 h 292"/>
                <a:gd name="T6" fmla="*/ 55364 w 355"/>
                <a:gd name="T7" fmla="*/ 75105 h 292"/>
                <a:gd name="T8" fmla="*/ 64262 w 355"/>
                <a:gd name="T9" fmla="*/ 75105 h 292"/>
                <a:gd name="T10" fmla="*/ 98864 w 355"/>
                <a:gd name="T11" fmla="*/ 72141 h 292"/>
                <a:gd name="T12" fmla="*/ 132478 w 355"/>
                <a:gd name="T13" fmla="*/ 79058 h 292"/>
                <a:gd name="T14" fmla="*/ 317353 w 355"/>
                <a:gd name="T15" fmla="*/ 79058 h 292"/>
                <a:gd name="T16" fmla="*/ 132478 w 355"/>
                <a:gd name="T17" fmla="*/ 130446 h 292"/>
                <a:gd name="T18" fmla="*/ 326251 w 355"/>
                <a:gd name="T19" fmla="*/ 211481 h 292"/>
                <a:gd name="T20" fmla="*/ 350967 w 355"/>
                <a:gd name="T21" fmla="*/ 79058 h 292"/>
                <a:gd name="T22" fmla="*/ 231342 w 355"/>
                <a:gd name="T23" fmla="*/ 160093 h 292"/>
                <a:gd name="T24" fmla="*/ 237273 w 355"/>
                <a:gd name="T25" fmla="*/ 177881 h 292"/>
                <a:gd name="T26" fmla="*/ 223433 w 355"/>
                <a:gd name="T27" fmla="*/ 93882 h 292"/>
                <a:gd name="T28" fmla="*/ 220467 w 355"/>
                <a:gd name="T29" fmla="*/ 112658 h 292"/>
                <a:gd name="T30" fmla="*/ 192785 w 355"/>
                <a:gd name="T31" fmla="*/ 128470 h 292"/>
                <a:gd name="T32" fmla="*/ 174001 w 355"/>
                <a:gd name="T33" fmla="*/ 140329 h 292"/>
                <a:gd name="T34" fmla="*/ 179932 w 355"/>
                <a:gd name="T35" fmla="*/ 163058 h 292"/>
                <a:gd name="T36" fmla="*/ 229364 w 355"/>
                <a:gd name="T37" fmla="*/ 154164 h 292"/>
                <a:gd name="T38" fmla="*/ 251114 w 355"/>
                <a:gd name="T39" fmla="*/ 108705 h 292"/>
                <a:gd name="T40" fmla="*/ 176966 w 355"/>
                <a:gd name="T41" fmla="*/ 169975 h 292"/>
                <a:gd name="T42" fmla="*/ 165103 w 355"/>
                <a:gd name="T43" fmla="*/ 177881 h 292"/>
                <a:gd name="T44" fmla="*/ 171035 w 355"/>
                <a:gd name="T45" fmla="*/ 177881 h 292"/>
                <a:gd name="T46" fmla="*/ 192785 w 355"/>
                <a:gd name="T47" fmla="*/ 168987 h 292"/>
                <a:gd name="T48" fmla="*/ 197728 w 355"/>
                <a:gd name="T49" fmla="*/ 177881 h 292"/>
                <a:gd name="T50" fmla="*/ 204648 w 355"/>
                <a:gd name="T51" fmla="*/ 177881 h 292"/>
                <a:gd name="T52" fmla="*/ 215523 w 355"/>
                <a:gd name="T53" fmla="*/ 163058 h 292"/>
                <a:gd name="T54" fmla="*/ 220467 w 355"/>
                <a:gd name="T55" fmla="*/ 165034 h 292"/>
                <a:gd name="T56" fmla="*/ 281762 w 355"/>
                <a:gd name="T57" fmla="*/ 121552 h 292"/>
                <a:gd name="T58" fmla="*/ 309444 w 355"/>
                <a:gd name="T59" fmla="*/ 160093 h 292"/>
                <a:gd name="T60" fmla="*/ 281762 w 355"/>
                <a:gd name="T61" fmla="*/ 178870 h 292"/>
                <a:gd name="T62" fmla="*/ 253092 w 355"/>
                <a:gd name="T63" fmla="*/ 146258 h 292"/>
                <a:gd name="T64" fmla="*/ 276819 w 355"/>
                <a:gd name="T65" fmla="*/ 124517 h 292"/>
                <a:gd name="T66" fmla="*/ 280774 w 355"/>
                <a:gd name="T67" fmla="*/ 121552 h 292"/>
                <a:gd name="T68" fmla="*/ 302524 w 355"/>
                <a:gd name="T69" fmla="*/ 160093 h 292"/>
                <a:gd name="T70" fmla="*/ 281762 w 355"/>
                <a:gd name="T71" fmla="*/ 173928 h 292"/>
                <a:gd name="T72" fmla="*/ 290660 w 355"/>
                <a:gd name="T73" fmla="*/ 128470 h 292"/>
                <a:gd name="T74" fmla="*/ 297580 w 355"/>
                <a:gd name="T75" fmla="*/ 132423 h 292"/>
                <a:gd name="T76" fmla="*/ 270887 w 355"/>
                <a:gd name="T77" fmla="*/ 170964 h 292"/>
                <a:gd name="T78" fmla="*/ 270887 w 355"/>
                <a:gd name="T79" fmla="*/ 170964 h 292"/>
                <a:gd name="T80" fmla="*/ 305490 w 355"/>
                <a:gd name="T81" fmla="*/ 150211 h 292"/>
                <a:gd name="T82" fmla="*/ 261989 w 355"/>
                <a:gd name="T83" fmla="*/ 163058 h 292"/>
                <a:gd name="T84" fmla="*/ 261001 w 355"/>
                <a:gd name="T85" fmla="*/ 161081 h 292"/>
                <a:gd name="T86" fmla="*/ 261001 w 355"/>
                <a:gd name="T87" fmla="*/ 161081 h 292"/>
                <a:gd name="T88" fmla="*/ 303512 w 355"/>
                <a:gd name="T89" fmla="*/ 141317 h 292"/>
                <a:gd name="T90" fmla="*/ 259024 w 355"/>
                <a:gd name="T91" fmla="*/ 155152 h 292"/>
                <a:gd name="T92" fmla="*/ 284728 w 355"/>
                <a:gd name="T93" fmla="*/ 147246 h 292"/>
                <a:gd name="T94" fmla="*/ 284728 w 355"/>
                <a:gd name="T95" fmla="*/ 147246 h 292"/>
                <a:gd name="T96" fmla="*/ 263967 w 355"/>
                <a:gd name="T97" fmla="*/ 150211 h 292"/>
                <a:gd name="T98" fmla="*/ 299558 w 355"/>
                <a:gd name="T99" fmla="*/ 134399 h 292"/>
                <a:gd name="T100" fmla="*/ 282751 w 355"/>
                <a:gd name="T101" fmla="*/ 126493 h 292"/>
                <a:gd name="T102" fmla="*/ 255069 w 355"/>
                <a:gd name="T103" fmla="*/ 121552 h 292"/>
                <a:gd name="T104" fmla="*/ 274842 w 355"/>
                <a:gd name="T105" fmla="*/ 138352 h 292"/>
                <a:gd name="T106" fmla="*/ 248148 w 355"/>
                <a:gd name="T107" fmla="*/ 135387 h 292"/>
                <a:gd name="T108" fmla="*/ 254080 w 355"/>
                <a:gd name="T109" fmla="*/ 133411 h 292"/>
                <a:gd name="T110" fmla="*/ 278796 w 355"/>
                <a:gd name="T111" fmla="*/ 281645 h 292"/>
                <a:gd name="T112" fmla="*/ 207614 w 355"/>
                <a:gd name="T113" fmla="*/ 250022 h 292"/>
                <a:gd name="T114" fmla="*/ 224421 w 355"/>
                <a:gd name="T115" fmla="*/ 223340 h 292"/>
                <a:gd name="T116" fmla="*/ 224421 w 355"/>
                <a:gd name="T117" fmla="*/ 223340 h 292"/>
                <a:gd name="T118" fmla="*/ 77114 w 355"/>
                <a:gd name="T119" fmla="*/ 44470 h 2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5" h="292">
                  <a:moveTo>
                    <a:pt x="165" y="123"/>
                  </a:moveTo>
                  <a:cubicBezTo>
                    <a:pt x="159" y="133"/>
                    <a:pt x="159" y="133"/>
                    <a:pt x="159" y="133"/>
                  </a:cubicBezTo>
                  <a:cubicBezTo>
                    <a:pt x="105" y="116"/>
                    <a:pt x="105" y="116"/>
                    <a:pt x="105" y="116"/>
                  </a:cubicBezTo>
                  <a:cubicBezTo>
                    <a:pt x="99" y="172"/>
                    <a:pt x="99" y="172"/>
                    <a:pt x="99" y="172"/>
                  </a:cubicBezTo>
                  <a:cubicBezTo>
                    <a:pt x="101" y="212"/>
                    <a:pt x="97" y="252"/>
                    <a:pt x="99" y="292"/>
                  </a:cubicBezTo>
                  <a:cubicBezTo>
                    <a:pt x="88" y="292"/>
                    <a:pt x="84" y="292"/>
                    <a:pt x="73" y="292"/>
                  </a:cubicBezTo>
                  <a:cubicBezTo>
                    <a:pt x="71" y="258"/>
                    <a:pt x="67" y="224"/>
                    <a:pt x="65" y="191"/>
                  </a:cubicBezTo>
                  <a:cubicBezTo>
                    <a:pt x="60" y="191"/>
                    <a:pt x="63" y="191"/>
                    <a:pt x="58" y="191"/>
                  </a:cubicBezTo>
                  <a:cubicBezTo>
                    <a:pt x="56" y="224"/>
                    <a:pt x="49" y="258"/>
                    <a:pt x="48" y="292"/>
                  </a:cubicBezTo>
                  <a:cubicBezTo>
                    <a:pt x="37" y="292"/>
                    <a:pt x="32" y="292"/>
                    <a:pt x="21" y="292"/>
                  </a:cubicBezTo>
                  <a:cubicBezTo>
                    <a:pt x="24" y="252"/>
                    <a:pt x="20" y="212"/>
                    <a:pt x="22" y="172"/>
                  </a:cubicBezTo>
                  <a:cubicBezTo>
                    <a:pt x="15" y="167"/>
                    <a:pt x="7" y="161"/>
                    <a:pt x="0" y="155"/>
                  </a:cubicBezTo>
                  <a:cubicBezTo>
                    <a:pt x="3" y="127"/>
                    <a:pt x="7" y="99"/>
                    <a:pt x="17" y="73"/>
                  </a:cubicBezTo>
                  <a:cubicBezTo>
                    <a:pt x="23" y="73"/>
                    <a:pt x="29" y="73"/>
                    <a:pt x="35" y="73"/>
                  </a:cubicBezTo>
                  <a:cubicBezTo>
                    <a:pt x="52" y="101"/>
                    <a:pt x="52" y="101"/>
                    <a:pt x="52" y="101"/>
                  </a:cubicBezTo>
                  <a:cubicBezTo>
                    <a:pt x="56" y="76"/>
                    <a:pt x="56" y="76"/>
                    <a:pt x="56" y="76"/>
                  </a:cubicBezTo>
                  <a:cubicBezTo>
                    <a:pt x="55" y="76"/>
                    <a:pt x="55" y="76"/>
                    <a:pt x="55" y="76"/>
                  </a:cubicBezTo>
                  <a:cubicBezTo>
                    <a:pt x="55" y="69"/>
                    <a:pt x="55" y="69"/>
                    <a:pt x="55" y="69"/>
                  </a:cubicBezTo>
                  <a:cubicBezTo>
                    <a:pt x="65" y="69"/>
                    <a:pt x="65" y="69"/>
                    <a:pt x="65" y="69"/>
                  </a:cubicBezTo>
                  <a:cubicBezTo>
                    <a:pt x="65" y="76"/>
                    <a:pt x="65" y="76"/>
                    <a:pt x="65" y="76"/>
                  </a:cubicBezTo>
                  <a:cubicBezTo>
                    <a:pt x="64" y="76"/>
                    <a:pt x="64" y="76"/>
                    <a:pt x="64" y="76"/>
                  </a:cubicBezTo>
                  <a:cubicBezTo>
                    <a:pt x="70" y="101"/>
                    <a:pt x="70" y="101"/>
                    <a:pt x="70" y="101"/>
                  </a:cubicBezTo>
                  <a:cubicBezTo>
                    <a:pt x="85" y="73"/>
                    <a:pt x="85" y="73"/>
                    <a:pt x="85" y="73"/>
                  </a:cubicBezTo>
                  <a:cubicBezTo>
                    <a:pt x="90" y="73"/>
                    <a:pt x="95" y="73"/>
                    <a:pt x="100" y="73"/>
                  </a:cubicBezTo>
                  <a:cubicBezTo>
                    <a:pt x="126" y="90"/>
                    <a:pt x="135" y="92"/>
                    <a:pt x="165" y="123"/>
                  </a:cubicBezTo>
                  <a:close/>
                  <a:moveTo>
                    <a:pt x="120" y="46"/>
                  </a:moveTo>
                  <a:cubicBezTo>
                    <a:pt x="120" y="80"/>
                    <a:pt x="120" y="80"/>
                    <a:pt x="120" y="80"/>
                  </a:cubicBezTo>
                  <a:cubicBezTo>
                    <a:pt x="134" y="80"/>
                    <a:pt x="134" y="80"/>
                    <a:pt x="134" y="80"/>
                  </a:cubicBezTo>
                  <a:cubicBezTo>
                    <a:pt x="134" y="87"/>
                    <a:pt x="134" y="87"/>
                    <a:pt x="134" y="87"/>
                  </a:cubicBezTo>
                  <a:cubicBezTo>
                    <a:pt x="151" y="100"/>
                    <a:pt x="151" y="100"/>
                    <a:pt x="151" y="100"/>
                  </a:cubicBezTo>
                  <a:cubicBezTo>
                    <a:pt x="151" y="80"/>
                    <a:pt x="151" y="80"/>
                    <a:pt x="151" y="80"/>
                  </a:cubicBezTo>
                  <a:cubicBezTo>
                    <a:pt x="321" y="80"/>
                    <a:pt x="321" y="80"/>
                    <a:pt x="321" y="80"/>
                  </a:cubicBezTo>
                  <a:cubicBezTo>
                    <a:pt x="321" y="196"/>
                    <a:pt x="321" y="196"/>
                    <a:pt x="321" y="196"/>
                  </a:cubicBezTo>
                  <a:cubicBezTo>
                    <a:pt x="151" y="196"/>
                    <a:pt x="151" y="196"/>
                    <a:pt x="151" y="196"/>
                  </a:cubicBezTo>
                  <a:cubicBezTo>
                    <a:pt x="151" y="137"/>
                    <a:pt x="151" y="137"/>
                    <a:pt x="151" y="137"/>
                  </a:cubicBezTo>
                  <a:cubicBezTo>
                    <a:pt x="134" y="132"/>
                    <a:pt x="134" y="132"/>
                    <a:pt x="134" y="132"/>
                  </a:cubicBezTo>
                  <a:cubicBezTo>
                    <a:pt x="134" y="205"/>
                    <a:pt x="134" y="205"/>
                    <a:pt x="134" y="205"/>
                  </a:cubicBezTo>
                  <a:cubicBezTo>
                    <a:pt x="134" y="214"/>
                    <a:pt x="134" y="214"/>
                    <a:pt x="134" y="214"/>
                  </a:cubicBezTo>
                  <a:cubicBezTo>
                    <a:pt x="142" y="214"/>
                    <a:pt x="142" y="214"/>
                    <a:pt x="142" y="214"/>
                  </a:cubicBezTo>
                  <a:cubicBezTo>
                    <a:pt x="330" y="214"/>
                    <a:pt x="330" y="214"/>
                    <a:pt x="330" y="214"/>
                  </a:cubicBezTo>
                  <a:cubicBezTo>
                    <a:pt x="338" y="214"/>
                    <a:pt x="338" y="214"/>
                    <a:pt x="338" y="214"/>
                  </a:cubicBezTo>
                  <a:cubicBezTo>
                    <a:pt x="338" y="205"/>
                    <a:pt x="338" y="205"/>
                    <a:pt x="338" y="205"/>
                  </a:cubicBezTo>
                  <a:cubicBezTo>
                    <a:pt x="338" y="80"/>
                    <a:pt x="338" y="80"/>
                    <a:pt x="338" y="80"/>
                  </a:cubicBezTo>
                  <a:cubicBezTo>
                    <a:pt x="355" y="80"/>
                    <a:pt x="355" y="80"/>
                    <a:pt x="355" y="80"/>
                  </a:cubicBezTo>
                  <a:cubicBezTo>
                    <a:pt x="355" y="46"/>
                    <a:pt x="355" y="46"/>
                    <a:pt x="355" y="46"/>
                  </a:cubicBezTo>
                  <a:cubicBezTo>
                    <a:pt x="120" y="46"/>
                    <a:pt x="120" y="46"/>
                    <a:pt x="120" y="46"/>
                  </a:cubicBezTo>
                  <a:close/>
                  <a:moveTo>
                    <a:pt x="234" y="180"/>
                  </a:moveTo>
                  <a:cubicBezTo>
                    <a:pt x="234" y="162"/>
                    <a:pt x="234" y="162"/>
                    <a:pt x="234" y="162"/>
                  </a:cubicBezTo>
                  <a:cubicBezTo>
                    <a:pt x="236" y="161"/>
                    <a:pt x="236" y="161"/>
                    <a:pt x="236" y="161"/>
                  </a:cubicBezTo>
                  <a:cubicBezTo>
                    <a:pt x="238" y="137"/>
                    <a:pt x="238" y="137"/>
                    <a:pt x="238" y="137"/>
                  </a:cubicBezTo>
                  <a:cubicBezTo>
                    <a:pt x="240" y="136"/>
                    <a:pt x="240" y="136"/>
                    <a:pt x="240" y="136"/>
                  </a:cubicBezTo>
                  <a:cubicBezTo>
                    <a:pt x="240" y="180"/>
                    <a:pt x="240" y="180"/>
                    <a:pt x="240" y="180"/>
                  </a:cubicBezTo>
                  <a:cubicBezTo>
                    <a:pt x="234" y="180"/>
                    <a:pt x="234" y="180"/>
                    <a:pt x="234" y="180"/>
                  </a:cubicBezTo>
                  <a:close/>
                  <a:moveTo>
                    <a:pt x="263" y="94"/>
                  </a:moveTo>
                  <a:cubicBezTo>
                    <a:pt x="244" y="94"/>
                    <a:pt x="244" y="94"/>
                    <a:pt x="244" y="94"/>
                  </a:cubicBezTo>
                  <a:cubicBezTo>
                    <a:pt x="226" y="95"/>
                    <a:pt x="226" y="95"/>
                    <a:pt x="226" y="95"/>
                  </a:cubicBezTo>
                  <a:cubicBezTo>
                    <a:pt x="232" y="105"/>
                    <a:pt x="232" y="105"/>
                    <a:pt x="232" y="105"/>
                  </a:cubicBezTo>
                  <a:cubicBezTo>
                    <a:pt x="225" y="110"/>
                    <a:pt x="225" y="110"/>
                    <a:pt x="225" y="110"/>
                  </a:cubicBezTo>
                  <a:cubicBezTo>
                    <a:pt x="223" y="111"/>
                    <a:pt x="223" y="111"/>
                    <a:pt x="223" y="111"/>
                  </a:cubicBezTo>
                  <a:cubicBezTo>
                    <a:pt x="223" y="114"/>
                    <a:pt x="223" y="114"/>
                    <a:pt x="223" y="114"/>
                  </a:cubicBezTo>
                  <a:cubicBezTo>
                    <a:pt x="221" y="143"/>
                    <a:pt x="221" y="143"/>
                    <a:pt x="221" y="143"/>
                  </a:cubicBezTo>
                  <a:cubicBezTo>
                    <a:pt x="205" y="128"/>
                    <a:pt x="205" y="128"/>
                    <a:pt x="205" y="128"/>
                  </a:cubicBezTo>
                  <a:cubicBezTo>
                    <a:pt x="199" y="122"/>
                    <a:pt x="199" y="122"/>
                    <a:pt x="199" y="122"/>
                  </a:cubicBezTo>
                  <a:cubicBezTo>
                    <a:pt x="195" y="130"/>
                    <a:pt x="195" y="130"/>
                    <a:pt x="195" y="130"/>
                  </a:cubicBezTo>
                  <a:cubicBezTo>
                    <a:pt x="186" y="149"/>
                    <a:pt x="186" y="149"/>
                    <a:pt x="186" y="149"/>
                  </a:cubicBezTo>
                  <a:cubicBezTo>
                    <a:pt x="183" y="145"/>
                    <a:pt x="183" y="145"/>
                    <a:pt x="183" y="145"/>
                  </a:cubicBezTo>
                  <a:cubicBezTo>
                    <a:pt x="180" y="141"/>
                    <a:pt x="180" y="141"/>
                    <a:pt x="180" y="141"/>
                  </a:cubicBezTo>
                  <a:cubicBezTo>
                    <a:pt x="176" y="142"/>
                    <a:pt x="176" y="142"/>
                    <a:pt x="176" y="142"/>
                  </a:cubicBezTo>
                  <a:cubicBezTo>
                    <a:pt x="157" y="148"/>
                    <a:pt x="157" y="148"/>
                    <a:pt x="157" y="148"/>
                  </a:cubicBezTo>
                  <a:cubicBezTo>
                    <a:pt x="160" y="159"/>
                    <a:pt x="160" y="159"/>
                    <a:pt x="160" y="159"/>
                  </a:cubicBezTo>
                  <a:cubicBezTo>
                    <a:pt x="175" y="155"/>
                    <a:pt x="175" y="155"/>
                    <a:pt x="175" y="155"/>
                  </a:cubicBezTo>
                  <a:cubicBezTo>
                    <a:pt x="182" y="165"/>
                    <a:pt x="182" y="165"/>
                    <a:pt x="182" y="165"/>
                  </a:cubicBezTo>
                  <a:cubicBezTo>
                    <a:pt x="192" y="164"/>
                    <a:pt x="192" y="164"/>
                    <a:pt x="192" y="164"/>
                  </a:cubicBezTo>
                  <a:cubicBezTo>
                    <a:pt x="203" y="142"/>
                    <a:pt x="203" y="142"/>
                    <a:pt x="203" y="142"/>
                  </a:cubicBezTo>
                  <a:cubicBezTo>
                    <a:pt x="222" y="160"/>
                    <a:pt x="222" y="160"/>
                    <a:pt x="222" y="160"/>
                  </a:cubicBezTo>
                  <a:cubicBezTo>
                    <a:pt x="232" y="156"/>
                    <a:pt x="232" y="156"/>
                    <a:pt x="232" y="156"/>
                  </a:cubicBezTo>
                  <a:cubicBezTo>
                    <a:pt x="234" y="118"/>
                    <a:pt x="234" y="118"/>
                    <a:pt x="234" y="118"/>
                  </a:cubicBezTo>
                  <a:cubicBezTo>
                    <a:pt x="239" y="115"/>
                    <a:pt x="239" y="115"/>
                    <a:pt x="239" y="115"/>
                  </a:cubicBezTo>
                  <a:cubicBezTo>
                    <a:pt x="246" y="126"/>
                    <a:pt x="246" y="126"/>
                    <a:pt x="246" y="126"/>
                  </a:cubicBezTo>
                  <a:cubicBezTo>
                    <a:pt x="254" y="110"/>
                    <a:pt x="254" y="110"/>
                    <a:pt x="254" y="110"/>
                  </a:cubicBezTo>
                  <a:cubicBezTo>
                    <a:pt x="263" y="94"/>
                    <a:pt x="263" y="94"/>
                    <a:pt x="263" y="94"/>
                  </a:cubicBezTo>
                  <a:close/>
                  <a:moveTo>
                    <a:pt x="178" y="180"/>
                  </a:moveTo>
                  <a:cubicBezTo>
                    <a:pt x="178" y="171"/>
                    <a:pt x="178" y="171"/>
                    <a:pt x="178" y="171"/>
                  </a:cubicBezTo>
                  <a:cubicBezTo>
                    <a:pt x="179" y="172"/>
                    <a:pt x="179" y="172"/>
                    <a:pt x="179" y="172"/>
                  </a:cubicBezTo>
                  <a:cubicBezTo>
                    <a:pt x="184" y="172"/>
                    <a:pt x="184" y="172"/>
                    <a:pt x="184" y="172"/>
                  </a:cubicBezTo>
                  <a:cubicBezTo>
                    <a:pt x="184" y="180"/>
                    <a:pt x="184" y="180"/>
                    <a:pt x="184" y="180"/>
                  </a:cubicBezTo>
                  <a:cubicBezTo>
                    <a:pt x="182" y="180"/>
                    <a:pt x="180" y="180"/>
                    <a:pt x="178" y="180"/>
                  </a:cubicBezTo>
                  <a:close/>
                  <a:moveTo>
                    <a:pt x="167" y="180"/>
                  </a:moveTo>
                  <a:cubicBezTo>
                    <a:pt x="167" y="165"/>
                    <a:pt x="167" y="165"/>
                    <a:pt x="167" y="165"/>
                  </a:cubicBezTo>
                  <a:cubicBezTo>
                    <a:pt x="173" y="163"/>
                    <a:pt x="173" y="163"/>
                    <a:pt x="173" y="163"/>
                  </a:cubicBezTo>
                  <a:cubicBezTo>
                    <a:pt x="173" y="163"/>
                    <a:pt x="173" y="163"/>
                    <a:pt x="173" y="163"/>
                  </a:cubicBezTo>
                  <a:cubicBezTo>
                    <a:pt x="173" y="180"/>
                    <a:pt x="173" y="180"/>
                    <a:pt x="173" y="180"/>
                  </a:cubicBezTo>
                  <a:cubicBezTo>
                    <a:pt x="167" y="180"/>
                    <a:pt x="167" y="180"/>
                    <a:pt x="167" y="180"/>
                  </a:cubicBezTo>
                  <a:close/>
                  <a:moveTo>
                    <a:pt x="189" y="180"/>
                  </a:moveTo>
                  <a:cubicBezTo>
                    <a:pt x="189" y="172"/>
                    <a:pt x="189" y="172"/>
                    <a:pt x="189" y="172"/>
                  </a:cubicBezTo>
                  <a:cubicBezTo>
                    <a:pt x="195" y="171"/>
                    <a:pt x="195" y="171"/>
                    <a:pt x="195" y="171"/>
                  </a:cubicBezTo>
                  <a:cubicBezTo>
                    <a:pt x="196" y="171"/>
                    <a:pt x="196" y="171"/>
                    <a:pt x="196" y="171"/>
                  </a:cubicBezTo>
                  <a:cubicBezTo>
                    <a:pt x="196" y="180"/>
                    <a:pt x="196" y="180"/>
                    <a:pt x="196" y="180"/>
                  </a:cubicBezTo>
                  <a:cubicBezTo>
                    <a:pt x="193" y="180"/>
                    <a:pt x="191" y="180"/>
                    <a:pt x="189" y="180"/>
                  </a:cubicBezTo>
                  <a:close/>
                  <a:moveTo>
                    <a:pt x="200" y="180"/>
                  </a:moveTo>
                  <a:cubicBezTo>
                    <a:pt x="200" y="160"/>
                    <a:pt x="200" y="160"/>
                    <a:pt x="200" y="160"/>
                  </a:cubicBezTo>
                  <a:cubicBezTo>
                    <a:pt x="204" y="152"/>
                    <a:pt x="204" y="152"/>
                    <a:pt x="204" y="152"/>
                  </a:cubicBezTo>
                  <a:cubicBezTo>
                    <a:pt x="207" y="155"/>
                    <a:pt x="207" y="155"/>
                    <a:pt x="207" y="155"/>
                  </a:cubicBezTo>
                  <a:cubicBezTo>
                    <a:pt x="207" y="180"/>
                    <a:pt x="207" y="180"/>
                    <a:pt x="207" y="180"/>
                  </a:cubicBezTo>
                  <a:cubicBezTo>
                    <a:pt x="205" y="180"/>
                    <a:pt x="203" y="180"/>
                    <a:pt x="200" y="180"/>
                  </a:cubicBezTo>
                  <a:close/>
                  <a:moveTo>
                    <a:pt x="212" y="180"/>
                  </a:moveTo>
                  <a:cubicBezTo>
                    <a:pt x="212" y="159"/>
                    <a:pt x="212" y="159"/>
                    <a:pt x="212" y="159"/>
                  </a:cubicBezTo>
                  <a:cubicBezTo>
                    <a:pt x="218" y="165"/>
                    <a:pt x="218" y="165"/>
                    <a:pt x="218" y="165"/>
                  </a:cubicBezTo>
                  <a:cubicBezTo>
                    <a:pt x="218" y="180"/>
                    <a:pt x="218" y="180"/>
                    <a:pt x="218" y="180"/>
                  </a:cubicBezTo>
                  <a:cubicBezTo>
                    <a:pt x="216" y="180"/>
                    <a:pt x="214" y="180"/>
                    <a:pt x="212" y="180"/>
                  </a:cubicBezTo>
                  <a:close/>
                  <a:moveTo>
                    <a:pt x="223" y="180"/>
                  </a:moveTo>
                  <a:cubicBezTo>
                    <a:pt x="223" y="167"/>
                    <a:pt x="223" y="167"/>
                    <a:pt x="223" y="167"/>
                  </a:cubicBezTo>
                  <a:cubicBezTo>
                    <a:pt x="229" y="164"/>
                    <a:pt x="229" y="164"/>
                    <a:pt x="229" y="164"/>
                  </a:cubicBezTo>
                  <a:cubicBezTo>
                    <a:pt x="229" y="180"/>
                    <a:pt x="229" y="180"/>
                    <a:pt x="229" y="180"/>
                  </a:cubicBezTo>
                  <a:cubicBezTo>
                    <a:pt x="227" y="180"/>
                    <a:pt x="225" y="180"/>
                    <a:pt x="223" y="180"/>
                  </a:cubicBezTo>
                  <a:close/>
                  <a:moveTo>
                    <a:pt x="285" y="123"/>
                  </a:moveTo>
                  <a:cubicBezTo>
                    <a:pt x="293" y="123"/>
                    <a:pt x="301" y="126"/>
                    <a:pt x="306" y="131"/>
                  </a:cubicBezTo>
                  <a:cubicBezTo>
                    <a:pt x="311" y="137"/>
                    <a:pt x="314" y="144"/>
                    <a:pt x="314" y="152"/>
                  </a:cubicBezTo>
                  <a:cubicBezTo>
                    <a:pt x="314" y="156"/>
                    <a:pt x="314" y="159"/>
                    <a:pt x="313" y="162"/>
                  </a:cubicBezTo>
                  <a:cubicBezTo>
                    <a:pt x="313" y="162"/>
                    <a:pt x="313" y="162"/>
                    <a:pt x="313" y="162"/>
                  </a:cubicBezTo>
                  <a:cubicBezTo>
                    <a:pt x="313" y="162"/>
                    <a:pt x="313" y="162"/>
                    <a:pt x="313" y="162"/>
                  </a:cubicBezTo>
                  <a:cubicBezTo>
                    <a:pt x="313" y="162"/>
                    <a:pt x="313" y="162"/>
                    <a:pt x="313" y="162"/>
                  </a:cubicBezTo>
                  <a:cubicBezTo>
                    <a:pt x="311" y="166"/>
                    <a:pt x="309" y="170"/>
                    <a:pt x="306" y="173"/>
                  </a:cubicBezTo>
                  <a:cubicBezTo>
                    <a:pt x="301" y="178"/>
                    <a:pt x="293" y="181"/>
                    <a:pt x="285" y="181"/>
                  </a:cubicBezTo>
                  <a:cubicBezTo>
                    <a:pt x="277" y="181"/>
                    <a:pt x="270" y="178"/>
                    <a:pt x="265" y="173"/>
                  </a:cubicBezTo>
                  <a:cubicBezTo>
                    <a:pt x="259" y="167"/>
                    <a:pt x="256" y="160"/>
                    <a:pt x="256" y="152"/>
                  </a:cubicBezTo>
                  <a:cubicBezTo>
                    <a:pt x="256" y="151"/>
                    <a:pt x="256" y="151"/>
                    <a:pt x="256" y="150"/>
                  </a:cubicBezTo>
                  <a:cubicBezTo>
                    <a:pt x="256" y="149"/>
                    <a:pt x="256" y="149"/>
                    <a:pt x="256" y="148"/>
                  </a:cubicBezTo>
                  <a:cubicBezTo>
                    <a:pt x="257" y="145"/>
                    <a:pt x="257" y="145"/>
                    <a:pt x="257" y="145"/>
                  </a:cubicBezTo>
                  <a:cubicBezTo>
                    <a:pt x="259" y="146"/>
                    <a:pt x="259" y="146"/>
                    <a:pt x="259" y="146"/>
                  </a:cubicBezTo>
                  <a:cubicBezTo>
                    <a:pt x="268" y="147"/>
                    <a:pt x="277" y="148"/>
                    <a:pt x="282" y="149"/>
                  </a:cubicBezTo>
                  <a:cubicBezTo>
                    <a:pt x="280" y="126"/>
                    <a:pt x="280" y="126"/>
                    <a:pt x="280" y="126"/>
                  </a:cubicBezTo>
                  <a:cubicBezTo>
                    <a:pt x="280" y="123"/>
                    <a:pt x="280" y="123"/>
                    <a:pt x="280" y="123"/>
                  </a:cubicBezTo>
                  <a:cubicBezTo>
                    <a:pt x="283" y="123"/>
                    <a:pt x="283" y="123"/>
                    <a:pt x="283" y="123"/>
                  </a:cubicBezTo>
                  <a:cubicBezTo>
                    <a:pt x="283" y="123"/>
                    <a:pt x="283" y="123"/>
                    <a:pt x="284" y="123"/>
                  </a:cubicBezTo>
                  <a:cubicBezTo>
                    <a:pt x="284" y="123"/>
                    <a:pt x="284" y="123"/>
                    <a:pt x="284" y="123"/>
                  </a:cubicBezTo>
                  <a:cubicBezTo>
                    <a:pt x="284" y="123"/>
                    <a:pt x="285" y="123"/>
                    <a:pt x="285" y="123"/>
                  </a:cubicBezTo>
                  <a:close/>
                  <a:moveTo>
                    <a:pt x="281" y="175"/>
                  </a:moveTo>
                  <a:cubicBezTo>
                    <a:pt x="279" y="175"/>
                    <a:pt x="278" y="175"/>
                    <a:pt x="277" y="174"/>
                  </a:cubicBezTo>
                  <a:cubicBezTo>
                    <a:pt x="306" y="162"/>
                    <a:pt x="306" y="162"/>
                    <a:pt x="306" y="162"/>
                  </a:cubicBezTo>
                  <a:cubicBezTo>
                    <a:pt x="306" y="164"/>
                    <a:pt x="305" y="165"/>
                    <a:pt x="305" y="165"/>
                  </a:cubicBezTo>
                  <a:cubicBezTo>
                    <a:pt x="281" y="175"/>
                    <a:pt x="281" y="175"/>
                    <a:pt x="281" y="175"/>
                  </a:cubicBezTo>
                  <a:close/>
                  <a:moveTo>
                    <a:pt x="302" y="169"/>
                  </a:moveTo>
                  <a:cubicBezTo>
                    <a:pt x="297" y="173"/>
                    <a:pt x="292" y="176"/>
                    <a:pt x="285" y="176"/>
                  </a:cubicBezTo>
                  <a:cubicBezTo>
                    <a:pt x="302" y="169"/>
                    <a:pt x="302" y="169"/>
                    <a:pt x="302" y="169"/>
                  </a:cubicBezTo>
                  <a:close/>
                  <a:moveTo>
                    <a:pt x="286" y="135"/>
                  </a:moveTo>
                  <a:cubicBezTo>
                    <a:pt x="286" y="133"/>
                    <a:pt x="286" y="133"/>
                    <a:pt x="286" y="133"/>
                  </a:cubicBezTo>
                  <a:cubicBezTo>
                    <a:pt x="294" y="130"/>
                    <a:pt x="294" y="130"/>
                    <a:pt x="294" y="130"/>
                  </a:cubicBezTo>
                  <a:cubicBezTo>
                    <a:pt x="295" y="130"/>
                    <a:pt x="296" y="131"/>
                    <a:pt x="297" y="131"/>
                  </a:cubicBezTo>
                  <a:cubicBezTo>
                    <a:pt x="286" y="135"/>
                    <a:pt x="286" y="135"/>
                    <a:pt x="286" y="135"/>
                  </a:cubicBezTo>
                  <a:close/>
                  <a:moveTo>
                    <a:pt x="299" y="133"/>
                  </a:moveTo>
                  <a:cubicBezTo>
                    <a:pt x="300" y="133"/>
                    <a:pt x="300" y="134"/>
                    <a:pt x="301" y="134"/>
                  </a:cubicBezTo>
                  <a:cubicBezTo>
                    <a:pt x="287" y="140"/>
                    <a:pt x="287" y="140"/>
                    <a:pt x="287" y="140"/>
                  </a:cubicBezTo>
                  <a:cubicBezTo>
                    <a:pt x="287" y="138"/>
                    <a:pt x="287" y="138"/>
                    <a:pt x="287" y="138"/>
                  </a:cubicBezTo>
                  <a:cubicBezTo>
                    <a:pt x="299" y="133"/>
                    <a:pt x="299" y="133"/>
                    <a:pt x="299" y="133"/>
                  </a:cubicBezTo>
                  <a:close/>
                  <a:moveTo>
                    <a:pt x="274" y="173"/>
                  </a:moveTo>
                  <a:cubicBezTo>
                    <a:pt x="274" y="173"/>
                    <a:pt x="273" y="172"/>
                    <a:pt x="272" y="172"/>
                  </a:cubicBezTo>
                  <a:cubicBezTo>
                    <a:pt x="308" y="157"/>
                    <a:pt x="308" y="157"/>
                    <a:pt x="308" y="157"/>
                  </a:cubicBezTo>
                  <a:cubicBezTo>
                    <a:pt x="308" y="158"/>
                    <a:pt x="308" y="159"/>
                    <a:pt x="308" y="160"/>
                  </a:cubicBezTo>
                  <a:cubicBezTo>
                    <a:pt x="274" y="173"/>
                    <a:pt x="274" y="173"/>
                    <a:pt x="274" y="173"/>
                  </a:cubicBezTo>
                  <a:close/>
                  <a:moveTo>
                    <a:pt x="270" y="170"/>
                  </a:moveTo>
                  <a:cubicBezTo>
                    <a:pt x="269" y="170"/>
                    <a:pt x="269" y="169"/>
                    <a:pt x="268" y="169"/>
                  </a:cubicBezTo>
                  <a:cubicBezTo>
                    <a:pt x="268" y="169"/>
                    <a:pt x="268" y="169"/>
                    <a:pt x="268" y="169"/>
                  </a:cubicBezTo>
                  <a:cubicBezTo>
                    <a:pt x="309" y="152"/>
                    <a:pt x="309" y="152"/>
                    <a:pt x="309" y="152"/>
                  </a:cubicBezTo>
                  <a:cubicBezTo>
                    <a:pt x="309" y="153"/>
                    <a:pt x="309" y="154"/>
                    <a:pt x="309" y="154"/>
                  </a:cubicBezTo>
                  <a:cubicBezTo>
                    <a:pt x="270" y="170"/>
                    <a:pt x="270" y="170"/>
                    <a:pt x="270" y="170"/>
                  </a:cubicBezTo>
                  <a:close/>
                  <a:moveTo>
                    <a:pt x="267" y="167"/>
                  </a:moveTo>
                  <a:cubicBezTo>
                    <a:pt x="266" y="166"/>
                    <a:pt x="266" y="166"/>
                    <a:pt x="265" y="165"/>
                  </a:cubicBezTo>
                  <a:cubicBezTo>
                    <a:pt x="308" y="148"/>
                    <a:pt x="308" y="148"/>
                    <a:pt x="308" y="148"/>
                  </a:cubicBezTo>
                  <a:cubicBezTo>
                    <a:pt x="309" y="148"/>
                    <a:pt x="309" y="149"/>
                    <a:pt x="309" y="150"/>
                  </a:cubicBezTo>
                  <a:cubicBezTo>
                    <a:pt x="267" y="167"/>
                    <a:pt x="267" y="167"/>
                    <a:pt x="267" y="167"/>
                  </a:cubicBezTo>
                  <a:close/>
                  <a:moveTo>
                    <a:pt x="264" y="163"/>
                  </a:moveTo>
                  <a:cubicBezTo>
                    <a:pt x="264" y="162"/>
                    <a:pt x="264" y="162"/>
                    <a:pt x="263" y="161"/>
                  </a:cubicBezTo>
                  <a:cubicBezTo>
                    <a:pt x="281" y="154"/>
                    <a:pt x="281" y="154"/>
                    <a:pt x="281" y="154"/>
                  </a:cubicBezTo>
                  <a:cubicBezTo>
                    <a:pt x="283" y="155"/>
                    <a:pt x="285" y="155"/>
                    <a:pt x="285" y="155"/>
                  </a:cubicBezTo>
                  <a:cubicBezTo>
                    <a:pt x="264" y="163"/>
                    <a:pt x="264" y="163"/>
                    <a:pt x="264" y="163"/>
                  </a:cubicBezTo>
                  <a:close/>
                  <a:moveTo>
                    <a:pt x="285" y="155"/>
                  </a:moveTo>
                  <a:cubicBezTo>
                    <a:pt x="288" y="152"/>
                    <a:pt x="288" y="152"/>
                    <a:pt x="288" y="152"/>
                  </a:cubicBezTo>
                  <a:cubicBezTo>
                    <a:pt x="288" y="151"/>
                    <a:pt x="288" y="151"/>
                    <a:pt x="288" y="151"/>
                  </a:cubicBezTo>
                  <a:cubicBezTo>
                    <a:pt x="307" y="143"/>
                    <a:pt x="307" y="143"/>
                    <a:pt x="307" y="143"/>
                  </a:cubicBezTo>
                  <a:cubicBezTo>
                    <a:pt x="308" y="144"/>
                    <a:pt x="308" y="145"/>
                    <a:pt x="308" y="145"/>
                  </a:cubicBezTo>
                  <a:cubicBezTo>
                    <a:pt x="285" y="155"/>
                    <a:pt x="285" y="155"/>
                    <a:pt x="285" y="155"/>
                  </a:cubicBezTo>
                  <a:close/>
                  <a:moveTo>
                    <a:pt x="263" y="159"/>
                  </a:moveTo>
                  <a:cubicBezTo>
                    <a:pt x="262" y="158"/>
                    <a:pt x="262" y="158"/>
                    <a:pt x="262" y="157"/>
                  </a:cubicBezTo>
                  <a:cubicBezTo>
                    <a:pt x="272" y="153"/>
                    <a:pt x="272" y="153"/>
                    <a:pt x="272" y="153"/>
                  </a:cubicBezTo>
                  <a:cubicBezTo>
                    <a:pt x="273" y="153"/>
                    <a:pt x="275" y="153"/>
                    <a:pt x="276" y="154"/>
                  </a:cubicBezTo>
                  <a:cubicBezTo>
                    <a:pt x="263" y="159"/>
                    <a:pt x="263" y="159"/>
                    <a:pt x="263" y="159"/>
                  </a:cubicBezTo>
                  <a:close/>
                  <a:moveTo>
                    <a:pt x="288" y="149"/>
                  </a:moveTo>
                  <a:cubicBezTo>
                    <a:pt x="288" y="147"/>
                    <a:pt x="288" y="147"/>
                    <a:pt x="288" y="147"/>
                  </a:cubicBezTo>
                  <a:cubicBezTo>
                    <a:pt x="305" y="140"/>
                    <a:pt x="305" y="140"/>
                    <a:pt x="305" y="140"/>
                  </a:cubicBezTo>
                  <a:cubicBezTo>
                    <a:pt x="306" y="140"/>
                    <a:pt x="306" y="141"/>
                    <a:pt x="306" y="141"/>
                  </a:cubicBezTo>
                  <a:cubicBezTo>
                    <a:pt x="288" y="149"/>
                    <a:pt x="288" y="149"/>
                    <a:pt x="288" y="149"/>
                  </a:cubicBezTo>
                  <a:close/>
                  <a:moveTo>
                    <a:pt x="262" y="155"/>
                  </a:moveTo>
                  <a:cubicBezTo>
                    <a:pt x="262" y="154"/>
                    <a:pt x="262" y="153"/>
                    <a:pt x="262" y="153"/>
                  </a:cubicBezTo>
                  <a:cubicBezTo>
                    <a:pt x="263" y="152"/>
                    <a:pt x="263" y="152"/>
                    <a:pt x="263" y="152"/>
                  </a:cubicBezTo>
                  <a:cubicBezTo>
                    <a:pt x="265" y="152"/>
                    <a:pt x="266" y="152"/>
                    <a:pt x="267" y="152"/>
                  </a:cubicBezTo>
                  <a:cubicBezTo>
                    <a:pt x="262" y="155"/>
                    <a:pt x="262" y="155"/>
                    <a:pt x="262" y="155"/>
                  </a:cubicBezTo>
                  <a:close/>
                  <a:moveTo>
                    <a:pt x="287" y="144"/>
                  </a:moveTo>
                  <a:cubicBezTo>
                    <a:pt x="287" y="142"/>
                    <a:pt x="287" y="142"/>
                    <a:pt x="287" y="142"/>
                  </a:cubicBezTo>
                  <a:cubicBezTo>
                    <a:pt x="303" y="136"/>
                    <a:pt x="303" y="136"/>
                    <a:pt x="303" y="136"/>
                  </a:cubicBezTo>
                  <a:cubicBezTo>
                    <a:pt x="303" y="136"/>
                    <a:pt x="304" y="137"/>
                    <a:pt x="304" y="138"/>
                  </a:cubicBezTo>
                  <a:cubicBezTo>
                    <a:pt x="287" y="144"/>
                    <a:pt x="287" y="144"/>
                    <a:pt x="287" y="144"/>
                  </a:cubicBezTo>
                  <a:close/>
                  <a:moveTo>
                    <a:pt x="286" y="131"/>
                  </a:moveTo>
                  <a:cubicBezTo>
                    <a:pt x="286" y="128"/>
                    <a:pt x="286" y="128"/>
                    <a:pt x="286" y="128"/>
                  </a:cubicBezTo>
                  <a:cubicBezTo>
                    <a:pt x="287" y="128"/>
                    <a:pt x="289" y="129"/>
                    <a:pt x="291" y="129"/>
                  </a:cubicBezTo>
                  <a:cubicBezTo>
                    <a:pt x="286" y="131"/>
                    <a:pt x="286" y="131"/>
                    <a:pt x="286" y="131"/>
                  </a:cubicBezTo>
                  <a:close/>
                  <a:moveTo>
                    <a:pt x="251" y="137"/>
                  </a:moveTo>
                  <a:cubicBezTo>
                    <a:pt x="252" y="132"/>
                    <a:pt x="255" y="127"/>
                    <a:pt x="258" y="123"/>
                  </a:cubicBezTo>
                  <a:cubicBezTo>
                    <a:pt x="262" y="119"/>
                    <a:pt x="267" y="117"/>
                    <a:pt x="273" y="116"/>
                  </a:cubicBezTo>
                  <a:cubicBezTo>
                    <a:pt x="276" y="116"/>
                    <a:pt x="276" y="116"/>
                    <a:pt x="276" y="116"/>
                  </a:cubicBezTo>
                  <a:cubicBezTo>
                    <a:pt x="276" y="119"/>
                    <a:pt x="276" y="119"/>
                    <a:pt x="276" y="119"/>
                  </a:cubicBezTo>
                  <a:cubicBezTo>
                    <a:pt x="278" y="140"/>
                    <a:pt x="278" y="140"/>
                    <a:pt x="278" y="140"/>
                  </a:cubicBezTo>
                  <a:cubicBezTo>
                    <a:pt x="275" y="143"/>
                    <a:pt x="275" y="143"/>
                    <a:pt x="275" y="143"/>
                  </a:cubicBezTo>
                  <a:cubicBezTo>
                    <a:pt x="275" y="143"/>
                    <a:pt x="263" y="142"/>
                    <a:pt x="254" y="140"/>
                  </a:cubicBezTo>
                  <a:cubicBezTo>
                    <a:pt x="251" y="140"/>
                    <a:pt x="251" y="140"/>
                    <a:pt x="251" y="140"/>
                  </a:cubicBezTo>
                  <a:cubicBezTo>
                    <a:pt x="251" y="137"/>
                    <a:pt x="251" y="137"/>
                    <a:pt x="251" y="137"/>
                  </a:cubicBezTo>
                  <a:close/>
                  <a:moveTo>
                    <a:pt x="262" y="127"/>
                  </a:moveTo>
                  <a:cubicBezTo>
                    <a:pt x="265" y="125"/>
                    <a:pt x="268" y="123"/>
                    <a:pt x="271" y="122"/>
                  </a:cubicBezTo>
                  <a:cubicBezTo>
                    <a:pt x="272" y="137"/>
                    <a:pt x="272" y="137"/>
                    <a:pt x="272" y="137"/>
                  </a:cubicBezTo>
                  <a:cubicBezTo>
                    <a:pt x="269" y="137"/>
                    <a:pt x="263" y="136"/>
                    <a:pt x="257" y="135"/>
                  </a:cubicBezTo>
                  <a:cubicBezTo>
                    <a:pt x="258" y="132"/>
                    <a:pt x="260" y="129"/>
                    <a:pt x="262" y="127"/>
                  </a:cubicBezTo>
                  <a:close/>
                  <a:moveTo>
                    <a:pt x="252" y="253"/>
                  </a:moveTo>
                  <a:cubicBezTo>
                    <a:pt x="265" y="253"/>
                    <a:pt x="265" y="253"/>
                    <a:pt x="265" y="253"/>
                  </a:cubicBezTo>
                  <a:cubicBezTo>
                    <a:pt x="282" y="285"/>
                    <a:pt x="282" y="285"/>
                    <a:pt x="282" y="285"/>
                  </a:cubicBezTo>
                  <a:cubicBezTo>
                    <a:pt x="270" y="285"/>
                    <a:pt x="270" y="285"/>
                    <a:pt x="270" y="285"/>
                  </a:cubicBezTo>
                  <a:cubicBezTo>
                    <a:pt x="252" y="253"/>
                    <a:pt x="252" y="253"/>
                    <a:pt x="252" y="253"/>
                  </a:cubicBezTo>
                  <a:close/>
                  <a:moveTo>
                    <a:pt x="222" y="253"/>
                  </a:moveTo>
                  <a:cubicBezTo>
                    <a:pt x="210" y="253"/>
                    <a:pt x="210" y="253"/>
                    <a:pt x="210" y="253"/>
                  </a:cubicBezTo>
                  <a:cubicBezTo>
                    <a:pt x="193" y="285"/>
                    <a:pt x="193" y="285"/>
                    <a:pt x="193" y="285"/>
                  </a:cubicBezTo>
                  <a:cubicBezTo>
                    <a:pt x="205" y="285"/>
                    <a:pt x="205" y="285"/>
                    <a:pt x="205" y="285"/>
                  </a:cubicBezTo>
                  <a:cubicBezTo>
                    <a:pt x="222" y="253"/>
                    <a:pt x="222" y="253"/>
                    <a:pt x="222" y="253"/>
                  </a:cubicBezTo>
                  <a:close/>
                  <a:moveTo>
                    <a:pt x="227" y="226"/>
                  </a:moveTo>
                  <a:cubicBezTo>
                    <a:pt x="247" y="226"/>
                    <a:pt x="247" y="226"/>
                    <a:pt x="247" y="226"/>
                  </a:cubicBezTo>
                  <a:cubicBezTo>
                    <a:pt x="247" y="286"/>
                    <a:pt x="247" y="286"/>
                    <a:pt x="247" y="286"/>
                  </a:cubicBezTo>
                  <a:cubicBezTo>
                    <a:pt x="227" y="286"/>
                    <a:pt x="227" y="286"/>
                    <a:pt x="227" y="286"/>
                  </a:cubicBezTo>
                  <a:cubicBezTo>
                    <a:pt x="227" y="226"/>
                    <a:pt x="227" y="226"/>
                    <a:pt x="227" y="226"/>
                  </a:cubicBezTo>
                  <a:close/>
                  <a:moveTo>
                    <a:pt x="41" y="45"/>
                  </a:moveTo>
                  <a:cubicBezTo>
                    <a:pt x="40" y="36"/>
                    <a:pt x="40" y="31"/>
                    <a:pt x="42" y="22"/>
                  </a:cubicBezTo>
                  <a:cubicBezTo>
                    <a:pt x="52" y="35"/>
                    <a:pt x="66" y="26"/>
                    <a:pt x="77" y="23"/>
                  </a:cubicBezTo>
                  <a:cubicBezTo>
                    <a:pt x="78" y="30"/>
                    <a:pt x="79" y="35"/>
                    <a:pt x="78" y="45"/>
                  </a:cubicBezTo>
                  <a:cubicBezTo>
                    <a:pt x="87" y="38"/>
                    <a:pt x="87" y="19"/>
                    <a:pt x="82" y="12"/>
                  </a:cubicBezTo>
                  <a:cubicBezTo>
                    <a:pt x="74" y="0"/>
                    <a:pt x="46" y="0"/>
                    <a:pt x="38" y="10"/>
                  </a:cubicBezTo>
                  <a:cubicBezTo>
                    <a:pt x="35" y="14"/>
                    <a:pt x="30" y="39"/>
                    <a:pt x="41" y="4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18" name="组合 14"/>
          <p:cNvGrpSpPr/>
          <p:nvPr/>
        </p:nvGrpSpPr>
        <p:grpSpPr bwMode="auto">
          <a:xfrm>
            <a:off x="4179285" y="3006912"/>
            <a:ext cx="1598356" cy="1124737"/>
            <a:chOff x="0" y="0"/>
            <a:chExt cx="1624019" cy="1147515"/>
          </a:xfrm>
        </p:grpSpPr>
        <p:grpSp>
          <p:nvGrpSpPr>
            <p:cNvPr id="19" name="组合 19"/>
            <p:cNvGrpSpPr/>
            <p:nvPr/>
          </p:nvGrpSpPr>
          <p:grpSpPr bwMode="auto">
            <a:xfrm rot="10800000">
              <a:off x="0" y="0"/>
              <a:ext cx="1624019" cy="1147515"/>
              <a:chOff x="0" y="0"/>
              <a:chExt cx="2070437" cy="1462949"/>
            </a:xfrm>
          </p:grpSpPr>
          <p:sp>
            <p:nvSpPr>
              <p:cNvPr id="21" name="等腰三角形 6"/>
              <p:cNvSpPr/>
              <p:nvPr/>
            </p:nvSpPr>
            <p:spPr bwMode="auto">
              <a:xfrm>
                <a:off x="12143" y="898408"/>
                <a:ext cx="597047"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22" name="右箭头 5"/>
              <p:cNvSpPr/>
              <p:nvPr/>
            </p:nvSpPr>
            <p:spPr bwMode="auto">
              <a:xfrm>
                <a:off x="2025" y="0"/>
                <a:ext cx="2070436"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20" name="Freeform 16"/>
            <p:cNvSpPr>
              <a:spLocks noEditPoints="true"/>
            </p:cNvSpPr>
            <p:nvPr/>
          </p:nvSpPr>
          <p:spPr bwMode="auto">
            <a:xfrm>
              <a:off x="256299" y="532166"/>
              <a:ext cx="372990" cy="308845"/>
            </a:xfrm>
            <a:custGeom>
              <a:avLst/>
              <a:gdLst>
                <a:gd name="T0" fmla="*/ 275249 w 332"/>
                <a:gd name="T1" fmla="*/ 25831 h 275"/>
                <a:gd name="T2" fmla="*/ 317940 w 332"/>
                <a:gd name="T3" fmla="*/ 52784 h 275"/>
                <a:gd name="T4" fmla="*/ 270755 w 332"/>
                <a:gd name="T5" fmla="*/ 11231 h 275"/>
                <a:gd name="T6" fmla="*/ 126951 w 332"/>
                <a:gd name="T7" fmla="*/ 227984 h 275"/>
                <a:gd name="T8" fmla="*/ 78642 w 332"/>
                <a:gd name="T9" fmla="*/ 250445 h 275"/>
                <a:gd name="T10" fmla="*/ 101112 w 332"/>
                <a:gd name="T11" fmla="*/ 299860 h 275"/>
                <a:gd name="T12" fmla="*/ 39321 w 332"/>
                <a:gd name="T13" fmla="*/ 308845 h 275"/>
                <a:gd name="T14" fmla="*/ 60667 w 332"/>
                <a:gd name="T15" fmla="*/ 283014 h 275"/>
                <a:gd name="T16" fmla="*/ 16852 w 332"/>
                <a:gd name="T17" fmla="*/ 250445 h 275"/>
                <a:gd name="T18" fmla="*/ 23593 w 332"/>
                <a:gd name="T19" fmla="*/ 223491 h 275"/>
                <a:gd name="T20" fmla="*/ 0 w 332"/>
                <a:gd name="T21" fmla="*/ 130276 h 275"/>
                <a:gd name="T22" fmla="*/ 48309 w 332"/>
                <a:gd name="T23" fmla="*/ 204399 h 275"/>
                <a:gd name="T24" fmla="*/ 50556 w 332"/>
                <a:gd name="T25" fmla="*/ 222368 h 275"/>
                <a:gd name="T26" fmla="*/ 56173 w 332"/>
                <a:gd name="T27" fmla="*/ 90969 h 275"/>
                <a:gd name="T28" fmla="*/ 58420 w 332"/>
                <a:gd name="T29" fmla="*/ 77492 h 275"/>
                <a:gd name="T30" fmla="*/ 101112 w 332"/>
                <a:gd name="T31" fmla="*/ 29200 h 275"/>
                <a:gd name="T32" fmla="*/ 103359 w 332"/>
                <a:gd name="T33" fmla="*/ 40431 h 275"/>
                <a:gd name="T34" fmla="*/ 103359 w 332"/>
                <a:gd name="T35" fmla="*/ 53907 h 275"/>
                <a:gd name="T36" fmla="*/ 104482 w 332"/>
                <a:gd name="T37" fmla="*/ 68507 h 275"/>
                <a:gd name="T38" fmla="*/ 101112 w 332"/>
                <a:gd name="T39" fmla="*/ 81984 h 275"/>
                <a:gd name="T40" fmla="*/ 89877 w 332"/>
                <a:gd name="T41" fmla="*/ 98830 h 275"/>
                <a:gd name="T42" fmla="*/ 185372 w 332"/>
                <a:gd name="T43" fmla="*/ 121292 h 275"/>
                <a:gd name="T44" fmla="*/ 203347 w 332"/>
                <a:gd name="T45" fmla="*/ 134769 h 275"/>
                <a:gd name="T46" fmla="*/ 233680 w 332"/>
                <a:gd name="T47" fmla="*/ 88723 h 275"/>
                <a:gd name="T48" fmla="*/ 262891 w 332"/>
                <a:gd name="T49" fmla="*/ 98830 h 275"/>
                <a:gd name="T50" fmla="*/ 264014 w 332"/>
                <a:gd name="T51" fmla="*/ 103323 h 275"/>
                <a:gd name="T52" fmla="*/ 279743 w 332"/>
                <a:gd name="T53" fmla="*/ 131400 h 275"/>
                <a:gd name="T54" fmla="*/ 267384 w 332"/>
                <a:gd name="T55" fmla="*/ 103323 h 275"/>
                <a:gd name="T56" fmla="*/ 271878 w 332"/>
                <a:gd name="T57" fmla="*/ 95461 h 275"/>
                <a:gd name="T58" fmla="*/ 266261 w 332"/>
                <a:gd name="T59" fmla="*/ 77492 h 275"/>
                <a:gd name="T60" fmla="*/ 279743 w 332"/>
                <a:gd name="T61" fmla="*/ 69631 h 275"/>
                <a:gd name="T62" fmla="*/ 287607 w 332"/>
                <a:gd name="T63" fmla="*/ 108938 h 275"/>
                <a:gd name="T64" fmla="*/ 289854 w 332"/>
                <a:gd name="T65" fmla="*/ 84230 h 275"/>
                <a:gd name="T66" fmla="*/ 299965 w 332"/>
                <a:gd name="T67" fmla="*/ 78615 h 275"/>
                <a:gd name="T68" fmla="*/ 299965 w 332"/>
                <a:gd name="T69" fmla="*/ 87600 h 275"/>
                <a:gd name="T70" fmla="*/ 312323 w 332"/>
                <a:gd name="T71" fmla="*/ 88723 h 275"/>
                <a:gd name="T72" fmla="*/ 324681 w 332"/>
                <a:gd name="T73" fmla="*/ 77492 h 275"/>
                <a:gd name="T74" fmla="*/ 319064 w 332"/>
                <a:gd name="T75" fmla="*/ 95461 h 275"/>
                <a:gd name="T76" fmla="*/ 323558 w 332"/>
                <a:gd name="T77" fmla="*/ 103323 h 275"/>
                <a:gd name="T78" fmla="*/ 310076 w 332"/>
                <a:gd name="T79" fmla="*/ 129153 h 275"/>
                <a:gd name="T80" fmla="*/ 306706 w 332"/>
                <a:gd name="T81" fmla="*/ 133646 h 275"/>
                <a:gd name="T82" fmla="*/ 325805 w 332"/>
                <a:gd name="T83" fmla="*/ 103323 h 275"/>
                <a:gd name="T84" fmla="*/ 322434 w 332"/>
                <a:gd name="T85" fmla="*/ 98830 h 275"/>
                <a:gd name="T86" fmla="*/ 325805 w 332"/>
                <a:gd name="T87" fmla="*/ 77492 h 275"/>
                <a:gd name="T88" fmla="*/ 361755 w 332"/>
                <a:gd name="T89" fmla="*/ 134769 h 275"/>
                <a:gd name="T90" fmla="*/ 372990 w 332"/>
                <a:gd name="T91" fmla="*/ 156107 h 275"/>
                <a:gd name="T92" fmla="*/ 372990 w 332"/>
                <a:gd name="T93" fmla="*/ 307722 h 275"/>
                <a:gd name="T94" fmla="*/ 213458 w 332"/>
                <a:gd name="T95" fmla="*/ 165092 h 275"/>
                <a:gd name="T96" fmla="*/ 165149 w 332"/>
                <a:gd name="T97" fmla="*/ 139261 h 275"/>
                <a:gd name="T98" fmla="*/ 114593 w 332"/>
                <a:gd name="T99" fmla="*/ 186430 h 275"/>
                <a:gd name="T100" fmla="*/ 147174 w 332"/>
                <a:gd name="T101" fmla="*/ 308845 h 275"/>
                <a:gd name="T102" fmla="*/ 146050 w 332"/>
                <a:gd name="T103" fmla="*/ 229107 h 275"/>
                <a:gd name="T104" fmla="*/ 253903 w 332"/>
                <a:gd name="T105" fmla="*/ 134769 h 275"/>
                <a:gd name="T106" fmla="*/ 255026 w 332"/>
                <a:gd name="T107" fmla="*/ 120169 h 275"/>
                <a:gd name="T108" fmla="*/ 253903 w 332"/>
                <a:gd name="T109" fmla="*/ 134769 h 275"/>
                <a:gd name="T110" fmla="*/ 338163 w 332"/>
                <a:gd name="T111" fmla="*/ 134769 h 275"/>
                <a:gd name="T112" fmla="*/ 337039 w 332"/>
                <a:gd name="T113" fmla="*/ 120169 h 2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2" h="275">
                  <a:moveTo>
                    <a:pt x="244" y="46"/>
                  </a:moveTo>
                  <a:cubicBezTo>
                    <a:pt x="243" y="38"/>
                    <a:pt x="243" y="32"/>
                    <a:pt x="245" y="23"/>
                  </a:cubicBezTo>
                  <a:cubicBezTo>
                    <a:pt x="255" y="37"/>
                    <a:pt x="270" y="27"/>
                    <a:pt x="281" y="24"/>
                  </a:cubicBezTo>
                  <a:cubicBezTo>
                    <a:pt x="283" y="31"/>
                    <a:pt x="283" y="37"/>
                    <a:pt x="283" y="47"/>
                  </a:cubicBezTo>
                  <a:cubicBezTo>
                    <a:pt x="291" y="39"/>
                    <a:pt x="291" y="19"/>
                    <a:pt x="286" y="12"/>
                  </a:cubicBezTo>
                  <a:cubicBezTo>
                    <a:pt x="278" y="1"/>
                    <a:pt x="249" y="0"/>
                    <a:pt x="241" y="10"/>
                  </a:cubicBezTo>
                  <a:cubicBezTo>
                    <a:pt x="237" y="14"/>
                    <a:pt x="233" y="41"/>
                    <a:pt x="244" y="46"/>
                  </a:cubicBezTo>
                  <a:close/>
                  <a:moveTo>
                    <a:pt x="113" y="203"/>
                  </a:moveTo>
                  <a:cubicBezTo>
                    <a:pt x="113" y="211"/>
                    <a:pt x="113" y="211"/>
                    <a:pt x="113" y="211"/>
                  </a:cubicBezTo>
                  <a:cubicBezTo>
                    <a:pt x="70" y="223"/>
                    <a:pt x="70" y="223"/>
                    <a:pt x="70" y="223"/>
                  </a:cubicBezTo>
                  <a:cubicBezTo>
                    <a:pt x="70" y="252"/>
                    <a:pt x="70" y="252"/>
                    <a:pt x="70" y="252"/>
                  </a:cubicBezTo>
                  <a:cubicBezTo>
                    <a:pt x="90" y="267"/>
                    <a:pt x="90" y="267"/>
                    <a:pt x="90" y="267"/>
                  </a:cubicBezTo>
                  <a:cubicBezTo>
                    <a:pt x="90" y="275"/>
                    <a:pt x="90" y="275"/>
                    <a:pt x="90" y="275"/>
                  </a:cubicBezTo>
                  <a:cubicBezTo>
                    <a:pt x="35" y="275"/>
                    <a:pt x="35" y="275"/>
                    <a:pt x="35" y="275"/>
                  </a:cubicBezTo>
                  <a:cubicBezTo>
                    <a:pt x="35" y="266"/>
                    <a:pt x="35" y="266"/>
                    <a:pt x="35" y="266"/>
                  </a:cubicBezTo>
                  <a:cubicBezTo>
                    <a:pt x="54" y="252"/>
                    <a:pt x="54" y="252"/>
                    <a:pt x="54" y="252"/>
                  </a:cubicBezTo>
                  <a:cubicBezTo>
                    <a:pt x="54" y="223"/>
                    <a:pt x="54" y="223"/>
                    <a:pt x="54" y="223"/>
                  </a:cubicBezTo>
                  <a:cubicBezTo>
                    <a:pt x="15" y="223"/>
                    <a:pt x="15" y="223"/>
                    <a:pt x="15" y="223"/>
                  </a:cubicBezTo>
                  <a:cubicBezTo>
                    <a:pt x="12" y="202"/>
                    <a:pt x="12" y="202"/>
                    <a:pt x="12" y="202"/>
                  </a:cubicBezTo>
                  <a:cubicBezTo>
                    <a:pt x="21" y="199"/>
                    <a:pt x="21" y="199"/>
                    <a:pt x="21" y="199"/>
                  </a:cubicBezTo>
                  <a:cubicBezTo>
                    <a:pt x="9" y="182"/>
                    <a:pt x="9" y="182"/>
                    <a:pt x="9" y="182"/>
                  </a:cubicBezTo>
                  <a:cubicBezTo>
                    <a:pt x="0" y="116"/>
                    <a:pt x="0" y="116"/>
                    <a:pt x="0" y="116"/>
                  </a:cubicBezTo>
                  <a:cubicBezTo>
                    <a:pt x="33" y="116"/>
                    <a:pt x="33" y="116"/>
                    <a:pt x="33" y="116"/>
                  </a:cubicBezTo>
                  <a:cubicBezTo>
                    <a:pt x="43" y="182"/>
                    <a:pt x="43" y="182"/>
                    <a:pt x="43" y="182"/>
                  </a:cubicBezTo>
                  <a:cubicBezTo>
                    <a:pt x="34" y="198"/>
                    <a:pt x="34" y="198"/>
                    <a:pt x="34" y="198"/>
                  </a:cubicBezTo>
                  <a:cubicBezTo>
                    <a:pt x="45" y="198"/>
                    <a:pt x="45" y="198"/>
                    <a:pt x="45" y="198"/>
                  </a:cubicBezTo>
                  <a:cubicBezTo>
                    <a:pt x="50" y="198"/>
                    <a:pt x="50" y="198"/>
                    <a:pt x="50" y="198"/>
                  </a:cubicBezTo>
                  <a:cubicBezTo>
                    <a:pt x="48" y="124"/>
                    <a:pt x="33" y="112"/>
                    <a:pt x="50" y="81"/>
                  </a:cubicBezTo>
                  <a:cubicBezTo>
                    <a:pt x="54" y="82"/>
                    <a:pt x="54" y="82"/>
                    <a:pt x="54" y="82"/>
                  </a:cubicBezTo>
                  <a:cubicBezTo>
                    <a:pt x="54" y="77"/>
                    <a:pt x="53" y="73"/>
                    <a:pt x="52" y="69"/>
                  </a:cubicBezTo>
                  <a:cubicBezTo>
                    <a:pt x="29" y="56"/>
                    <a:pt x="37" y="26"/>
                    <a:pt x="57" y="20"/>
                  </a:cubicBezTo>
                  <a:cubicBezTo>
                    <a:pt x="68" y="16"/>
                    <a:pt x="81" y="17"/>
                    <a:pt x="90" y="26"/>
                  </a:cubicBezTo>
                  <a:cubicBezTo>
                    <a:pt x="97" y="33"/>
                    <a:pt x="93" y="35"/>
                    <a:pt x="93" y="35"/>
                  </a:cubicBezTo>
                  <a:cubicBezTo>
                    <a:pt x="92" y="36"/>
                    <a:pt x="92" y="36"/>
                    <a:pt x="92" y="36"/>
                  </a:cubicBezTo>
                  <a:cubicBezTo>
                    <a:pt x="93" y="39"/>
                    <a:pt x="94" y="45"/>
                    <a:pt x="94" y="46"/>
                  </a:cubicBezTo>
                  <a:cubicBezTo>
                    <a:pt x="94" y="47"/>
                    <a:pt x="92" y="48"/>
                    <a:pt x="92" y="48"/>
                  </a:cubicBezTo>
                  <a:cubicBezTo>
                    <a:pt x="96" y="59"/>
                    <a:pt x="96" y="59"/>
                    <a:pt x="96" y="59"/>
                  </a:cubicBezTo>
                  <a:cubicBezTo>
                    <a:pt x="93" y="61"/>
                    <a:pt x="93" y="61"/>
                    <a:pt x="93" y="61"/>
                  </a:cubicBezTo>
                  <a:cubicBezTo>
                    <a:pt x="94" y="64"/>
                    <a:pt x="94" y="67"/>
                    <a:pt x="94" y="71"/>
                  </a:cubicBezTo>
                  <a:cubicBezTo>
                    <a:pt x="93" y="71"/>
                    <a:pt x="91" y="73"/>
                    <a:pt x="90" y="73"/>
                  </a:cubicBezTo>
                  <a:cubicBezTo>
                    <a:pt x="80" y="74"/>
                    <a:pt x="80" y="74"/>
                    <a:pt x="80" y="74"/>
                  </a:cubicBezTo>
                  <a:cubicBezTo>
                    <a:pt x="80" y="88"/>
                    <a:pt x="80" y="88"/>
                    <a:pt x="80" y="88"/>
                  </a:cubicBezTo>
                  <a:cubicBezTo>
                    <a:pt x="149" y="105"/>
                    <a:pt x="149" y="105"/>
                    <a:pt x="149" y="105"/>
                  </a:cubicBezTo>
                  <a:cubicBezTo>
                    <a:pt x="159" y="106"/>
                    <a:pt x="154" y="107"/>
                    <a:pt x="165" y="108"/>
                  </a:cubicBezTo>
                  <a:cubicBezTo>
                    <a:pt x="172" y="109"/>
                    <a:pt x="179" y="116"/>
                    <a:pt x="180" y="120"/>
                  </a:cubicBezTo>
                  <a:cubicBezTo>
                    <a:pt x="181" y="120"/>
                    <a:pt x="181" y="120"/>
                    <a:pt x="181" y="120"/>
                  </a:cubicBezTo>
                  <a:cubicBezTo>
                    <a:pt x="203" y="120"/>
                    <a:pt x="203" y="120"/>
                    <a:pt x="203" y="120"/>
                  </a:cubicBezTo>
                  <a:cubicBezTo>
                    <a:pt x="202" y="100"/>
                    <a:pt x="204" y="86"/>
                    <a:pt x="208" y="79"/>
                  </a:cubicBezTo>
                  <a:cubicBezTo>
                    <a:pt x="218" y="75"/>
                    <a:pt x="226" y="73"/>
                    <a:pt x="236" y="69"/>
                  </a:cubicBezTo>
                  <a:cubicBezTo>
                    <a:pt x="234" y="88"/>
                    <a:pt x="234" y="88"/>
                    <a:pt x="234" y="88"/>
                  </a:cubicBezTo>
                  <a:cubicBezTo>
                    <a:pt x="239" y="88"/>
                    <a:pt x="239" y="88"/>
                    <a:pt x="239" y="88"/>
                  </a:cubicBezTo>
                  <a:cubicBezTo>
                    <a:pt x="235" y="92"/>
                    <a:pt x="235" y="92"/>
                    <a:pt x="235" y="92"/>
                  </a:cubicBezTo>
                  <a:cubicBezTo>
                    <a:pt x="235" y="92"/>
                    <a:pt x="235" y="92"/>
                    <a:pt x="235" y="92"/>
                  </a:cubicBezTo>
                  <a:cubicBezTo>
                    <a:pt x="235" y="92"/>
                    <a:pt x="243" y="107"/>
                    <a:pt x="249" y="117"/>
                  </a:cubicBezTo>
                  <a:cubicBezTo>
                    <a:pt x="250" y="118"/>
                    <a:pt x="252" y="118"/>
                    <a:pt x="252" y="119"/>
                  </a:cubicBezTo>
                  <a:cubicBezTo>
                    <a:pt x="248" y="111"/>
                    <a:pt x="240" y="96"/>
                    <a:pt x="238" y="92"/>
                  </a:cubicBezTo>
                  <a:cubicBezTo>
                    <a:pt x="243" y="87"/>
                    <a:pt x="243" y="87"/>
                    <a:pt x="243" y="87"/>
                  </a:cubicBezTo>
                  <a:cubicBezTo>
                    <a:pt x="242" y="85"/>
                    <a:pt x="242" y="85"/>
                    <a:pt x="242" y="85"/>
                  </a:cubicBezTo>
                  <a:cubicBezTo>
                    <a:pt x="236" y="86"/>
                    <a:pt x="236" y="86"/>
                    <a:pt x="236" y="86"/>
                  </a:cubicBezTo>
                  <a:cubicBezTo>
                    <a:pt x="237" y="69"/>
                    <a:pt x="237" y="69"/>
                    <a:pt x="237" y="69"/>
                  </a:cubicBezTo>
                  <a:cubicBezTo>
                    <a:pt x="239" y="67"/>
                    <a:pt x="246" y="64"/>
                    <a:pt x="248" y="62"/>
                  </a:cubicBezTo>
                  <a:cubicBezTo>
                    <a:pt x="249" y="62"/>
                    <a:pt x="249" y="62"/>
                    <a:pt x="249" y="62"/>
                  </a:cubicBezTo>
                  <a:cubicBezTo>
                    <a:pt x="249" y="79"/>
                    <a:pt x="249" y="79"/>
                    <a:pt x="249" y="79"/>
                  </a:cubicBezTo>
                  <a:cubicBezTo>
                    <a:pt x="256" y="97"/>
                    <a:pt x="256" y="97"/>
                    <a:pt x="256" y="97"/>
                  </a:cubicBezTo>
                  <a:cubicBezTo>
                    <a:pt x="260" y="78"/>
                    <a:pt x="260" y="78"/>
                    <a:pt x="260" y="78"/>
                  </a:cubicBezTo>
                  <a:cubicBezTo>
                    <a:pt x="258" y="75"/>
                    <a:pt x="258" y="75"/>
                    <a:pt x="258" y="75"/>
                  </a:cubicBezTo>
                  <a:cubicBezTo>
                    <a:pt x="260" y="70"/>
                    <a:pt x="260" y="70"/>
                    <a:pt x="260" y="70"/>
                  </a:cubicBezTo>
                  <a:cubicBezTo>
                    <a:pt x="267" y="70"/>
                    <a:pt x="267" y="70"/>
                    <a:pt x="267" y="70"/>
                  </a:cubicBezTo>
                  <a:cubicBezTo>
                    <a:pt x="270" y="75"/>
                    <a:pt x="270" y="75"/>
                    <a:pt x="270" y="75"/>
                  </a:cubicBezTo>
                  <a:cubicBezTo>
                    <a:pt x="267" y="78"/>
                    <a:pt x="267" y="78"/>
                    <a:pt x="267" y="78"/>
                  </a:cubicBezTo>
                  <a:cubicBezTo>
                    <a:pt x="272" y="97"/>
                    <a:pt x="272" y="97"/>
                    <a:pt x="272" y="97"/>
                  </a:cubicBezTo>
                  <a:cubicBezTo>
                    <a:pt x="278" y="79"/>
                    <a:pt x="278" y="79"/>
                    <a:pt x="278" y="79"/>
                  </a:cubicBezTo>
                  <a:cubicBezTo>
                    <a:pt x="279" y="63"/>
                    <a:pt x="279" y="63"/>
                    <a:pt x="279" y="63"/>
                  </a:cubicBezTo>
                  <a:cubicBezTo>
                    <a:pt x="282" y="65"/>
                    <a:pt x="287" y="67"/>
                    <a:pt x="289" y="69"/>
                  </a:cubicBezTo>
                  <a:cubicBezTo>
                    <a:pt x="289" y="86"/>
                    <a:pt x="289" y="86"/>
                    <a:pt x="289" y="86"/>
                  </a:cubicBezTo>
                  <a:cubicBezTo>
                    <a:pt x="284" y="85"/>
                    <a:pt x="284" y="85"/>
                    <a:pt x="284" y="85"/>
                  </a:cubicBezTo>
                  <a:cubicBezTo>
                    <a:pt x="283" y="87"/>
                    <a:pt x="283" y="87"/>
                    <a:pt x="283" y="87"/>
                  </a:cubicBezTo>
                  <a:cubicBezTo>
                    <a:pt x="288" y="92"/>
                    <a:pt x="288" y="92"/>
                    <a:pt x="288" y="92"/>
                  </a:cubicBezTo>
                  <a:cubicBezTo>
                    <a:pt x="286" y="95"/>
                    <a:pt x="280" y="107"/>
                    <a:pt x="276" y="115"/>
                  </a:cubicBezTo>
                  <a:cubicBezTo>
                    <a:pt x="276" y="115"/>
                    <a:pt x="276" y="115"/>
                    <a:pt x="276" y="115"/>
                  </a:cubicBezTo>
                  <a:cubicBezTo>
                    <a:pt x="276" y="115"/>
                    <a:pt x="276" y="115"/>
                    <a:pt x="276" y="115"/>
                  </a:cubicBezTo>
                  <a:cubicBezTo>
                    <a:pt x="275" y="116"/>
                    <a:pt x="274" y="118"/>
                    <a:pt x="273" y="119"/>
                  </a:cubicBezTo>
                  <a:cubicBezTo>
                    <a:pt x="274" y="118"/>
                    <a:pt x="275" y="118"/>
                    <a:pt x="276" y="117"/>
                  </a:cubicBezTo>
                  <a:cubicBezTo>
                    <a:pt x="282" y="107"/>
                    <a:pt x="290" y="92"/>
                    <a:pt x="290" y="92"/>
                  </a:cubicBezTo>
                  <a:cubicBezTo>
                    <a:pt x="291" y="92"/>
                    <a:pt x="291" y="92"/>
                    <a:pt x="291" y="92"/>
                  </a:cubicBezTo>
                  <a:cubicBezTo>
                    <a:pt x="287" y="88"/>
                    <a:pt x="287" y="88"/>
                    <a:pt x="287" y="88"/>
                  </a:cubicBezTo>
                  <a:cubicBezTo>
                    <a:pt x="292" y="88"/>
                    <a:pt x="292" y="88"/>
                    <a:pt x="292" y="88"/>
                  </a:cubicBezTo>
                  <a:cubicBezTo>
                    <a:pt x="290" y="69"/>
                    <a:pt x="290" y="69"/>
                    <a:pt x="290" y="69"/>
                  </a:cubicBezTo>
                  <a:cubicBezTo>
                    <a:pt x="316" y="79"/>
                    <a:pt x="316" y="79"/>
                    <a:pt x="316" y="79"/>
                  </a:cubicBezTo>
                  <a:cubicBezTo>
                    <a:pt x="322" y="89"/>
                    <a:pt x="322" y="104"/>
                    <a:pt x="322" y="120"/>
                  </a:cubicBezTo>
                  <a:cubicBezTo>
                    <a:pt x="332" y="120"/>
                    <a:pt x="332" y="120"/>
                    <a:pt x="332" y="120"/>
                  </a:cubicBezTo>
                  <a:cubicBezTo>
                    <a:pt x="332" y="139"/>
                    <a:pt x="332" y="139"/>
                    <a:pt x="332" y="139"/>
                  </a:cubicBezTo>
                  <a:cubicBezTo>
                    <a:pt x="332" y="147"/>
                    <a:pt x="332" y="147"/>
                    <a:pt x="332" y="147"/>
                  </a:cubicBezTo>
                  <a:cubicBezTo>
                    <a:pt x="332" y="274"/>
                    <a:pt x="332" y="274"/>
                    <a:pt x="332" y="274"/>
                  </a:cubicBezTo>
                  <a:cubicBezTo>
                    <a:pt x="190" y="274"/>
                    <a:pt x="190" y="274"/>
                    <a:pt x="190" y="274"/>
                  </a:cubicBezTo>
                  <a:cubicBezTo>
                    <a:pt x="190" y="147"/>
                    <a:pt x="190" y="147"/>
                    <a:pt x="190" y="147"/>
                  </a:cubicBezTo>
                  <a:cubicBezTo>
                    <a:pt x="147" y="147"/>
                    <a:pt x="147" y="147"/>
                    <a:pt x="147" y="147"/>
                  </a:cubicBezTo>
                  <a:cubicBezTo>
                    <a:pt x="147" y="124"/>
                    <a:pt x="147" y="124"/>
                    <a:pt x="147" y="124"/>
                  </a:cubicBezTo>
                  <a:cubicBezTo>
                    <a:pt x="133" y="124"/>
                    <a:pt x="120" y="124"/>
                    <a:pt x="106" y="123"/>
                  </a:cubicBezTo>
                  <a:cubicBezTo>
                    <a:pt x="105" y="138"/>
                    <a:pt x="103" y="152"/>
                    <a:pt x="102" y="166"/>
                  </a:cubicBezTo>
                  <a:cubicBezTo>
                    <a:pt x="128" y="168"/>
                    <a:pt x="152" y="175"/>
                    <a:pt x="172" y="189"/>
                  </a:cubicBezTo>
                  <a:cubicBezTo>
                    <a:pt x="158" y="217"/>
                    <a:pt x="144" y="246"/>
                    <a:pt x="131" y="275"/>
                  </a:cubicBezTo>
                  <a:cubicBezTo>
                    <a:pt x="123" y="275"/>
                    <a:pt x="116" y="275"/>
                    <a:pt x="108" y="275"/>
                  </a:cubicBezTo>
                  <a:cubicBezTo>
                    <a:pt x="117" y="250"/>
                    <a:pt x="110" y="228"/>
                    <a:pt x="130" y="204"/>
                  </a:cubicBezTo>
                  <a:cubicBezTo>
                    <a:pt x="125" y="204"/>
                    <a:pt x="119" y="203"/>
                    <a:pt x="113" y="203"/>
                  </a:cubicBezTo>
                  <a:close/>
                  <a:moveTo>
                    <a:pt x="226" y="120"/>
                  </a:moveTo>
                  <a:cubicBezTo>
                    <a:pt x="231" y="120"/>
                    <a:pt x="231" y="120"/>
                    <a:pt x="231" y="120"/>
                  </a:cubicBezTo>
                  <a:cubicBezTo>
                    <a:pt x="227" y="107"/>
                    <a:pt x="227" y="107"/>
                    <a:pt x="227" y="107"/>
                  </a:cubicBezTo>
                  <a:cubicBezTo>
                    <a:pt x="226" y="107"/>
                    <a:pt x="226" y="107"/>
                    <a:pt x="226" y="107"/>
                  </a:cubicBezTo>
                  <a:cubicBezTo>
                    <a:pt x="226" y="120"/>
                    <a:pt x="226" y="120"/>
                    <a:pt x="226" y="120"/>
                  </a:cubicBezTo>
                  <a:close/>
                  <a:moveTo>
                    <a:pt x="296" y="120"/>
                  </a:moveTo>
                  <a:cubicBezTo>
                    <a:pt x="301" y="120"/>
                    <a:pt x="301" y="120"/>
                    <a:pt x="301" y="120"/>
                  </a:cubicBezTo>
                  <a:cubicBezTo>
                    <a:pt x="302" y="107"/>
                    <a:pt x="302" y="107"/>
                    <a:pt x="302" y="107"/>
                  </a:cubicBezTo>
                  <a:cubicBezTo>
                    <a:pt x="300" y="107"/>
                    <a:pt x="300" y="107"/>
                    <a:pt x="300" y="107"/>
                  </a:cubicBezTo>
                  <a:lnTo>
                    <a:pt x="296" y="12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23" name="组合 15"/>
          <p:cNvGrpSpPr/>
          <p:nvPr/>
        </p:nvGrpSpPr>
        <p:grpSpPr bwMode="auto">
          <a:xfrm>
            <a:off x="3043406" y="2342650"/>
            <a:ext cx="1129629" cy="1591431"/>
            <a:chOff x="0" y="0"/>
            <a:chExt cx="1147515" cy="1624019"/>
          </a:xfrm>
        </p:grpSpPr>
        <p:grpSp>
          <p:nvGrpSpPr>
            <p:cNvPr id="24" name="组合 22"/>
            <p:cNvGrpSpPr/>
            <p:nvPr/>
          </p:nvGrpSpPr>
          <p:grpSpPr bwMode="auto">
            <a:xfrm rot="-5400000">
              <a:off x="-238252" y="238252"/>
              <a:ext cx="1624019" cy="1147515"/>
              <a:chOff x="0" y="0"/>
              <a:chExt cx="2070437" cy="1462949"/>
            </a:xfrm>
          </p:grpSpPr>
          <p:sp>
            <p:nvSpPr>
              <p:cNvPr id="26" name="等腰三角形 6"/>
              <p:cNvSpPr/>
              <p:nvPr/>
            </p:nvSpPr>
            <p:spPr bwMode="auto">
              <a:xfrm>
                <a:off x="10119" y="900432"/>
                <a:ext cx="597048"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262626"/>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2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083473"/>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25" name="Freeform 21"/>
            <p:cNvSpPr>
              <a:spLocks noEditPoints="true"/>
            </p:cNvSpPr>
            <p:nvPr/>
          </p:nvSpPr>
          <p:spPr bwMode="auto">
            <a:xfrm>
              <a:off x="296372" y="279498"/>
              <a:ext cx="391200" cy="256623"/>
            </a:xfrm>
            <a:custGeom>
              <a:avLst/>
              <a:gdLst>
                <a:gd name="T0" fmla="*/ 249842 w 357"/>
                <a:gd name="T1" fmla="*/ 186436 h 234"/>
                <a:gd name="T2" fmla="*/ 299153 w 357"/>
                <a:gd name="T3" fmla="*/ 197402 h 234"/>
                <a:gd name="T4" fmla="*/ 87664 w 357"/>
                <a:gd name="T5" fmla="*/ 19740 h 234"/>
                <a:gd name="T6" fmla="*/ 0 w 357"/>
                <a:gd name="T7" fmla="*/ 135988 h 234"/>
                <a:gd name="T8" fmla="*/ 56982 w 357"/>
                <a:gd name="T9" fmla="*/ 129408 h 234"/>
                <a:gd name="T10" fmla="*/ 154508 w 357"/>
                <a:gd name="T11" fmla="*/ 94314 h 234"/>
                <a:gd name="T12" fmla="*/ 227926 w 357"/>
                <a:gd name="T13" fmla="*/ 110765 h 234"/>
                <a:gd name="T14" fmla="*/ 213681 w 357"/>
                <a:gd name="T15" fmla="*/ 48254 h 234"/>
                <a:gd name="T16" fmla="*/ 98622 w 357"/>
                <a:gd name="T17" fmla="*/ 52641 h 234"/>
                <a:gd name="T18" fmla="*/ 75610 w 357"/>
                <a:gd name="T19" fmla="*/ 83348 h 234"/>
                <a:gd name="T20" fmla="*/ 82185 w 357"/>
                <a:gd name="T21" fmla="*/ 41674 h 234"/>
                <a:gd name="T22" fmla="*/ 306824 w 357"/>
                <a:gd name="T23" fmla="*/ 0 h 234"/>
                <a:gd name="T24" fmla="*/ 272854 w 357"/>
                <a:gd name="T25" fmla="*/ 41674 h 234"/>
                <a:gd name="T26" fmla="*/ 305728 w 357"/>
                <a:gd name="T27" fmla="*/ 82251 h 234"/>
                <a:gd name="T28" fmla="*/ 255321 w 357"/>
                <a:gd name="T29" fmla="*/ 46061 h 234"/>
                <a:gd name="T30" fmla="*/ 256417 w 357"/>
                <a:gd name="T31" fmla="*/ 97604 h 234"/>
                <a:gd name="T32" fmla="*/ 182998 w 357"/>
                <a:gd name="T33" fmla="*/ 93218 h 234"/>
                <a:gd name="T34" fmla="*/ 75610 w 357"/>
                <a:gd name="T35" fmla="*/ 175469 h 234"/>
                <a:gd name="T36" fmla="*/ 154508 w 357"/>
                <a:gd name="T37" fmla="*/ 152438 h 234"/>
                <a:gd name="T38" fmla="*/ 105197 w 357"/>
                <a:gd name="T39" fmla="*/ 210562 h 234"/>
                <a:gd name="T40" fmla="*/ 173136 w 357"/>
                <a:gd name="T41" fmla="*/ 195209 h 234"/>
                <a:gd name="T42" fmla="*/ 152316 w 357"/>
                <a:gd name="T43" fmla="*/ 234689 h 234"/>
                <a:gd name="T44" fmla="*/ 211489 w 357"/>
                <a:gd name="T45" fmla="*/ 211659 h 234"/>
                <a:gd name="T46" fmla="*/ 202723 w 357"/>
                <a:gd name="T47" fmla="*/ 243463 h 234"/>
                <a:gd name="T48" fmla="*/ 244363 w 357"/>
                <a:gd name="T49" fmla="*/ 237979 h 234"/>
                <a:gd name="T50" fmla="*/ 232309 w 357"/>
                <a:gd name="T51" fmla="*/ 206176 h 234"/>
                <a:gd name="T52" fmla="*/ 312303 w 357"/>
                <a:gd name="T53" fmla="*/ 157922 h 234"/>
                <a:gd name="T54" fmla="*/ 350655 w 357"/>
                <a:gd name="T55" fmla="*/ 138182 h 234"/>
                <a:gd name="T56" fmla="*/ 306824 w 357"/>
                <a:gd name="T57" fmla="*/ 0 h 234"/>
                <a:gd name="T58" fmla="*/ 284908 w 357"/>
                <a:gd name="T59" fmla="*/ 160115 h 234"/>
                <a:gd name="T60" fmla="*/ 305728 w 357"/>
                <a:gd name="T61" fmla="*/ 188629 h 234"/>
                <a:gd name="T62" fmla="*/ 258608 w 357"/>
                <a:gd name="T63" fmla="*/ 239076 h 234"/>
                <a:gd name="T64" fmla="*/ 250938 w 357"/>
                <a:gd name="T65" fmla="*/ 200692 h 234"/>
                <a:gd name="T66" fmla="*/ 258608 w 357"/>
                <a:gd name="T67" fmla="*/ 239076 h 2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7" h="234">
                  <a:moveTo>
                    <a:pt x="259" y="196"/>
                  </a:moveTo>
                  <a:cubicBezTo>
                    <a:pt x="228" y="170"/>
                    <a:pt x="228" y="170"/>
                    <a:pt x="228" y="170"/>
                  </a:cubicBezTo>
                  <a:cubicBezTo>
                    <a:pt x="239" y="158"/>
                    <a:pt x="239" y="158"/>
                    <a:pt x="239" y="158"/>
                  </a:cubicBezTo>
                  <a:cubicBezTo>
                    <a:pt x="273" y="180"/>
                    <a:pt x="273" y="180"/>
                    <a:pt x="273" y="180"/>
                  </a:cubicBezTo>
                  <a:cubicBezTo>
                    <a:pt x="269" y="185"/>
                    <a:pt x="264" y="191"/>
                    <a:pt x="259" y="196"/>
                  </a:cubicBezTo>
                  <a:close/>
                  <a:moveTo>
                    <a:pt x="80" y="18"/>
                  </a:moveTo>
                  <a:cubicBezTo>
                    <a:pt x="34" y="5"/>
                    <a:pt x="34" y="5"/>
                    <a:pt x="34" y="5"/>
                  </a:cubicBezTo>
                  <a:cubicBezTo>
                    <a:pt x="0" y="124"/>
                    <a:pt x="0" y="124"/>
                    <a:pt x="0" y="124"/>
                  </a:cubicBezTo>
                  <a:cubicBezTo>
                    <a:pt x="47" y="137"/>
                    <a:pt x="47" y="137"/>
                    <a:pt x="47" y="137"/>
                  </a:cubicBezTo>
                  <a:cubicBezTo>
                    <a:pt x="52" y="118"/>
                    <a:pt x="52" y="118"/>
                    <a:pt x="52" y="118"/>
                  </a:cubicBezTo>
                  <a:cubicBezTo>
                    <a:pt x="78" y="139"/>
                    <a:pt x="78" y="139"/>
                    <a:pt x="78" y="139"/>
                  </a:cubicBezTo>
                  <a:cubicBezTo>
                    <a:pt x="141" y="86"/>
                    <a:pt x="141" y="86"/>
                    <a:pt x="141" y="86"/>
                  </a:cubicBezTo>
                  <a:cubicBezTo>
                    <a:pt x="167" y="77"/>
                    <a:pt x="167" y="77"/>
                    <a:pt x="167" y="77"/>
                  </a:cubicBezTo>
                  <a:cubicBezTo>
                    <a:pt x="208" y="101"/>
                    <a:pt x="208" y="101"/>
                    <a:pt x="208" y="101"/>
                  </a:cubicBezTo>
                  <a:cubicBezTo>
                    <a:pt x="221" y="90"/>
                    <a:pt x="221" y="90"/>
                    <a:pt x="221" y="90"/>
                  </a:cubicBezTo>
                  <a:cubicBezTo>
                    <a:pt x="195" y="44"/>
                    <a:pt x="195" y="44"/>
                    <a:pt x="195" y="44"/>
                  </a:cubicBezTo>
                  <a:cubicBezTo>
                    <a:pt x="135" y="41"/>
                    <a:pt x="135" y="41"/>
                    <a:pt x="135" y="41"/>
                  </a:cubicBezTo>
                  <a:cubicBezTo>
                    <a:pt x="90" y="48"/>
                    <a:pt x="90" y="48"/>
                    <a:pt x="90" y="48"/>
                  </a:cubicBezTo>
                  <a:cubicBezTo>
                    <a:pt x="85" y="46"/>
                    <a:pt x="85" y="46"/>
                    <a:pt x="85" y="46"/>
                  </a:cubicBezTo>
                  <a:cubicBezTo>
                    <a:pt x="69" y="76"/>
                    <a:pt x="69" y="76"/>
                    <a:pt x="69" y="76"/>
                  </a:cubicBezTo>
                  <a:cubicBezTo>
                    <a:pt x="64" y="74"/>
                    <a:pt x="64" y="74"/>
                    <a:pt x="64" y="74"/>
                  </a:cubicBezTo>
                  <a:cubicBezTo>
                    <a:pt x="75" y="38"/>
                    <a:pt x="75" y="38"/>
                    <a:pt x="75" y="38"/>
                  </a:cubicBezTo>
                  <a:cubicBezTo>
                    <a:pt x="80" y="18"/>
                    <a:pt x="80" y="18"/>
                    <a:pt x="80" y="18"/>
                  </a:cubicBezTo>
                  <a:close/>
                  <a:moveTo>
                    <a:pt x="280" y="0"/>
                  </a:moveTo>
                  <a:cubicBezTo>
                    <a:pt x="243" y="30"/>
                    <a:pt x="243" y="30"/>
                    <a:pt x="243" y="30"/>
                  </a:cubicBezTo>
                  <a:cubicBezTo>
                    <a:pt x="249" y="38"/>
                    <a:pt x="249" y="38"/>
                    <a:pt x="249" y="38"/>
                  </a:cubicBezTo>
                  <a:cubicBezTo>
                    <a:pt x="249" y="38"/>
                    <a:pt x="249" y="38"/>
                    <a:pt x="249" y="38"/>
                  </a:cubicBezTo>
                  <a:cubicBezTo>
                    <a:pt x="279" y="75"/>
                    <a:pt x="279" y="75"/>
                    <a:pt x="279" y="75"/>
                  </a:cubicBezTo>
                  <a:cubicBezTo>
                    <a:pt x="274" y="79"/>
                    <a:pt x="274" y="79"/>
                    <a:pt x="274" y="79"/>
                  </a:cubicBezTo>
                  <a:cubicBezTo>
                    <a:pt x="233" y="42"/>
                    <a:pt x="233" y="42"/>
                    <a:pt x="233" y="42"/>
                  </a:cubicBezTo>
                  <a:cubicBezTo>
                    <a:pt x="226" y="44"/>
                    <a:pt x="219" y="48"/>
                    <a:pt x="210" y="52"/>
                  </a:cubicBezTo>
                  <a:cubicBezTo>
                    <a:pt x="234" y="89"/>
                    <a:pt x="234" y="89"/>
                    <a:pt x="234" y="89"/>
                  </a:cubicBezTo>
                  <a:cubicBezTo>
                    <a:pt x="210" y="109"/>
                    <a:pt x="210" y="109"/>
                    <a:pt x="210" y="109"/>
                  </a:cubicBezTo>
                  <a:cubicBezTo>
                    <a:pt x="167" y="85"/>
                    <a:pt x="167" y="85"/>
                    <a:pt x="167" y="85"/>
                  </a:cubicBezTo>
                  <a:cubicBezTo>
                    <a:pt x="151" y="90"/>
                    <a:pt x="151" y="90"/>
                    <a:pt x="151" y="90"/>
                  </a:cubicBezTo>
                  <a:cubicBezTo>
                    <a:pt x="121" y="112"/>
                    <a:pt x="92" y="137"/>
                    <a:pt x="69" y="160"/>
                  </a:cubicBezTo>
                  <a:cubicBezTo>
                    <a:pt x="71" y="170"/>
                    <a:pt x="78" y="177"/>
                    <a:pt x="90" y="181"/>
                  </a:cubicBezTo>
                  <a:cubicBezTo>
                    <a:pt x="103" y="169"/>
                    <a:pt x="127" y="150"/>
                    <a:pt x="141" y="139"/>
                  </a:cubicBezTo>
                  <a:cubicBezTo>
                    <a:pt x="143" y="145"/>
                    <a:pt x="143" y="145"/>
                    <a:pt x="143" y="145"/>
                  </a:cubicBezTo>
                  <a:cubicBezTo>
                    <a:pt x="129" y="158"/>
                    <a:pt x="108" y="175"/>
                    <a:pt x="96" y="192"/>
                  </a:cubicBezTo>
                  <a:cubicBezTo>
                    <a:pt x="118" y="210"/>
                    <a:pt x="118" y="210"/>
                    <a:pt x="118" y="210"/>
                  </a:cubicBezTo>
                  <a:cubicBezTo>
                    <a:pt x="128" y="207"/>
                    <a:pt x="143" y="192"/>
                    <a:pt x="158" y="178"/>
                  </a:cubicBezTo>
                  <a:cubicBezTo>
                    <a:pt x="161" y="181"/>
                    <a:pt x="161" y="181"/>
                    <a:pt x="161" y="181"/>
                  </a:cubicBezTo>
                  <a:cubicBezTo>
                    <a:pt x="157" y="187"/>
                    <a:pt x="140" y="206"/>
                    <a:pt x="139" y="214"/>
                  </a:cubicBezTo>
                  <a:cubicBezTo>
                    <a:pt x="145" y="217"/>
                    <a:pt x="152" y="221"/>
                    <a:pt x="158" y="225"/>
                  </a:cubicBezTo>
                  <a:cubicBezTo>
                    <a:pt x="167" y="219"/>
                    <a:pt x="186" y="201"/>
                    <a:pt x="193" y="193"/>
                  </a:cubicBezTo>
                  <a:cubicBezTo>
                    <a:pt x="196" y="195"/>
                    <a:pt x="196" y="195"/>
                    <a:pt x="196" y="195"/>
                  </a:cubicBezTo>
                  <a:cubicBezTo>
                    <a:pt x="194" y="199"/>
                    <a:pt x="186" y="211"/>
                    <a:pt x="185" y="222"/>
                  </a:cubicBezTo>
                  <a:cubicBezTo>
                    <a:pt x="191" y="226"/>
                    <a:pt x="198" y="230"/>
                    <a:pt x="204" y="234"/>
                  </a:cubicBezTo>
                  <a:cubicBezTo>
                    <a:pt x="211" y="229"/>
                    <a:pt x="218" y="223"/>
                    <a:pt x="223" y="217"/>
                  </a:cubicBezTo>
                  <a:cubicBezTo>
                    <a:pt x="227" y="213"/>
                    <a:pt x="227" y="213"/>
                    <a:pt x="227" y="213"/>
                  </a:cubicBezTo>
                  <a:cubicBezTo>
                    <a:pt x="212" y="188"/>
                    <a:pt x="212" y="188"/>
                    <a:pt x="212" y="188"/>
                  </a:cubicBezTo>
                  <a:cubicBezTo>
                    <a:pt x="217" y="169"/>
                    <a:pt x="240" y="147"/>
                    <a:pt x="258" y="139"/>
                  </a:cubicBezTo>
                  <a:cubicBezTo>
                    <a:pt x="285" y="144"/>
                    <a:pt x="285" y="144"/>
                    <a:pt x="285" y="144"/>
                  </a:cubicBezTo>
                  <a:cubicBezTo>
                    <a:pt x="310" y="114"/>
                    <a:pt x="310" y="114"/>
                    <a:pt x="310" y="114"/>
                  </a:cubicBezTo>
                  <a:cubicBezTo>
                    <a:pt x="320" y="126"/>
                    <a:pt x="320" y="126"/>
                    <a:pt x="320" y="126"/>
                  </a:cubicBezTo>
                  <a:cubicBezTo>
                    <a:pt x="357" y="96"/>
                    <a:pt x="357" y="96"/>
                    <a:pt x="357" y="96"/>
                  </a:cubicBezTo>
                  <a:cubicBezTo>
                    <a:pt x="280" y="0"/>
                    <a:pt x="280" y="0"/>
                    <a:pt x="280" y="0"/>
                  </a:cubicBezTo>
                  <a:close/>
                  <a:moveTo>
                    <a:pt x="291" y="151"/>
                  </a:moveTo>
                  <a:cubicBezTo>
                    <a:pt x="260" y="146"/>
                    <a:pt x="260" y="146"/>
                    <a:pt x="260" y="146"/>
                  </a:cubicBezTo>
                  <a:cubicBezTo>
                    <a:pt x="253" y="155"/>
                    <a:pt x="253" y="155"/>
                    <a:pt x="253" y="155"/>
                  </a:cubicBezTo>
                  <a:cubicBezTo>
                    <a:pt x="279" y="172"/>
                    <a:pt x="279" y="172"/>
                    <a:pt x="279" y="172"/>
                  </a:cubicBezTo>
                  <a:cubicBezTo>
                    <a:pt x="283" y="165"/>
                    <a:pt x="287" y="158"/>
                    <a:pt x="291" y="151"/>
                  </a:cubicBezTo>
                  <a:close/>
                  <a:moveTo>
                    <a:pt x="236" y="218"/>
                  </a:moveTo>
                  <a:cubicBezTo>
                    <a:pt x="242" y="213"/>
                    <a:pt x="248" y="207"/>
                    <a:pt x="254" y="201"/>
                  </a:cubicBezTo>
                  <a:cubicBezTo>
                    <a:pt x="229" y="183"/>
                    <a:pt x="229" y="183"/>
                    <a:pt x="229" y="183"/>
                  </a:cubicBezTo>
                  <a:cubicBezTo>
                    <a:pt x="220" y="190"/>
                    <a:pt x="220" y="190"/>
                    <a:pt x="220" y="190"/>
                  </a:cubicBezTo>
                  <a:lnTo>
                    <a:pt x="236" y="21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36" name="平行四边形 35"/>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p:cNvSpPr/>
          <p:nvPr/>
        </p:nvSpPr>
        <p:spPr>
          <a:xfrm>
            <a:off x="-481061" y="243840"/>
            <a:ext cx="2878272"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600" dirty="0"/>
              <a:t>（1）研发活动范围</a:t>
            </a:r>
            <a:endParaRPr sz="1600" dirty="0"/>
          </a:p>
        </p:txBody>
      </p:sp>
      <p:sp>
        <p:nvSpPr>
          <p:cNvPr id="38" name="平行四边形 37"/>
          <p:cNvSpPr/>
          <p:nvPr/>
        </p:nvSpPr>
        <p:spPr>
          <a:xfrm>
            <a:off x="1947782" y="252198"/>
            <a:ext cx="7474005" cy="64893"/>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56"/>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true"/>
          </p:cNvPicPr>
          <p:nvPr/>
        </p:nvPicPr>
        <p:blipFill>
          <a:blip r:embed="rId1"/>
          <a:stretch>
            <a:fillRect/>
          </a:stretch>
        </p:blipFill>
        <p:spPr>
          <a:xfrm>
            <a:off x="1008025" y="748847"/>
            <a:ext cx="6887942" cy="405793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平行四边形 35"/>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p:cNvSpPr/>
          <p:nvPr/>
        </p:nvSpPr>
        <p:spPr>
          <a:xfrm>
            <a:off x="-481061" y="243840"/>
            <a:ext cx="2878272"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SzTx/>
              <a:buFontTx/>
            </a:pPr>
            <a:r>
              <a:rPr lang="zh-CN" sz="1600" dirty="0"/>
              <a:t>（</a:t>
            </a:r>
            <a:r>
              <a:rPr lang="zh-CN" altLang="en-US" sz="1600" dirty="0"/>
              <a:t>2）研发立项</a:t>
            </a:r>
            <a:endParaRPr lang="zh-CN" altLang="en-US" sz="1600" dirty="0"/>
          </a:p>
        </p:txBody>
      </p:sp>
      <p:sp>
        <p:nvSpPr>
          <p:cNvPr id="38" name="平行四边形 37"/>
          <p:cNvSpPr/>
          <p:nvPr/>
        </p:nvSpPr>
        <p:spPr>
          <a:xfrm>
            <a:off x="1947782" y="252198"/>
            <a:ext cx="7474005" cy="64893"/>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56"/>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25" name="Group125"/>
          <p:cNvGrpSpPr/>
          <p:nvPr/>
        </p:nvGrpSpPr>
        <p:grpSpPr>
          <a:xfrm>
            <a:off x="268452" y="762368"/>
            <a:ext cx="8457560" cy="3859108"/>
            <a:chOff x="406961" y="1024209"/>
            <a:chExt cx="8593322" cy="4966264"/>
          </a:xfrm>
        </p:grpSpPr>
        <p:sp>
          <p:nvSpPr>
            <p:cNvPr id="126" name="Text 126"/>
            <p:cNvSpPr txBox="true"/>
            <p:nvPr/>
          </p:nvSpPr>
          <p:spPr>
            <a:xfrm>
              <a:off x="3179228" y="1038397"/>
              <a:ext cx="1578079" cy="209131"/>
            </a:xfrm>
            <a:prstGeom prst="rect">
              <a:avLst/>
            </a:prstGeom>
            <a:noFill/>
          </p:spPr>
          <p:txBody>
            <a:bodyPr wrap="square" lIns="36000" tIns="0" rIns="36000" bIns="0" rtlCol="0" anchor="ctr"/>
            <a:lstStyle/>
            <a:p>
              <a:pPr algn="ctr">
                <a:lnSpc>
                  <a:spcPct val="100000"/>
                </a:lnSpc>
              </a:pPr>
              <a:r>
                <a:rPr sz="1100">
                  <a:solidFill>
                    <a:srgbClr val="FFFFFF"/>
                  </a:solidFill>
                  <a:latin typeface="+mn-ea"/>
                </a:rPr>
                <a:t>Your Text</a:t>
              </a:r>
              <a:endParaRPr sz="1100">
                <a:solidFill>
                  <a:srgbClr val="FFFFFF"/>
                </a:solidFill>
                <a:latin typeface="+mn-ea"/>
              </a:endParaRPr>
            </a:p>
          </p:txBody>
        </p:sp>
        <p:sp>
          <p:nvSpPr>
            <p:cNvPr id="139" name="任意多边形 138"/>
            <p:cNvSpPr/>
            <p:nvPr/>
          </p:nvSpPr>
          <p:spPr>
            <a:xfrm>
              <a:off x="661437" y="1024209"/>
              <a:ext cx="66638" cy="66638"/>
            </a:xfrm>
            <a:custGeom>
              <a:avLst/>
              <a:gdLst/>
              <a:ahLst/>
              <a:cxnLst/>
              <a:rect l="0" t="0" r="0" b="0"/>
              <a:pathLst>
                <a:path w="66638" h="66638">
                  <a:moveTo>
                    <a:pt x="0" y="33319"/>
                  </a:moveTo>
                  <a:cubicBezTo>
                    <a:pt x="0" y="14918"/>
                    <a:pt x="14918" y="0"/>
                    <a:pt x="33319" y="0"/>
                  </a:cubicBezTo>
                  <a:cubicBezTo>
                    <a:pt x="51721" y="0"/>
                    <a:pt x="66638" y="14918"/>
                    <a:pt x="66638" y="33319"/>
                  </a:cubicBezTo>
                  <a:cubicBezTo>
                    <a:pt x="66638" y="51721"/>
                    <a:pt x="51721" y="66638"/>
                    <a:pt x="33319" y="66638"/>
                  </a:cubicBezTo>
                  <a:cubicBezTo>
                    <a:pt x="14918" y="66638"/>
                    <a:pt x="0" y="51721"/>
                    <a:pt x="0" y="33319"/>
                  </a:cubicBezTo>
                  <a:close/>
                </a:path>
              </a:pathLst>
            </a:custGeom>
            <a:solidFill>
              <a:srgbClr val="202E77"/>
            </a:solidFill>
            <a:ln w="7600" cap="flat">
              <a:solidFill>
                <a:srgbClr val="202E77"/>
              </a:solidFill>
              <a:bevel/>
            </a:ln>
          </p:spPr>
        </p:sp>
        <p:sp>
          <p:nvSpPr>
            <p:cNvPr id="127" name="Text 127"/>
            <p:cNvSpPr txBox="true"/>
            <p:nvPr/>
          </p:nvSpPr>
          <p:spPr>
            <a:xfrm>
              <a:off x="507211" y="1316163"/>
              <a:ext cx="3467789" cy="380001"/>
            </a:xfrm>
            <a:prstGeom prst="rect">
              <a:avLst/>
            </a:prstGeom>
            <a:noFill/>
          </p:spPr>
          <p:txBody>
            <a:bodyPr wrap="square" lIns="0" tIns="0" rIns="0" bIns="0" rtlCol="0" anchor="ctr"/>
            <a:lstStyle/>
            <a:p>
              <a:r>
                <a:rPr lang="zh-CN" altLang="en-US" sz="1400" b="1" dirty="0">
                  <a:solidFill>
                    <a:srgbClr val="202E77"/>
                  </a:solidFill>
                  <a:latin typeface="+mn-ea"/>
                </a:rPr>
                <a:t>研发立项应考虑因素（项目计划书内容）</a:t>
              </a:r>
              <a:endParaRPr lang="zh-CN" altLang="en-US" sz="1400" b="1" dirty="0">
                <a:solidFill>
                  <a:srgbClr val="202E77"/>
                </a:solidFill>
                <a:latin typeface="+mn-ea"/>
              </a:endParaRPr>
            </a:p>
          </p:txBody>
        </p:sp>
        <p:sp>
          <p:nvSpPr>
            <p:cNvPr id="141" name="任意多边形 140"/>
            <p:cNvSpPr/>
            <p:nvPr/>
          </p:nvSpPr>
          <p:spPr>
            <a:xfrm>
              <a:off x="2241106" y="1685562"/>
              <a:ext cx="4858885" cy="4260005"/>
            </a:xfrm>
            <a:custGeom>
              <a:avLst/>
              <a:gdLst/>
              <a:ahLst/>
              <a:cxnLst/>
              <a:rect l="0" t="0" r="0" b="0"/>
              <a:pathLst>
                <a:path w="4858885" h="4260005" fill="none">
                  <a:moveTo>
                    <a:pt x="4858885" y="0"/>
                  </a:moveTo>
                  <a:lnTo>
                    <a:pt x="0" y="4260005"/>
                  </a:lnTo>
                </a:path>
              </a:pathLst>
            </a:custGeom>
            <a:solidFill>
              <a:srgbClr val="FFFFFF"/>
            </a:solidFill>
            <a:ln w="7600" cap="flat">
              <a:solidFill>
                <a:srgbClr val="717070"/>
              </a:solidFill>
              <a:bevel/>
            </a:ln>
          </p:spPr>
        </p:sp>
        <p:sp>
          <p:nvSpPr>
            <p:cNvPr id="142" name="任意多边形 141"/>
            <p:cNvSpPr/>
            <p:nvPr/>
          </p:nvSpPr>
          <p:spPr>
            <a:xfrm>
              <a:off x="6458373" y="1849171"/>
              <a:ext cx="430866" cy="430866"/>
            </a:xfrm>
            <a:custGeom>
              <a:avLst/>
              <a:gdLst/>
              <a:ahLst/>
              <a:cxnLst/>
              <a:rect l="0" t="0" r="0" b="0"/>
              <a:pathLst>
                <a:path w="430866" h="430866">
                  <a:moveTo>
                    <a:pt x="0" y="215433"/>
                  </a:moveTo>
                  <a:cubicBezTo>
                    <a:pt x="0" y="96278"/>
                    <a:pt x="96230" y="0"/>
                    <a:pt x="215433" y="0"/>
                  </a:cubicBezTo>
                  <a:cubicBezTo>
                    <a:pt x="334349" y="0"/>
                    <a:pt x="430866" y="96278"/>
                    <a:pt x="430866" y="215433"/>
                  </a:cubicBezTo>
                  <a:cubicBezTo>
                    <a:pt x="430866" y="334159"/>
                    <a:pt x="334349" y="430866"/>
                    <a:pt x="215433" y="430866"/>
                  </a:cubicBezTo>
                  <a:cubicBezTo>
                    <a:pt x="96230" y="430866"/>
                    <a:pt x="0" y="334159"/>
                    <a:pt x="0" y="215433"/>
                  </a:cubicBezTo>
                  <a:close/>
                </a:path>
              </a:pathLst>
            </a:custGeom>
            <a:solidFill>
              <a:srgbClr val="FFE0E6"/>
            </a:solidFill>
            <a:ln w="7600" cap="flat">
              <a:solidFill>
                <a:srgbClr val="FFE0E6"/>
              </a:solidFill>
              <a:bevel/>
            </a:ln>
          </p:spPr>
        </p:sp>
        <p:sp>
          <p:nvSpPr>
            <p:cNvPr id="143" name="任意多边形 142"/>
            <p:cNvSpPr/>
            <p:nvPr/>
          </p:nvSpPr>
          <p:spPr>
            <a:xfrm>
              <a:off x="4850821" y="3250535"/>
              <a:ext cx="430866" cy="430866"/>
            </a:xfrm>
            <a:custGeom>
              <a:avLst/>
              <a:gdLst/>
              <a:ahLst/>
              <a:cxnLst/>
              <a:rect l="0" t="0" r="0" b="0"/>
              <a:pathLst>
                <a:path w="430866" h="430866">
                  <a:moveTo>
                    <a:pt x="0" y="215433"/>
                  </a:moveTo>
                  <a:cubicBezTo>
                    <a:pt x="0" y="96278"/>
                    <a:pt x="96230" y="0"/>
                    <a:pt x="215433" y="0"/>
                  </a:cubicBezTo>
                  <a:cubicBezTo>
                    <a:pt x="334349" y="0"/>
                    <a:pt x="430866" y="96278"/>
                    <a:pt x="430866" y="215433"/>
                  </a:cubicBezTo>
                  <a:cubicBezTo>
                    <a:pt x="430866" y="334159"/>
                    <a:pt x="334349" y="430866"/>
                    <a:pt x="215433" y="430866"/>
                  </a:cubicBezTo>
                  <a:cubicBezTo>
                    <a:pt x="96230" y="430866"/>
                    <a:pt x="0" y="334159"/>
                    <a:pt x="0" y="215433"/>
                  </a:cubicBezTo>
                  <a:close/>
                </a:path>
              </a:pathLst>
            </a:custGeom>
            <a:solidFill>
              <a:srgbClr val="FFC1CC"/>
            </a:solidFill>
            <a:ln w="7600" cap="flat">
              <a:solidFill>
                <a:srgbClr val="FFC1CC"/>
              </a:solidFill>
              <a:bevel/>
            </a:ln>
          </p:spPr>
        </p:sp>
        <p:sp>
          <p:nvSpPr>
            <p:cNvPr id="144" name="任意多边形 143"/>
            <p:cNvSpPr/>
            <p:nvPr/>
          </p:nvSpPr>
          <p:spPr>
            <a:xfrm>
              <a:off x="3243261" y="4661323"/>
              <a:ext cx="430866" cy="430866"/>
            </a:xfrm>
            <a:custGeom>
              <a:avLst/>
              <a:gdLst/>
              <a:ahLst/>
              <a:cxnLst/>
              <a:rect l="0" t="0" r="0" b="0"/>
              <a:pathLst>
                <a:path w="430866" h="430866">
                  <a:moveTo>
                    <a:pt x="0" y="215433"/>
                  </a:moveTo>
                  <a:cubicBezTo>
                    <a:pt x="0" y="96278"/>
                    <a:pt x="96230" y="0"/>
                    <a:pt x="215433" y="0"/>
                  </a:cubicBezTo>
                  <a:cubicBezTo>
                    <a:pt x="334349" y="0"/>
                    <a:pt x="430866" y="96278"/>
                    <a:pt x="430866" y="215433"/>
                  </a:cubicBezTo>
                  <a:cubicBezTo>
                    <a:pt x="430866" y="334159"/>
                    <a:pt x="334349" y="430866"/>
                    <a:pt x="215433" y="430866"/>
                  </a:cubicBezTo>
                  <a:cubicBezTo>
                    <a:pt x="96230" y="430866"/>
                    <a:pt x="0" y="334159"/>
                    <a:pt x="0" y="215433"/>
                  </a:cubicBezTo>
                  <a:close/>
                </a:path>
              </a:pathLst>
            </a:custGeom>
            <a:solidFill>
              <a:srgbClr val="FF6B77"/>
            </a:solidFill>
            <a:ln w="7600" cap="flat">
              <a:solidFill>
                <a:srgbClr val="FF6B77"/>
              </a:solidFill>
              <a:bevel/>
            </a:ln>
          </p:spPr>
        </p:sp>
        <p:sp>
          <p:nvSpPr>
            <p:cNvPr id="145" name="任意多边形 144"/>
            <p:cNvSpPr/>
            <p:nvPr/>
          </p:nvSpPr>
          <p:spPr>
            <a:xfrm>
              <a:off x="2439486" y="5368731"/>
              <a:ext cx="430866" cy="430866"/>
            </a:xfrm>
            <a:custGeom>
              <a:avLst/>
              <a:gdLst/>
              <a:ahLst/>
              <a:cxnLst/>
              <a:rect l="0" t="0" r="0" b="0"/>
              <a:pathLst>
                <a:path w="430866" h="430866">
                  <a:moveTo>
                    <a:pt x="0" y="215433"/>
                  </a:moveTo>
                  <a:cubicBezTo>
                    <a:pt x="0" y="96278"/>
                    <a:pt x="96230" y="0"/>
                    <a:pt x="215433" y="0"/>
                  </a:cubicBezTo>
                  <a:cubicBezTo>
                    <a:pt x="334349" y="0"/>
                    <a:pt x="430866" y="96278"/>
                    <a:pt x="430866" y="215433"/>
                  </a:cubicBezTo>
                  <a:cubicBezTo>
                    <a:pt x="430866" y="334159"/>
                    <a:pt x="334349" y="430866"/>
                    <a:pt x="215433" y="430866"/>
                  </a:cubicBezTo>
                  <a:cubicBezTo>
                    <a:pt x="96230" y="430866"/>
                    <a:pt x="0" y="334159"/>
                    <a:pt x="0" y="215433"/>
                  </a:cubicBezTo>
                  <a:close/>
                </a:path>
              </a:pathLst>
            </a:custGeom>
            <a:solidFill>
              <a:srgbClr val="202E77"/>
            </a:solidFill>
            <a:ln w="7600" cap="flat">
              <a:solidFill>
                <a:srgbClr val="202E77"/>
              </a:solidFill>
              <a:bevel/>
            </a:ln>
          </p:spPr>
        </p:sp>
        <p:sp>
          <p:nvSpPr>
            <p:cNvPr id="128" name="Text 128"/>
            <p:cNvSpPr txBox="true"/>
            <p:nvPr/>
          </p:nvSpPr>
          <p:spPr>
            <a:xfrm>
              <a:off x="3853891" y="1506164"/>
              <a:ext cx="1348506" cy="295927"/>
            </a:xfrm>
            <a:prstGeom prst="rect">
              <a:avLst/>
            </a:prstGeom>
            <a:noFill/>
          </p:spPr>
          <p:txBody>
            <a:bodyPr wrap="square" lIns="36000" tIns="0" rIns="36000" bIns="0" rtlCol="0" anchor="ctr"/>
            <a:lstStyle/>
            <a:p>
              <a:pPr algn="ctr">
                <a:lnSpc>
                  <a:spcPct val="100000"/>
                </a:lnSpc>
              </a:pPr>
              <a:r>
                <a:rPr sz="1100">
                  <a:solidFill>
                    <a:srgbClr val="FFFFFF"/>
                  </a:solidFill>
                  <a:latin typeface="+mn-ea"/>
                </a:rPr>
                <a:t>Your text here!</a:t>
              </a:r>
              <a:endParaRPr sz="1100">
                <a:solidFill>
                  <a:srgbClr val="FFFFFF"/>
                </a:solidFill>
                <a:latin typeface="+mn-ea"/>
              </a:endParaRPr>
            </a:p>
          </p:txBody>
        </p:sp>
        <p:sp>
          <p:nvSpPr>
            <p:cNvPr id="129" name="Text 129"/>
            <p:cNvSpPr txBox="true"/>
            <p:nvPr/>
          </p:nvSpPr>
          <p:spPr>
            <a:xfrm>
              <a:off x="4102547" y="1535581"/>
              <a:ext cx="2977376" cy="630064"/>
            </a:xfrm>
            <a:prstGeom prst="rect">
              <a:avLst/>
            </a:prstGeom>
            <a:noFill/>
          </p:spPr>
          <p:txBody>
            <a:bodyPr wrap="square" lIns="36000" tIns="0" rIns="36000" bIns="0" rtlCol="0" anchor="ctr"/>
            <a:lstStyle/>
            <a:p>
              <a:pPr algn="ctr">
                <a:lnSpc>
                  <a:spcPct val="100000"/>
                </a:lnSpc>
              </a:pPr>
              <a:r>
                <a:rPr lang="zh-CN" altLang="en-US" sz="1100" dirty="0">
                  <a:solidFill>
                    <a:srgbClr val="000000"/>
                  </a:solidFill>
                  <a:latin typeface="+mn-ea"/>
                </a:rPr>
                <a:t>成果形式与考核指标。</a:t>
              </a:r>
              <a:endParaRPr lang="zh-CN" altLang="en-US" sz="1100" dirty="0">
                <a:solidFill>
                  <a:srgbClr val="000000"/>
                </a:solidFill>
                <a:latin typeface="+mn-ea"/>
              </a:endParaRPr>
            </a:p>
          </p:txBody>
        </p:sp>
        <p:sp>
          <p:nvSpPr>
            <p:cNvPr id="130" name="Text 130"/>
            <p:cNvSpPr txBox="true"/>
            <p:nvPr/>
          </p:nvSpPr>
          <p:spPr>
            <a:xfrm>
              <a:off x="2561291" y="2634460"/>
              <a:ext cx="1342122" cy="295927"/>
            </a:xfrm>
            <a:prstGeom prst="rect">
              <a:avLst/>
            </a:prstGeom>
            <a:noFill/>
          </p:spPr>
          <p:txBody>
            <a:bodyPr wrap="square" lIns="36000" tIns="0" rIns="36000" bIns="0" rtlCol="0" anchor="ctr"/>
            <a:lstStyle/>
            <a:p>
              <a:pPr algn="ctr">
                <a:lnSpc>
                  <a:spcPct val="100000"/>
                </a:lnSpc>
              </a:pPr>
              <a:r>
                <a:rPr sz="1100">
                  <a:solidFill>
                    <a:srgbClr val="FFFFFF"/>
                  </a:solidFill>
                  <a:latin typeface="+mn-ea"/>
                </a:rPr>
                <a:t>Your text here!</a:t>
              </a:r>
              <a:endParaRPr sz="1100">
                <a:solidFill>
                  <a:srgbClr val="FFFFFF"/>
                </a:solidFill>
                <a:latin typeface="+mn-ea"/>
              </a:endParaRPr>
            </a:p>
          </p:txBody>
        </p:sp>
        <p:sp>
          <p:nvSpPr>
            <p:cNvPr id="131" name="Text 131"/>
            <p:cNvSpPr txBox="true"/>
            <p:nvPr/>
          </p:nvSpPr>
          <p:spPr>
            <a:xfrm>
              <a:off x="1826023" y="2905685"/>
              <a:ext cx="2970992" cy="630064"/>
            </a:xfrm>
            <a:prstGeom prst="rect">
              <a:avLst/>
            </a:prstGeom>
            <a:noFill/>
          </p:spPr>
          <p:txBody>
            <a:bodyPr wrap="square" lIns="36000" tIns="0" rIns="36000" bIns="0" rtlCol="0" anchor="ctr"/>
            <a:lstStyle/>
            <a:p>
              <a:pPr algn="ctr">
                <a:lnSpc>
                  <a:spcPct val="100000"/>
                </a:lnSpc>
              </a:pPr>
              <a:r>
                <a:rPr lang="zh-CN" altLang="en-US" sz="1100" dirty="0">
                  <a:solidFill>
                    <a:srgbClr val="000000"/>
                  </a:solidFill>
                  <a:latin typeface="+mn-ea"/>
                  <a:sym typeface="+mn-ea"/>
                </a:rPr>
                <a:t>研发条件，包括研发基础、项目人员编制、经费预算等；</a:t>
              </a:r>
              <a:endParaRPr lang="zh-CN" altLang="en-US" sz="1100" dirty="0">
                <a:solidFill>
                  <a:srgbClr val="000000"/>
                </a:solidFill>
                <a:latin typeface="+mn-ea"/>
              </a:endParaRPr>
            </a:p>
          </p:txBody>
        </p:sp>
        <p:sp>
          <p:nvSpPr>
            <p:cNvPr id="132" name="Text 132"/>
            <p:cNvSpPr txBox="true"/>
            <p:nvPr/>
          </p:nvSpPr>
          <p:spPr>
            <a:xfrm>
              <a:off x="1268694" y="3762680"/>
              <a:ext cx="1294584" cy="295927"/>
            </a:xfrm>
            <a:prstGeom prst="rect">
              <a:avLst/>
            </a:prstGeom>
            <a:noFill/>
          </p:spPr>
          <p:txBody>
            <a:bodyPr wrap="square" lIns="36000" tIns="0" rIns="36000" bIns="0" rtlCol="0" anchor="ctr"/>
            <a:lstStyle/>
            <a:p>
              <a:pPr algn="ctr">
                <a:lnSpc>
                  <a:spcPct val="100000"/>
                </a:lnSpc>
              </a:pPr>
              <a:r>
                <a:rPr sz="1100">
                  <a:solidFill>
                    <a:srgbClr val="FFFFFF"/>
                  </a:solidFill>
                  <a:latin typeface="+mn-ea"/>
                </a:rPr>
                <a:t>Your text here!</a:t>
              </a:r>
              <a:endParaRPr sz="1100">
                <a:solidFill>
                  <a:srgbClr val="FFFFFF"/>
                </a:solidFill>
                <a:latin typeface="+mn-ea"/>
              </a:endParaRPr>
            </a:p>
          </p:txBody>
        </p:sp>
        <p:sp>
          <p:nvSpPr>
            <p:cNvPr id="133" name="Text 133"/>
            <p:cNvSpPr txBox="true"/>
            <p:nvPr/>
          </p:nvSpPr>
          <p:spPr>
            <a:xfrm>
              <a:off x="406961" y="4148275"/>
              <a:ext cx="3070474" cy="630044"/>
            </a:xfrm>
            <a:prstGeom prst="rect">
              <a:avLst/>
            </a:prstGeom>
            <a:noFill/>
          </p:spPr>
          <p:txBody>
            <a:bodyPr wrap="square" lIns="36000" tIns="0" rIns="36000" bIns="0" rtlCol="0" anchor="ctr"/>
            <a:lstStyle/>
            <a:p>
              <a:pPr algn="ctr">
                <a:lnSpc>
                  <a:spcPct val="100000"/>
                </a:lnSpc>
              </a:pPr>
              <a:r>
                <a:rPr lang="zh-CN" altLang="en-US" sz="1100" dirty="0">
                  <a:solidFill>
                    <a:srgbClr val="000000"/>
                  </a:solidFill>
                  <a:latin typeface="+mn-ea"/>
                  <a:sym typeface="+mn-ea"/>
                </a:rPr>
                <a:t>研发目标，包括研发意义、国内外现状、预期研发成果、预期实现的技术指标、预期应用价值等；</a:t>
              </a:r>
              <a:endParaRPr lang="zh-CN" altLang="en-US" sz="1100" dirty="0">
                <a:solidFill>
                  <a:srgbClr val="000000"/>
                </a:solidFill>
                <a:latin typeface="+mn-ea"/>
              </a:endParaRPr>
            </a:p>
          </p:txBody>
        </p:sp>
        <p:sp>
          <p:nvSpPr>
            <p:cNvPr id="152" name="任意多边形 151"/>
            <p:cNvSpPr/>
            <p:nvPr/>
          </p:nvSpPr>
          <p:spPr>
            <a:xfrm>
              <a:off x="5654597" y="2545711"/>
              <a:ext cx="430866" cy="430866"/>
            </a:xfrm>
            <a:custGeom>
              <a:avLst/>
              <a:gdLst/>
              <a:ahLst/>
              <a:cxnLst/>
              <a:rect l="0" t="0" r="0" b="0"/>
              <a:pathLst>
                <a:path w="430866" h="430866">
                  <a:moveTo>
                    <a:pt x="0" y="215433"/>
                  </a:moveTo>
                  <a:cubicBezTo>
                    <a:pt x="0" y="96278"/>
                    <a:pt x="96230" y="0"/>
                    <a:pt x="215433" y="0"/>
                  </a:cubicBezTo>
                  <a:cubicBezTo>
                    <a:pt x="334349" y="0"/>
                    <a:pt x="430866" y="96278"/>
                    <a:pt x="430866" y="215433"/>
                  </a:cubicBezTo>
                  <a:cubicBezTo>
                    <a:pt x="430866" y="334159"/>
                    <a:pt x="334349" y="430866"/>
                    <a:pt x="215433" y="430866"/>
                  </a:cubicBezTo>
                  <a:cubicBezTo>
                    <a:pt x="96230" y="430866"/>
                    <a:pt x="0" y="334159"/>
                    <a:pt x="0" y="215433"/>
                  </a:cubicBezTo>
                  <a:close/>
                </a:path>
              </a:pathLst>
            </a:custGeom>
            <a:solidFill>
              <a:srgbClr val="B8E3FA"/>
            </a:solidFill>
            <a:ln w="7600" cap="flat">
              <a:solidFill>
                <a:srgbClr val="B8E3FA"/>
              </a:solidFill>
              <a:bevel/>
            </a:ln>
          </p:spPr>
        </p:sp>
        <p:sp>
          <p:nvSpPr>
            <p:cNvPr id="153" name="任意多边形 152"/>
            <p:cNvSpPr/>
            <p:nvPr/>
          </p:nvSpPr>
          <p:spPr>
            <a:xfrm>
              <a:off x="4047045" y="3952015"/>
              <a:ext cx="430866" cy="430866"/>
            </a:xfrm>
            <a:custGeom>
              <a:avLst/>
              <a:gdLst/>
              <a:ahLst/>
              <a:cxnLst/>
              <a:rect l="0" t="0" r="0" b="0"/>
              <a:pathLst>
                <a:path w="430866" h="430866">
                  <a:moveTo>
                    <a:pt x="0" y="215433"/>
                  </a:moveTo>
                  <a:cubicBezTo>
                    <a:pt x="0" y="96278"/>
                    <a:pt x="96230" y="0"/>
                    <a:pt x="215433" y="0"/>
                  </a:cubicBezTo>
                  <a:cubicBezTo>
                    <a:pt x="334349" y="0"/>
                    <a:pt x="430866" y="96278"/>
                    <a:pt x="430866" y="215433"/>
                  </a:cubicBezTo>
                  <a:cubicBezTo>
                    <a:pt x="430866" y="334159"/>
                    <a:pt x="334349" y="430866"/>
                    <a:pt x="215433" y="430866"/>
                  </a:cubicBezTo>
                  <a:cubicBezTo>
                    <a:pt x="96230" y="430866"/>
                    <a:pt x="0" y="334159"/>
                    <a:pt x="0" y="215433"/>
                  </a:cubicBezTo>
                  <a:close/>
                </a:path>
              </a:pathLst>
            </a:custGeom>
            <a:solidFill>
              <a:srgbClr val="4864C8"/>
            </a:solidFill>
            <a:ln w="7600" cap="flat">
              <a:solidFill>
                <a:srgbClr val="4864C8"/>
              </a:solidFill>
              <a:bevel/>
            </a:ln>
          </p:spPr>
        </p:sp>
        <p:sp>
          <p:nvSpPr>
            <p:cNvPr id="134" name="Text 134"/>
            <p:cNvSpPr txBox="true"/>
            <p:nvPr/>
          </p:nvSpPr>
          <p:spPr>
            <a:xfrm>
              <a:off x="6601713" y="2832668"/>
              <a:ext cx="1273593" cy="295927"/>
            </a:xfrm>
            <a:prstGeom prst="rect">
              <a:avLst/>
            </a:prstGeom>
            <a:noFill/>
          </p:spPr>
          <p:txBody>
            <a:bodyPr wrap="square" lIns="36000" tIns="0" rIns="36000" bIns="0" rtlCol="0" anchor="ctr"/>
            <a:lstStyle/>
            <a:p>
              <a:pPr algn="ctr">
                <a:lnSpc>
                  <a:spcPct val="100000"/>
                </a:lnSpc>
              </a:pPr>
              <a:r>
                <a:rPr sz="1100">
                  <a:solidFill>
                    <a:srgbClr val="FFFFFF"/>
                  </a:solidFill>
                  <a:latin typeface="+mn-ea"/>
                </a:rPr>
                <a:t>Your text here!</a:t>
              </a:r>
              <a:endParaRPr sz="1100">
                <a:solidFill>
                  <a:srgbClr val="FFFFFF"/>
                </a:solidFill>
                <a:latin typeface="+mn-ea"/>
              </a:endParaRPr>
            </a:p>
          </p:txBody>
        </p:sp>
        <p:sp>
          <p:nvSpPr>
            <p:cNvPr id="135" name="Text 135"/>
            <p:cNvSpPr txBox="true"/>
            <p:nvPr/>
          </p:nvSpPr>
          <p:spPr>
            <a:xfrm>
              <a:off x="6097820" y="2705197"/>
              <a:ext cx="2902463" cy="630064"/>
            </a:xfrm>
            <a:prstGeom prst="rect">
              <a:avLst/>
            </a:prstGeom>
            <a:noFill/>
          </p:spPr>
          <p:txBody>
            <a:bodyPr wrap="square" lIns="36000" tIns="0" rIns="36000" bIns="0" rtlCol="0" anchor="ctr"/>
            <a:lstStyle/>
            <a:p>
              <a:pPr>
                <a:lnSpc>
                  <a:spcPct val="125000"/>
                </a:lnSpc>
              </a:pPr>
              <a:r>
                <a:rPr lang="zh-CN" altLang="en-US" sz="1100" dirty="0">
                  <a:solidFill>
                    <a:srgbClr val="000000"/>
                  </a:solidFill>
                  <a:latin typeface="+mn-ea"/>
                  <a:sym typeface="+mn-ea"/>
                </a:rPr>
                <a:t>项目进度安排，包括研发准备、技术攻关、试验测试等进度安排；</a:t>
              </a:r>
              <a:endParaRPr lang="zh-CN" altLang="en-US" sz="1100" dirty="0">
                <a:solidFill>
                  <a:srgbClr val="000000"/>
                </a:solidFill>
                <a:latin typeface="+mn-ea"/>
              </a:endParaRPr>
            </a:p>
            <a:p>
              <a:pPr>
                <a:lnSpc>
                  <a:spcPct val="125000"/>
                </a:lnSpc>
              </a:pPr>
              <a:endParaRPr sz="1100" dirty="0">
                <a:latin typeface="+mn-ea"/>
              </a:endParaRPr>
            </a:p>
          </p:txBody>
        </p:sp>
        <p:sp>
          <p:nvSpPr>
            <p:cNvPr id="136" name="Text 136"/>
            <p:cNvSpPr txBox="true"/>
            <p:nvPr/>
          </p:nvSpPr>
          <p:spPr>
            <a:xfrm>
              <a:off x="4760710" y="3961144"/>
              <a:ext cx="3243386" cy="675806"/>
            </a:xfrm>
            <a:prstGeom prst="rect">
              <a:avLst/>
            </a:prstGeom>
            <a:noFill/>
          </p:spPr>
          <p:txBody>
            <a:bodyPr wrap="square" lIns="36000" tIns="0" rIns="36000" bIns="0" rtlCol="0" anchor="ctr"/>
            <a:lstStyle/>
            <a:p>
              <a:pPr algn="ctr">
                <a:lnSpc>
                  <a:spcPct val="100000"/>
                </a:lnSpc>
              </a:pPr>
              <a:r>
                <a:rPr lang="zh-CN" altLang="en-US" sz="1100" dirty="0">
                  <a:solidFill>
                    <a:srgbClr val="000000"/>
                  </a:solidFill>
                  <a:latin typeface="+mn-ea"/>
                  <a:sym typeface="+mn-ea"/>
                </a:rPr>
                <a:t>研发内容，包括技术难点或拟解决的关键技术问题、创新点、技术路线等；</a:t>
              </a:r>
              <a:r>
                <a:rPr sz="1100">
                  <a:solidFill>
                    <a:srgbClr val="FFFFFF"/>
                  </a:solidFill>
                  <a:latin typeface="+mn-ea"/>
                </a:rPr>
                <a:t>Your text here!</a:t>
              </a:r>
              <a:endParaRPr sz="1100">
                <a:solidFill>
                  <a:srgbClr val="FFFFFF"/>
                </a:solidFill>
                <a:latin typeface="+mn-ea"/>
              </a:endParaRPr>
            </a:p>
          </p:txBody>
        </p:sp>
        <p:sp>
          <p:nvSpPr>
            <p:cNvPr id="137" name="Text 137"/>
            <p:cNvSpPr txBox="true"/>
            <p:nvPr/>
          </p:nvSpPr>
          <p:spPr>
            <a:xfrm>
              <a:off x="4535600" y="4232189"/>
              <a:ext cx="2908848" cy="630063"/>
            </a:xfrm>
            <a:prstGeom prst="rect">
              <a:avLst/>
            </a:prstGeom>
            <a:noFill/>
          </p:spPr>
          <p:txBody>
            <a:bodyPr wrap="square" lIns="36000" tIns="0" rIns="36000" bIns="0" rtlCol="0" anchor="ctr"/>
            <a:lstStyle/>
            <a:p>
              <a:pPr algn="ctr">
                <a:lnSpc>
                  <a:spcPct val="100000"/>
                </a:lnSpc>
              </a:pPr>
              <a:endParaRPr lang="zh-CN" altLang="en-US" sz="1100" dirty="0">
                <a:solidFill>
                  <a:srgbClr val="000000"/>
                </a:solidFill>
                <a:latin typeface="+mn-ea"/>
              </a:endParaRPr>
            </a:p>
          </p:txBody>
        </p:sp>
        <p:sp>
          <p:nvSpPr>
            <p:cNvPr id="138" name="Text 138"/>
            <p:cNvSpPr txBox="true"/>
            <p:nvPr/>
          </p:nvSpPr>
          <p:spPr>
            <a:xfrm>
              <a:off x="3962602" y="5089108"/>
              <a:ext cx="1327515" cy="295927"/>
            </a:xfrm>
            <a:prstGeom prst="rect">
              <a:avLst/>
            </a:prstGeom>
            <a:noFill/>
          </p:spPr>
          <p:txBody>
            <a:bodyPr wrap="square" lIns="36000" tIns="0" rIns="36000" bIns="0" rtlCol="0" anchor="ctr"/>
            <a:lstStyle/>
            <a:p>
              <a:pPr algn="ctr">
                <a:lnSpc>
                  <a:spcPct val="100000"/>
                </a:lnSpc>
              </a:pPr>
              <a:r>
                <a:rPr sz="1100">
                  <a:solidFill>
                    <a:srgbClr val="FFFFFF"/>
                  </a:solidFill>
                  <a:latin typeface="+mn-ea"/>
                </a:rPr>
                <a:t>Your text here!</a:t>
              </a:r>
              <a:endParaRPr sz="1100">
                <a:solidFill>
                  <a:srgbClr val="FFFFFF"/>
                </a:solidFill>
                <a:latin typeface="+mn-ea"/>
              </a:endParaRPr>
            </a:p>
          </p:txBody>
        </p:sp>
        <p:sp>
          <p:nvSpPr>
            <p:cNvPr id="3" name="Text 139"/>
            <p:cNvSpPr txBox="true"/>
            <p:nvPr/>
          </p:nvSpPr>
          <p:spPr>
            <a:xfrm>
              <a:off x="3105130" y="5360410"/>
              <a:ext cx="3211557" cy="630063"/>
            </a:xfrm>
            <a:prstGeom prst="rect">
              <a:avLst/>
            </a:prstGeom>
            <a:noFill/>
          </p:spPr>
          <p:txBody>
            <a:bodyPr wrap="square" lIns="36000" tIns="0" rIns="36000" bIns="0" rtlCol="0" anchor="ctr"/>
            <a:lstStyle/>
            <a:p>
              <a:pPr algn="l">
                <a:lnSpc>
                  <a:spcPct val="100000"/>
                </a:lnSpc>
              </a:pPr>
              <a:r>
                <a:rPr lang="zh-CN" altLang="en-US" sz="1100" b="1" dirty="0">
                  <a:solidFill>
                    <a:srgbClr val="000000"/>
                  </a:solidFill>
                  <a:latin typeface="+mn-ea"/>
                </a:rPr>
                <a:t>研发方向选定（拟定研发项目名称）</a:t>
              </a:r>
              <a:endParaRPr lang="zh-CN" altLang="en-US" sz="1100" b="1" dirty="0">
                <a:solidFill>
                  <a:srgbClr val="000000"/>
                </a:solidFill>
                <a:latin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12"/>
          <p:cNvGrpSpPr/>
          <p:nvPr/>
        </p:nvGrpSpPr>
        <p:grpSpPr bwMode="auto">
          <a:xfrm>
            <a:off x="3201210" y="1273916"/>
            <a:ext cx="1598356" cy="1124737"/>
            <a:chOff x="0" y="0"/>
            <a:chExt cx="1624019" cy="1147515"/>
          </a:xfrm>
        </p:grpSpPr>
        <p:grpSp>
          <p:nvGrpSpPr>
            <p:cNvPr id="9" name="组合 7"/>
            <p:cNvGrpSpPr/>
            <p:nvPr/>
          </p:nvGrpSpPr>
          <p:grpSpPr bwMode="auto">
            <a:xfrm>
              <a:off x="0" y="0"/>
              <a:ext cx="1624019" cy="1147515"/>
              <a:chOff x="0" y="0"/>
              <a:chExt cx="2070437" cy="1462949"/>
            </a:xfrm>
          </p:grpSpPr>
          <p:sp>
            <p:nvSpPr>
              <p:cNvPr id="11" name="等腰三角形 6"/>
              <p:cNvSpPr/>
              <p:nvPr/>
            </p:nvSpPr>
            <p:spPr bwMode="auto">
              <a:xfrm>
                <a:off x="10120" y="900432"/>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2" name="右箭头 5"/>
              <p:cNvSpPr/>
              <p:nvPr/>
            </p:nvSpPr>
            <p:spPr bwMode="auto">
              <a:xfrm>
                <a:off x="0" y="0"/>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10" name="Freeform 6"/>
            <p:cNvSpPr>
              <a:spLocks noEditPoints="true"/>
            </p:cNvSpPr>
            <p:nvPr/>
          </p:nvSpPr>
          <p:spPr bwMode="auto">
            <a:xfrm>
              <a:off x="1055100" y="277244"/>
              <a:ext cx="282917" cy="367363"/>
            </a:xfrm>
            <a:custGeom>
              <a:avLst/>
              <a:gdLst>
                <a:gd name="T0" fmla="*/ 37196 w 251"/>
                <a:gd name="T1" fmla="*/ 335810 h 326"/>
                <a:gd name="T2" fmla="*/ 29306 w 251"/>
                <a:gd name="T3" fmla="*/ 202838 h 326"/>
                <a:gd name="T4" fmla="*/ 49595 w 251"/>
                <a:gd name="T5" fmla="*/ 169032 h 326"/>
                <a:gd name="T6" fmla="*/ 86791 w 251"/>
                <a:gd name="T7" fmla="*/ 158890 h 326"/>
                <a:gd name="T8" fmla="*/ 93554 w 251"/>
                <a:gd name="T9" fmla="*/ 191570 h 326"/>
                <a:gd name="T10" fmla="*/ 85664 w 251"/>
                <a:gd name="T11" fmla="*/ 200585 h 326"/>
                <a:gd name="T12" fmla="*/ 60867 w 251"/>
                <a:gd name="T13" fmla="*/ 221995 h 326"/>
                <a:gd name="T14" fmla="*/ 50722 w 251"/>
                <a:gd name="T15" fmla="*/ 335810 h 326"/>
                <a:gd name="T16" fmla="*/ 65375 w 251"/>
                <a:gd name="T17" fmla="*/ 334683 h 326"/>
                <a:gd name="T18" fmla="*/ 223178 w 251"/>
                <a:gd name="T19" fmla="*/ 236645 h 326"/>
                <a:gd name="T20" fmla="*/ 92427 w 251"/>
                <a:gd name="T21" fmla="*/ 103673 h 326"/>
                <a:gd name="T22" fmla="*/ 151039 w 251"/>
                <a:gd name="T23" fmla="*/ 52963 h 326"/>
                <a:gd name="T24" fmla="*/ 184854 w 251"/>
                <a:gd name="T25" fmla="*/ 103673 h 326"/>
                <a:gd name="T26" fmla="*/ 192744 w 251"/>
                <a:gd name="T27" fmla="*/ 28172 h 326"/>
                <a:gd name="T28" fmla="*/ 84537 w 251"/>
                <a:gd name="T29" fmla="*/ 23664 h 326"/>
                <a:gd name="T30" fmla="*/ 92427 w 251"/>
                <a:gd name="T31" fmla="*/ 103673 h 326"/>
                <a:gd name="T32" fmla="*/ 242339 w 251"/>
                <a:gd name="T33" fmla="*/ 350460 h 326"/>
                <a:gd name="T34" fmla="*/ 55231 w 251"/>
                <a:gd name="T35" fmla="*/ 367363 h 326"/>
                <a:gd name="T36" fmla="*/ 253611 w 251"/>
                <a:gd name="T37" fmla="*/ 202838 h 326"/>
                <a:gd name="T38" fmla="*/ 245721 w 251"/>
                <a:gd name="T39" fmla="*/ 335810 h 326"/>
                <a:gd name="T40" fmla="*/ 237831 w 251"/>
                <a:gd name="T41" fmla="*/ 232137 h 326"/>
                <a:gd name="T42" fmla="*/ 188236 w 251"/>
                <a:gd name="T43" fmla="*/ 221995 h 326"/>
                <a:gd name="T44" fmla="*/ 199507 w 251"/>
                <a:gd name="T45" fmla="*/ 199458 h 326"/>
                <a:gd name="T46" fmla="*/ 201762 w 251"/>
                <a:gd name="T47" fmla="*/ 192697 h 326"/>
                <a:gd name="T48" fmla="*/ 234449 w 251"/>
                <a:gd name="T49" fmla="*/ 167905 h 326"/>
                <a:gd name="T50" fmla="*/ 237831 w 251"/>
                <a:gd name="T51" fmla="*/ 171286 h 326"/>
                <a:gd name="T52" fmla="*/ 253611 w 251"/>
                <a:gd name="T53" fmla="*/ 202838 h 326"/>
                <a:gd name="T54" fmla="*/ 193871 w 251"/>
                <a:gd name="T55" fmla="*/ 200585 h 326"/>
                <a:gd name="T56" fmla="*/ 184854 w 251"/>
                <a:gd name="T57" fmla="*/ 185935 h 326"/>
                <a:gd name="T58" fmla="*/ 196126 w 251"/>
                <a:gd name="T59" fmla="*/ 158890 h 326"/>
                <a:gd name="T60" fmla="*/ 174710 w 251"/>
                <a:gd name="T61" fmla="*/ 163398 h 326"/>
                <a:gd name="T62" fmla="*/ 182600 w 251"/>
                <a:gd name="T63" fmla="*/ 221995 h 326"/>
                <a:gd name="T64" fmla="*/ 87918 w 251"/>
                <a:gd name="T65" fmla="*/ 187062 h 326"/>
                <a:gd name="T66" fmla="*/ 101444 w 251"/>
                <a:gd name="T67" fmla="*/ 189316 h 326"/>
                <a:gd name="T68" fmla="*/ 102572 w 251"/>
                <a:gd name="T69" fmla="*/ 221995 h 326"/>
                <a:gd name="T70" fmla="*/ 108207 w 251"/>
                <a:gd name="T71" fmla="*/ 163398 h 326"/>
                <a:gd name="T72" fmla="*/ 89046 w 251"/>
                <a:gd name="T73" fmla="*/ 158890 h 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 h="326">
                  <a:moveTo>
                    <a:pt x="45" y="298"/>
                  </a:moveTo>
                  <a:cubicBezTo>
                    <a:pt x="33" y="298"/>
                    <a:pt x="33" y="298"/>
                    <a:pt x="33" y="298"/>
                  </a:cubicBezTo>
                  <a:cubicBezTo>
                    <a:pt x="4" y="298"/>
                    <a:pt x="0" y="279"/>
                    <a:pt x="7" y="253"/>
                  </a:cubicBezTo>
                  <a:cubicBezTo>
                    <a:pt x="26" y="180"/>
                    <a:pt x="26" y="180"/>
                    <a:pt x="26" y="180"/>
                  </a:cubicBezTo>
                  <a:cubicBezTo>
                    <a:pt x="29" y="168"/>
                    <a:pt x="35" y="158"/>
                    <a:pt x="42" y="151"/>
                  </a:cubicBezTo>
                  <a:cubicBezTo>
                    <a:pt x="44" y="150"/>
                    <a:pt x="44" y="150"/>
                    <a:pt x="44" y="150"/>
                  </a:cubicBezTo>
                  <a:cubicBezTo>
                    <a:pt x="45" y="149"/>
                    <a:pt x="45" y="149"/>
                    <a:pt x="45" y="149"/>
                  </a:cubicBezTo>
                  <a:cubicBezTo>
                    <a:pt x="77" y="141"/>
                    <a:pt x="77" y="141"/>
                    <a:pt x="77" y="141"/>
                  </a:cubicBezTo>
                  <a:cubicBezTo>
                    <a:pt x="74" y="171"/>
                    <a:pt x="74" y="171"/>
                    <a:pt x="74" y="171"/>
                  </a:cubicBezTo>
                  <a:cubicBezTo>
                    <a:pt x="83" y="170"/>
                    <a:pt x="83" y="170"/>
                    <a:pt x="83" y="170"/>
                  </a:cubicBezTo>
                  <a:cubicBezTo>
                    <a:pt x="76" y="177"/>
                    <a:pt x="76" y="177"/>
                    <a:pt x="76" y="177"/>
                  </a:cubicBezTo>
                  <a:cubicBezTo>
                    <a:pt x="76" y="178"/>
                    <a:pt x="76" y="178"/>
                    <a:pt x="76" y="178"/>
                  </a:cubicBezTo>
                  <a:cubicBezTo>
                    <a:pt x="77" y="178"/>
                    <a:pt x="81" y="186"/>
                    <a:pt x="87" y="197"/>
                  </a:cubicBezTo>
                  <a:cubicBezTo>
                    <a:pt x="54" y="197"/>
                    <a:pt x="54" y="197"/>
                    <a:pt x="54" y="197"/>
                  </a:cubicBezTo>
                  <a:cubicBezTo>
                    <a:pt x="45" y="206"/>
                    <a:pt x="45" y="206"/>
                    <a:pt x="45" y="206"/>
                  </a:cubicBezTo>
                  <a:cubicBezTo>
                    <a:pt x="45" y="298"/>
                    <a:pt x="45" y="298"/>
                    <a:pt x="45" y="298"/>
                  </a:cubicBezTo>
                  <a:close/>
                  <a:moveTo>
                    <a:pt x="58" y="210"/>
                  </a:moveTo>
                  <a:cubicBezTo>
                    <a:pt x="58" y="297"/>
                    <a:pt x="58" y="297"/>
                    <a:pt x="58" y="297"/>
                  </a:cubicBezTo>
                  <a:cubicBezTo>
                    <a:pt x="198" y="297"/>
                    <a:pt x="198" y="297"/>
                    <a:pt x="198" y="297"/>
                  </a:cubicBezTo>
                  <a:cubicBezTo>
                    <a:pt x="198" y="210"/>
                    <a:pt x="198" y="210"/>
                    <a:pt x="198" y="210"/>
                  </a:cubicBezTo>
                  <a:cubicBezTo>
                    <a:pt x="58" y="210"/>
                    <a:pt x="58" y="210"/>
                    <a:pt x="58" y="210"/>
                  </a:cubicBezTo>
                  <a:close/>
                  <a:moveTo>
                    <a:pt x="82" y="92"/>
                  </a:moveTo>
                  <a:cubicBezTo>
                    <a:pt x="80" y="74"/>
                    <a:pt x="79" y="66"/>
                    <a:pt x="85" y="48"/>
                  </a:cubicBezTo>
                  <a:cubicBezTo>
                    <a:pt x="96" y="56"/>
                    <a:pt x="123" y="52"/>
                    <a:pt x="134" y="47"/>
                  </a:cubicBezTo>
                  <a:cubicBezTo>
                    <a:pt x="140" y="56"/>
                    <a:pt x="151" y="58"/>
                    <a:pt x="161" y="55"/>
                  </a:cubicBezTo>
                  <a:cubicBezTo>
                    <a:pt x="164" y="70"/>
                    <a:pt x="164" y="72"/>
                    <a:pt x="164" y="92"/>
                  </a:cubicBezTo>
                  <a:cubicBezTo>
                    <a:pt x="164" y="92"/>
                    <a:pt x="175" y="82"/>
                    <a:pt x="177" y="74"/>
                  </a:cubicBezTo>
                  <a:cubicBezTo>
                    <a:pt x="179" y="65"/>
                    <a:pt x="175" y="32"/>
                    <a:pt x="171" y="25"/>
                  </a:cubicBezTo>
                  <a:cubicBezTo>
                    <a:pt x="167" y="14"/>
                    <a:pt x="154" y="6"/>
                    <a:pt x="132" y="9"/>
                  </a:cubicBezTo>
                  <a:cubicBezTo>
                    <a:pt x="111" y="0"/>
                    <a:pt x="86" y="9"/>
                    <a:pt x="75" y="21"/>
                  </a:cubicBezTo>
                  <a:cubicBezTo>
                    <a:pt x="71" y="27"/>
                    <a:pt x="65" y="74"/>
                    <a:pt x="70" y="81"/>
                  </a:cubicBezTo>
                  <a:cubicBezTo>
                    <a:pt x="76" y="88"/>
                    <a:pt x="82" y="92"/>
                    <a:pt x="82" y="92"/>
                  </a:cubicBezTo>
                  <a:close/>
                  <a:moveTo>
                    <a:pt x="40" y="311"/>
                  </a:moveTo>
                  <a:cubicBezTo>
                    <a:pt x="215" y="311"/>
                    <a:pt x="215" y="311"/>
                    <a:pt x="215" y="311"/>
                  </a:cubicBezTo>
                  <a:cubicBezTo>
                    <a:pt x="205" y="326"/>
                    <a:pt x="205" y="326"/>
                    <a:pt x="205" y="326"/>
                  </a:cubicBezTo>
                  <a:cubicBezTo>
                    <a:pt x="49" y="326"/>
                    <a:pt x="49" y="326"/>
                    <a:pt x="49" y="326"/>
                  </a:cubicBezTo>
                  <a:cubicBezTo>
                    <a:pt x="40" y="311"/>
                    <a:pt x="40" y="311"/>
                    <a:pt x="40" y="311"/>
                  </a:cubicBezTo>
                  <a:close/>
                  <a:moveTo>
                    <a:pt x="225" y="180"/>
                  </a:moveTo>
                  <a:cubicBezTo>
                    <a:pt x="244" y="253"/>
                    <a:pt x="244" y="253"/>
                    <a:pt x="244" y="253"/>
                  </a:cubicBezTo>
                  <a:cubicBezTo>
                    <a:pt x="251" y="279"/>
                    <a:pt x="248" y="298"/>
                    <a:pt x="218" y="298"/>
                  </a:cubicBezTo>
                  <a:cubicBezTo>
                    <a:pt x="211" y="298"/>
                    <a:pt x="211" y="298"/>
                    <a:pt x="211" y="298"/>
                  </a:cubicBezTo>
                  <a:cubicBezTo>
                    <a:pt x="211" y="206"/>
                    <a:pt x="211" y="206"/>
                    <a:pt x="211" y="206"/>
                  </a:cubicBezTo>
                  <a:cubicBezTo>
                    <a:pt x="201" y="197"/>
                    <a:pt x="201" y="197"/>
                    <a:pt x="201" y="197"/>
                  </a:cubicBezTo>
                  <a:cubicBezTo>
                    <a:pt x="167" y="197"/>
                    <a:pt x="167" y="197"/>
                    <a:pt x="167" y="197"/>
                  </a:cubicBezTo>
                  <a:cubicBezTo>
                    <a:pt x="172" y="186"/>
                    <a:pt x="177" y="178"/>
                    <a:pt x="177" y="178"/>
                  </a:cubicBezTo>
                  <a:cubicBezTo>
                    <a:pt x="177" y="177"/>
                    <a:pt x="177" y="177"/>
                    <a:pt x="177" y="177"/>
                  </a:cubicBezTo>
                  <a:cubicBezTo>
                    <a:pt x="170" y="170"/>
                    <a:pt x="170" y="170"/>
                    <a:pt x="170" y="170"/>
                  </a:cubicBezTo>
                  <a:cubicBezTo>
                    <a:pt x="179" y="171"/>
                    <a:pt x="179" y="171"/>
                    <a:pt x="179" y="171"/>
                  </a:cubicBezTo>
                  <a:cubicBezTo>
                    <a:pt x="177" y="142"/>
                    <a:pt x="177" y="142"/>
                    <a:pt x="177" y="142"/>
                  </a:cubicBezTo>
                  <a:cubicBezTo>
                    <a:pt x="208" y="149"/>
                    <a:pt x="208" y="149"/>
                    <a:pt x="208" y="149"/>
                  </a:cubicBezTo>
                  <a:cubicBezTo>
                    <a:pt x="210" y="150"/>
                    <a:pt x="210" y="150"/>
                    <a:pt x="210" y="150"/>
                  </a:cubicBezTo>
                  <a:cubicBezTo>
                    <a:pt x="211" y="152"/>
                    <a:pt x="211" y="152"/>
                    <a:pt x="211" y="152"/>
                  </a:cubicBezTo>
                  <a:cubicBezTo>
                    <a:pt x="218" y="160"/>
                    <a:pt x="222" y="170"/>
                    <a:pt x="224" y="180"/>
                  </a:cubicBezTo>
                  <a:cubicBezTo>
                    <a:pt x="225" y="180"/>
                    <a:pt x="225" y="180"/>
                    <a:pt x="225" y="180"/>
                  </a:cubicBezTo>
                  <a:close/>
                  <a:moveTo>
                    <a:pt x="162" y="197"/>
                  </a:moveTo>
                  <a:cubicBezTo>
                    <a:pt x="167" y="188"/>
                    <a:pt x="171" y="181"/>
                    <a:pt x="172" y="178"/>
                  </a:cubicBezTo>
                  <a:cubicBezTo>
                    <a:pt x="163" y="168"/>
                    <a:pt x="163" y="168"/>
                    <a:pt x="163" y="168"/>
                  </a:cubicBezTo>
                  <a:cubicBezTo>
                    <a:pt x="164" y="165"/>
                    <a:pt x="164" y="165"/>
                    <a:pt x="164" y="165"/>
                  </a:cubicBezTo>
                  <a:cubicBezTo>
                    <a:pt x="175" y="166"/>
                    <a:pt x="175" y="166"/>
                    <a:pt x="175" y="166"/>
                  </a:cubicBezTo>
                  <a:cubicBezTo>
                    <a:pt x="174" y="141"/>
                    <a:pt x="174" y="141"/>
                    <a:pt x="174" y="141"/>
                  </a:cubicBezTo>
                  <a:cubicBezTo>
                    <a:pt x="164" y="138"/>
                    <a:pt x="164" y="138"/>
                    <a:pt x="164" y="138"/>
                  </a:cubicBezTo>
                  <a:cubicBezTo>
                    <a:pt x="155" y="145"/>
                    <a:pt x="155" y="145"/>
                    <a:pt x="155" y="145"/>
                  </a:cubicBezTo>
                  <a:cubicBezTo>
                    <a:pt x="133" y="197"/>
                    <a:pt x="133" y="197"/>
                    <a:pt x="133" y="197"/>
                  </a:cubicBezTo>
                  <a:cubicBezTo>
                    <a:pt x="162" y="197"/>
                    <a:pt x="162" y="197"/>
                    <a:pt x="162" y="197"/>
                  </a:cubicBezTo>
                  <a:close/>
                  <a:moveTo>
                    <a:pt x="79" y="141"/>
                  </a:moveTo>
                  <a:cubicBezTo>
                    <a:pt x="78" y="166"/>
                    <a:pt x="78" y="166"/>
                    <a:pt x="78" y="166"/>
                  </a:cubicBezTo>
                  <a:cubicBezTo>
                    <a:pt x="89" y="165"/>
                    <a:pt x="89" y="165"/>
                    <a:pt x="89" y="165"/>
                  </a:cubicBezTo>
                  <a:cubicBezTo>
                    <a:pt x="90" y="168"/>
                    <a:pt x="90" y="168"/>
                    <a:pt x="90" y="168"/>
                  </a:cubicBezTo>
                  <a:cubicBezTo>
                    <a:pt x="81" y="178"/>
                    <a:pt x="81" y="178"/>
                    <a:pt x="81" y="178"/>
                  </a:cubicBezTo>
                  <a:cubicBezTo>
                    <a:pt x="82" y="181"/>
                    <a:pt x="86" y="188"/>
                    <a:pt x="91" y="197"/>
                  </a:cubicBezTo>
                  <a:cubicBezTo>
                    <a:pt x="121" y="197"/>
                    <a:pt x="121" y="197"/>
                    <a:pt x="121" y="197"/>
                  </a:cubicBezTo>
                  <a:cubicBezTo>
                    <a:pt x="96" y="145"/>
                    <a:pt x="96" y="145"/>
                    <a:pt x="96" y="145"/>
                  </a:cubicBezTo>
                  <a:cubicBezTo>
                    <a:pt x="88" y="138"/>
                    <a:pt x="88" y="138"/>
                    <a:pt x="88" y="138"/>
                  </a:cubicBezTo>
                  <a:lnTo>
                    <a:pt x="79" y="1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13" name="组合 13"/>
          <p:cNvGrpSpPr/>
          <p:nvPr/>
        </p:nvGrpSpPr>
        <p:grpSpPr bwMode="auto">
          <a:xfrm>
            <a:off x="4815190" y="1451260"/>
            <a:ext cx="1129629" cy="1591433"/>
            <a:chOff x="0" y="0"/>
            <a:chExt cx="1147515" cy="1624019"/>
          </a:xfrm>
        </p:grpSpPr>
        <p:grpSp>
          <p:nvGrpSpPr>
            <p:cNvPr id="14" name="组合 16"/>
            <p:cNvGrpSpPr/>
            <p:nvPr/>
          </p:nvGrpSpPr>
          <p:grpSpPr bwMode="auto">
            <a:xfrm rot="5400000">
              <a:off x="-238252" y="238252"/>
              <a:ext cx="1624019" cy="1147515"/>
              <a:chOff x="0" y="0"/>
              <a:chExt cx="2070437" cy="1462949"/>
            </a:xfrm>
          </p:grpSpPr>
          <p:sp>
            <p:nvSpPr>
              <p:cNvPr id="16" name="等腰三角形 6"/>
              <p:cNvSpPr/>
              <p:nvPr/>
            </p:nvSpPr>
            <p:spPr bwMode="auto">
              <a:xfrm>
                <a:off x="10119" y="898409"/>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262626"/>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083473"/>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15" name="Freeform 11"/>
            <p:cNvSpPr>
              <a:spLocks noEditPoints="true"/>
            </p:cNvSpPr>
            <p:nvPr/>
          </p:nvSpPr>
          <p:spPr bwMode="auto">
            <a:xfrm>
              <a:off x="511104" y="1045227"/>
              <a:ext cx="350967" cy="288563"/>
            </a:xfrm>
            <a:custGeom>
              <a:avLst/>
              <a:gdLst>
                <a:gd name="T0" fmla="*/ 97875 w 355"/>
                <a:gd name="T1" fmla="*/ 169975 h 292"/>
                <a:gd name="T2" fmla="*/ 57341 w 355"/>
                <a:gd name="T3" fmla="*/ 188752 h 292"/>
                <a:gd name="T4" fmla="*/ 0 w 355"/>
                <a:gd name="T5" fmla="*/ 153176 h 292"/>
                <a:gd name="T6" fmla="*/ 55364 w 355"/>
                <a:gd name="T7" fmla="*/ 75105 h 292"/>
                <a:gd name="T8" fmla="*/ 64262 w 355"/>
                <a:gd name="T9" fmla="*/ 75105 h 292"/>
                <a:gd name="T10" fmla="*/ 98864 w 355"/>
                <a:gd name="T11" fmla="*/ 72141 h 292"/>
                <a:gd name="T12" fmla="*/ 132478 w 355"/>
                <a:gd name="T13" fmla="*/ 79058 h 292"/>
                <a:gd name="T14" fmla="*/ 317353 w 355"/>
                <a:gd name="T15" fmla="*/ 79058 h 292"/>
                <a:gd name="T16" fmla="*/ 132478 w 355"/>
                <a:gd name="T17" fmla="*/ 130446 h 292"/>
                <a:gd name="T18" fmla="*/ 326251 w 355"/>
                <a:gd name="T19" fmla="*/ 211481 h 292"/>
                <a:gd name="T20" fmla="*/ 350967 w 355"/>
                <a:gd name="T21" fmla="*/ 79058 h 292"/>
                <a:gd name="T22" fmla="*/ 231342 w 355"/>
                <a:gd name="T23" fmla="*/ 160093 h 292"/>
                <a:gd name="T24" fmla="*/ 237273 w 355"/>
                <a:gd name="T25" fmla="*/ 177881 h 292"/>
                <a:gd name="T26" fmla="*/ 223433 w 355"/>
                <a:gd name="T27" fmla="*/ 93882 h 292"/>
                <a:gd name="T28" fmla="*/ 220467 w 355"/>
                <a:gd name="T29" fmla="*/ 112658 h 292"/>
                <a:gd name="T30" fmla="*/ 192785 w 355"/>
                <a:gd name="T31" fmla="*/ 128470 h 292"/>
                <a:gd name="T32" fmla="*/ 174001 w 355"/>
                <a:gd name="T33" fmla="*/ 140329 h 292"/>
                <a:gd name="T34" fmla="*/ 179932 w 355"/>
                <a:gd name="T35" fmla="*/ 163058 h 292"/>
                <a:gd name="T36" fmla="*/ 229364 w 355"/>
                <a:gd name="T37" fmla="*/ 154164 h 292"/>
                <a:gd name="T38" fmla="*/ 251114 w 355"/>
                <a:gd name="T39" fmla="*/ 108705 h 292"/>
                <a:gd name="T40" fmla="*/ 176966 w 355"/>
                <a:gd name="T41" fmla="*/ 169975 h 292"/>
                <a:gd name="T42" fmla="*/ 165103 w 355"/>
                <a:gd name="T43" fmla="*/ 177881 h 292"/>
                <a:gd name="T44" fmla="*/ 171035 w 355"/>
                <a:gd name="T45" fmla="*/ 177881 h 292"/>
                <a:gd name="T46" fmla="*/ 192785 w 355"/>
                <a:gd name="T47" fmla="*/ 168987 h 292"/>
                <a:gd name="T48" fmla="*/ 197728 w 355"/>
                <a:gd name="T49" fmla="*/ 177881 h 292"/>
                <a:gd name="T50" fmla="*/ 204648 w 355"/>
                <a:gd name="T51" fmla="*/ 177881 h 292"/>
                <a:gd name="T52" fmla="*/ 215523 w 355"/>
                <a:gd name="T53" fmla="*/ 163058 h 292"/>
                <a:gd name="T54" fmla="*/ 220467 w 355"/>
                <a:gd name="T55" fmla="*/ 165034 h 292"/>
                <a:gd name="T56" fmla="*/ 281762 w 355"/>
                <a:gd name="T57" fmla="*/ 121552 h 292"/>
                <a:gd name="T58" fmla="*/ 309444 w 355"/>
                <a:gd name="T59" fmla="*/ 160093 h 292"/>
                <a:gd name="T60" fmla="*/ 281762 w 355"/>
                <a:gd name="T61" fmla="*/ 178870 h 292"/>
                <a:gd name="T62" fmla="*/ 253092 w 355"/>
                <a:gd name="T63" fmla="*/ 146258 h 292"/>
                <a:gd name="T64" fmla="*/ 276819 w 355"/>
                <a:gd name="T65" fmla="*/ 124517 h 292"/>
                <a:gd name="T66" fmla="*/ 280774 w 355"/>
                <a:gd name="T67" fmla="*/ 121552 h 292"/>
                <a:gd name="T68" fmla="*/ 302524 w 355"/>
                <a:gd name="T69" fmla="*/ 160093 h 292"/>
                <a:gd name="T70" fmla="*/ 281762 w 355"/>
                <a:gd name="T71" fmla="*/ 173928 h 292"/>
                <a:gd name="T72" fmla="*/ 290660 w 355"/>
                <a:gd name="T73" fmla="*/ 128470 h 292"/>
                <a:gd name="T74" fmla="*/ 297580 w 355"/>
                <a:gd name="T75" fmla="*/ 132423 h 292"/>
                <a:gd name="T76" fmla="*/ 270887 w 355"/>
                <a:gd name="T77" fmla="*/ 170964 h 292"/>
                <a:gd name="T78" fmla="*/ 270887 w 355"/>
                <a:gd name="T79" fmla="*/ 170964 h 292"/>
                <a:gd name="T80" fmla="*/ 305490 w 355"/>
                <a:gd name="T81" fmla="*/ 150211 h 292"/>
                <a:gd name="T82" fmla="*/ 261989 w 355"/>
                <a:gd name="T83" fmla="*/ 163058 h 292"/>
                <a:gd name="T84" fmla="*/ 261001 w 355"/>
                <a:gd name="T85" fmla="*/ 161081 h 292"/>
                <a:gd name="T86" fmla="*/ 261001 w 355"/>
                <a:gd name="T87" fmla="*/ 161081 h 292"/>
                <a:gd name="T88" fmla="*/ 303512 w 355"/>
                <a:gd name="T89" fmla="*/ 141317 h 292"/>
                <a:gd name="T90" fmla="*/ 259024 w 355"/>
                <a:gd name="T91" fmla="*/ 155152 h 292"/>
                <a:gd name="T92" fmla="*/ 284728 w 355"/>
                <a:gd name="T93" fmla="*/ 147246 h 292"/>
                <a:gd name="T94" fmla="*/ 284728 w 355"/>
                <a:gd name="T95" fmla="*/ 147246 h 292"/>
                <a:gd name="T96" fmla="*/ 263967 w 355"/>
                <a:gd name="T97" fmla="*/ 150211 h 292"/>
                <a:gd name="T98" fmla="*/ 299558 w 355"/>
                <a:gd name="T99" fmla="*/ 134399 h 292"/>
                <a:gd name="T100" fmla="*/ 282751 w 355"/>
                <a:gd name="T101" fmla="*/ 126493 h 292"/>
                <a:gd name="T102" fmla="*/ 255069 w 355"/>
                <a:gd name="T103" fmla="*/ 121552 h 292"/>
                <a:gd name="T104" fmla="*/ 274842 w 355"/>
                <a:gd name="T105" fmla="*/ 138352 h 292"/>
                <a:gd name="T106" fmla="*/ 248148 w 355"/>
                <a:gd name="T107" fmla="*/ 135387 h 292"/>
                <a:gd name="T108" fmla="*/ 254080 w 355"/>
                <a:gd name="T109" fmla="*/ 133411 h 292"/>
                <a:gd name="T110" fmla="*/ 278796 w 355"/>
                <a:gd name="T111" fmla="*/ 281645 h 292"/>
                <a:gd name="T112" fmla="*/ 207614 w 355"/>
                <a:gd name="T113" fmla="*/ 250022 h 292"/>
                <a:gd name="T114" fmla="*/ 224421 w 355"/>
                <a:gd name="T115" fmla="*/ 223340 h 292"/>
                <a:gd name="T116" fmla="*/ 224421 w 355"/>
                <a:gd name="T117" fmla="*/ 223340 h 292"/>
                <a:gd name="T118" fmla="*/ 77114 w 355"/>
                <a:gd name="T119" fmla="*/ 44470 h 2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5" h="292">
                  <a:moveTo>
                    <a:pt x="165" y="123"/>
                  </a:moveTo>
                  <a:cubicBezTo>
                    <a:pt x="159" y="133"/>
                    <a:pt x="159" y="133"/>
                    <a:pt x="159" y="133"/>
                  </a:cubicBezTo>
                  <a:cubicBezTo>
                    <a:pt x="105" y="116"/>
                    <a:pt x="105" y="116"/>
                    <a:pt x="105" y="116"/>
                  </a:cubicBezTo>
                  <a:cubicBezTo>
                    <a:pt x="99" y="172"/>
                    <a:pt x="99" y="172"/>
                    <a:pt x="99" y="172"/>
                  </a:cubicBezTo>
                  <a:cubicBezTo>
                    <a:pt x="101" y="212"/>
                    <a:pt x="97" y="252"/>
                    <a:pt x="99" y="292"/>
                  </a:cubicBezTo>
                  <a:cubicBezTo>
                    <a:pt x="88" y="292"/>
                    <a:pt x="84" y="292"/>
                    <a:pt x="73" y="292"/>
                  </a:cubicBezTo>
                  <a:cubicBezTo>
                    <a:pt x="71" y="258"/>
                    <a:pt x="67" y="224"/>
                    <a:pt x="65" y="191"/>
                  </a:cubicBezTo>
                  <a:cubicBezTo>
                    <a:pt x="60" y="191"/>
                    <a:pt x="63" y="191"/>
                    <a:pt x="58" y="191"/>
                  </a:cubicBezTo>
                  <a:cubicBezTo>
                    <a:pt x="56" y="224"/>
                    <a:pt x="49" y="258"/>
                    <a:pt x="48" y="292"/>
                  </a:cubicBezTo>
                  <a:cubicBezTo>
                    <a:pt x="37" y="292"/>
                    <a:pt x="32" y="292"/>
                    <a:pt x="21" y="292"/>
                  </a:cubicBezTo>
                  <a:cubicBezTo>
                    <a:pt x="24" y="252"/>
                    <a:pt x="20" y="212"/>
                    <a:pt x="22" y="172"/>
                  </a:cubicBezTo>
                  <a:cubicBezTo>
                    <a:pt x="15" y="167"/>
                    <a:pt x="7" y="161"/>
                    <a:pt x="0" y="155"/>
                  </a:cubicBezTo>
                  <a:cubicBezTo>
                    <a:pt x="3" y="127"/>
                    <a:pt x="7" y="99"/>
                    <a:pt x="17" y="73"/>
                  </a:cubicBezTo>
                  <a:cubicBezTo>
                    <a:pt x="23" y="73"/>
                    <a:pt x="29" y="73"/>
                    <a:pt x="35" y="73"/>
                  </a:cubicBezTo>
                  <a:cubicBezTo>
                    <a:pt x="52" y="101"/>
                    <a:pt x="52" y="101"/>
                    <a:pt x="52" y="101"/>
                  </a:cubicBezTo>
                  <a:cubicBezTo>
                    <a:pt x="56" y="76"/>
                    <a:pt x="56" y="76"/>
                    <a:pt x="56" y="76"/>
                  </a:cubicBezTo>
                  <a:cubicBezTo>
                    <a:pt x="55" y="76"/>
                    <a:pt x="55" y="76"/>
                    <a:pt x="55" y="76"/>
                  </a:cubicBezTo>
                  <a:cubicBezTo>
                    <a:pt x="55" y="69"/>
                    <a:pt x="55" y="69"/>
                    <a:pt x="55" y="69"/>
                  </a:cubicBezTo>
                  <a:cubicBezTo>
                    <a:pt x="65" y="69"/>
                    <a:pt x="65" y="69"/>
                    <a:pt x="65" y="69"/>
                  </a:cubicBezTo>
                  <a:cubicBezTo>
                    <a:pt x="65" y="76"/>
                    <a:pt x="65" y="76"/>
                    <a:pt x="65" y="76"/>
                  </a:cubicBezTo>
                  <a:cubicBezTo>
                    <a:pt x="64" y="76"/>
                    <a:pt x="64" y="76"/>
                    <a:pt x="64" y="76"/>
                  </a:cubicBezTo>
                  <a:cubicBezTo>
                    <a:pt x="70" y="101"/>
                    <a:pt x="70" y="101"/>
                    <a:pt x="70" y="101"/>
                  </a:cubicBezTo>
                  <a:cubicBezTo>
                    <a:pt x="85" y="73"/>
                    <a:pt x="85" y="73"/>
                    <a:pt x="85" y="73"/>
                  </a:cubicBezTo>
                  <a:cubicBezTo>
                    <a:pt x="90" y="73"/>
                    <a:pt x="95" y="73"/>
                    <a:pt x="100" y="73"/>
                  </a:cubicBezTo>
                  <a:cubicBezTo>
                    <a:pt x="126" y="90"/>
                    <a:pt x="135" y="92"/>
                    <a:pt x="165" y="123"/>
                  </a:cubicBezTo>
                  <a:close/>
                  <a:moveTo>
                    <a:pt x="120" y="46"/>
                  </a:moveTo>
                  <a:cubicBezTo>
                    <a:pt x="120" y="80"/>
                    <a:pt x="120" y="80"/>
                    <a:pt x="120" y="80"/>
                  </a:cubicBezTo>
                  <a:cubicBezTo>
                    <a:pt x="134" y="80"/>
                    <a:pt x="134" y="80"/>
                    <a:pt x="134" y="80"/>
                  </a:cubicBezTo>
                  <a:cubicBezTo>
                    <a:pt x="134" y="87"/>
                    <a:pt x="134" y="87"/>
                    <a:pt x="134" y="87"/>
                  </a:cubicBezTo>
                  <a:cubicBezTo>
                    <a:pt x="151" y="100"/>
                    <a:pt x="151" y="100"/>
                    <a:pt x="151" y="100"/>
                  </a:cubicBezTo>
                  <a:cubicBezTo>
                    <a:pt x="151" y="80"/>
                    <a:pt x="151" y="80"/>
                    <a:pt x="151" y="80"/>
                  </a:cubicBezTo>
                  <a:cubicBezTo>
                    <a:pt x="321" y="80"/>
                    <a:pt x="321" y="80"/>
                    <a:pt x="321" y="80"/>
                  </a:cubicBezTo>
                  <a:cubicBezTo>
                    <a:pt x="321" y="196"/>
                    <a:pt x="321" y="196"/>
                    <a:pt x="321" y="196"/>
                  </a:cubicBezTo>
                  <a:cubicBezTo>
                    <a:pt x="151" y="196"/>
                    <a:pt x="151" y="196"/>
                    <a:pt x="151" y="196"/>
                  </a:cubicBezTo>
                  <a:cubicBezTo>
                    <a:pt x="151" y="137"/>
                    <a:pt x="151" y="137"/>
                    <a:pt x="151" y="137"/>
                  </a:cubicBezTo>
                  <a:cubicBezTo>
                    <a:pt x="134" y="132"/>
                    <a:pt x="134" y="132"/>
                    <a:pt x="134" y="132"/>
                  </a:cubicBezTo>
                  <a:cubicBezTo>
                    <a:pt x="134" y="205"/>
                    <a:pt x="134" y="205"/>
                    <a:pt x="134" y="205"/>
                  </a:cubicBezTo>
                  <a:cubicBezTo>
                    <a:pt x="134" y="214"/>
                    <a:pt x="134" y="214"/>
                    <a:pt x="134" y="214"/>
                  </a:cubicBezTo>
                  <a:cubicBezTo>
                    <a:pt x="142" y="214"/>
                    <a:pt x="142" y="214"/>
                    <a:pt x="142" y="214"/>
                  </a:cubicBezTo>
                  <a:cubicBezTo>
                    <a:pt x="330" y="214"/>
                    <a:pt x="330" y="214"/>
                    <a:pt x="330" y="214"/>
                  </a:cubicBezTo>
                  <a:cubicBezTo>
                    <a:pt x="338" y="214"/>
                    <a:pt x="338" y="214"/>
                    <a:pt x="338" y="214"/>
                  </a:cubicBezTo>
                  <a:cubicBezTo>
                    <a:pt x="338" y="205"/>
                    <a:pt x="338" y="205"/>
                    <a:pt x="338" y="205"/>
                  </a:cubicBezTo>
                  <a:cubicBezTo>
                    <a:pt x="338" y="80"/>
                    <a:pt x="338" y="80"/>
                    <a:pt x="338" y="80"/>
                  </a:cubicBezTo>
                  <a:cubicBezTo>
                    <a:pt x="355" y="80"/>
                    <a:pt x="355" y="80"/>
                    <a:pt x="355" y="80"/>
                  </a:cubicBezTo>
                  <a:cubicBezTo>
                    <a:pt x="355" y="46"/>
                    <a:pt x="355" y="46"/>
                    <a:pt x="355" y="46"/>
                  </a:cubicBezTo>
                  <a:cubicBezTo>
                    <a:pt x="120" y="46"/>
                    <a:pt x="120" y="46"/>
                    <a:pt x="120" y="46"/>
                  </a:cubicBezTo>
                  <a:close/>
                  <a:moveTo>
                    <a:pt x="234" y="180"/>
                  </a:moveTo>
                  <a:cubicBezTo>
                    <a:pt x="234" y="162"/>
                    <a:pt x="234" y="162"/>
                    <a:pt x="234" y="162"/>
                  </a:cubicBezTo>
                  <a:cubicBezTo>
                    <a:pt x="236" y="161"/>
                    <a:pt x="236" y="161"/>
                    <a:pt x="236" y="161"/>
                  </a:cubicBezTo>
                  <a:cubicBezTo>
                    <a:pt x="238" y="137"/>
                    <a:pt x="238" y="137"/>
                    <a:pt x="238" y="137"/>
                  </a:cubicBezTo>
                  <a:cubicBezTo>
                    <a:pt x="240" y="136"/>
                    <a:pt x="240" y="136"/>
                    <a:pt x="240" y="136"/>
                  </a:cubicBezTo>
                  <a:cubicBezTo>
                    <a:pt x="240" y="180"/>
                    <a:pt x="240" y="180"/>
                    <a:pt x="240" y="180"/>
                  </a:cubicBezTo>
                  <a:cubicBezTo>
                    <a:pt x="234" y="180"/>
                    <a:pt x="234" y="180"/>
                    <a:pt x="234" y="180"/>
                  </a:cubicBezTo>
                  <a:close/>
                  <a:moveTo>
                    <a:pt x="263" y="94"/>
                  </a:moveTo>
                  <a:cubicBezTo>
                    <a:pt x="244" y="94"/>
                    <a:pt x="244" y="94"/>
                    <a:pt x="244" y="94"/>
                  </a:cubicBezTo>
                  <a:cubicBezTo>
                    <a:pt x="226" y="95"/>
                    <a:pt x="226" y="95"/>
                    <a:pt x="226" y="95"/>
                  </a:cubicBezTo>
                  <a:cubicBezTo>
                    <a:pt x="232" y="105"/>
                    <a:pt x="232" y="105"/>
                    <a:pt x="232" y="105"/>
                  </a:cubicBezTo>
                  <a:cubicBezTo>
                    <a:pt x="225" y="110"/>
                    <a:pt x="225" y="110"/>
                    <a:pt x="225" y="110"/>
                  </a:cubicBezTo>
                  <a:cubicBezTo>
                    <a:pt x="223" y="111"/>
                    <a:pt x="223" y="111"/>
                    <a:pt x="223" y="111"/>
                  </a:cubicBezTo>
                  <a:cubicBezTo>
                    <a:pt x="223" y="114"/>
                    <a:pt x="223" y="114"/>
                    <a:pt x="223" y="114"/>
                  </a:cubicBezTo>
                  <a:cubicBezTo>
                    <a:pt x="221" y="143"/>
                    <a:pt x="221" y="143"/>
                    <a:pt x="221" y="143"/>
                  </a:cubicBezTo>
                  <a:cubicBezTo>
                    <a:pt x="205" y="128"/>
                    <a:pt x="205" y="128"/>
                    <a:pt x="205" y="128"/>
                  </a:cubicBezTo>
                  <a:cubicBezTo>
                    <a:pt x="199" y="122"/>
                    <a:pt x="199" y="122"/>
                    <a:pt x="199" y="122"/>
                  </a:cubicBezTo>
                  <a:cubicBezTo>
                    <a:pt x="195" y="130"/>
                    <a:pt x="195" y="130"/>
                    <a:pt x="195" y="130"/>
                  </a:cubicBezTo>
                  <a:cubicBezTo>
                    <a:pt x="186" y="149"/>
                    <a:pt x="186" y="149"/>
                    <a:pt x="186" y="149"/>
                  </a:cubicBezTo>
                  <a:cubicBezTo>
                    <a:pt x="183" y="145"/>
                    <a:pt x="183" y="145"/>
                    <a:pt x="183" y="145"/>
                  </a:cubicBezTo>
                  <a:cubicBezTo>
                    <a:pt x="180" y="141"/>
                    <a:pt x="180" y="141"/>
                    <a:pt x="180" y="141"/>
                  </a:cubicBezTo>
                  <a:cubicBezTo>
                    <a:pt x="176" y="142"/>
                    <a:pt x="176" y="142"/>
                    <a:pt x="176" y="142"/>
                  </a:cubicBezTo>
                  <a:cubicBezTo>
                    <a:pt x="157" y="148"/>
                    <a:pt x="157" y="148"/>
                    <a:pt x="157" y="148"/>
                  </a:cubicBezTo>
                  <a:cubicBezTo>
                    <a:pt x="160" y="159"/>
                    <a:pt x="160" y="159"/>
                    <a:pt x="160" y="159"/>
                  </a:cubicBezTo>
                  <a:cubicBezTo>
                    <a:pt x="175" y="155"/>
                    <a:pt x="175" y="155"/>
                    <a:pt x="175" y="155"/>
                  </a:cubicBezTo>
                  <a:cubicBezTo>
                    <a:pt x="182" y="165"/>
                    <a:pt x="182" y="165"/>
                    <a:pt x="182" y="165"/>
                  </a:cubicBezTo>
                  <a:cubicBezTo>
                    <a:pt x="192" y="164"/>
                    <a:pt x="192" y="164"/>
                    <a:pt x="192" y="164"/>
                  </a:cubicBezTo>
                  <a:cubicBezTo>
                    <a:pt x="203" y="142"/>
                    <a:pt x="203" y="142"/>
                    <a:pt x="203" y="142"/>
                  </a:cubicBezTo>
                  <a:cubicBezTo>
                    <a:pt x="222" y="160"/>
                    <a:pt x="222" y="160"/>
                    <a:pt x="222" y="160"/>
                  </a:cubicBezTo>
                  <a:cubicBezTo>
                    <a:pt x="232" y="156"/>
                    <a:pt x="232" y="156"/>
                    <a:pt x="232" y="156"/>
                  </a:cubicBezTo>
                  <a:cubicBezTo>
                    <a:pt x="234" y="118"/>
                    <a:pt x="234" y="118"/>
                    <a:pt x="234" y="118"/>
                  </a:cubicBezTo>
                  <a:cubicBezTo>
                    <a:pt x="239" y="115"/>
                    <a:pt x="239" y="115"/>
                    <a:pt x="239" y="115"/>
                  </a:cubicBezTo>
                  <a:cubicBezTo>
                    <a:pt x="246" y="126"/>
                    <a:pt x="246" y="126"/>
                    <a:pt x="246" y="126"/>
                  </a:cubicBezTo>
                  <a:cubicBezTo>
                    <a:pt x="254" y="110"/>
                    <a:pt x="254" y="110"/>
                    <a:pt x="254" y="110"/>
                  </a:cubicBezTo>
                  <a:cubicBezTo>
                    <a:pt x="263" y="94"/>
                    <a:pt x="263" y="94"/>
                    <a:pt x="263" y="94"/>
                  </a:cubicBezTo>
                  <a:close/>
                  <a:moveTo>
                    <a:pt x="178" y="180"/>
                  </a:moveTo>
                  <a:cubicBezTo>
                    <a:pt x="178" y="171"/>
                    <a:pt x="178" y="171"/>
                    <a:pt x="178" y="171"/>
                  </a:cubicBezTo>
                  <a:cubicBezTo>
                    <a:pt x="179" y="172"/>
                    <a:pt x="179" y="172"/>
                    <a:pt x="179" y="172"/>
                  </a:cubicBezTo>
                  <a:cubicBezTo>
                    <a:pt x="184" y="172"/>
                    <a:pt x="184" y="172"/>
                    <a:pt x="184" y="172"/>
                  </a:cubicBezTo>
                  <a:cubicBezTo>
                    <a:pt x="184" y="180"/>
                    <a:pt x="184" y="180"/>
                    <a:pt x="184" y="180"/>
                  </a:cubicBezTo>
                  <a:cubicBezTo>
                    <a:pt x="182" y="180"/>
                    <a:pt x="180" y="180"/>
                    <a:pt x="178" y="180"/>
                  </a:cubicBezTo>
                  <a:close/>
                  <a:moveTo>
                    <a:pt x="167" y="180"/>
                  </a:moveTo>
                  <a:cubicBezTo>
                    <a:pt x="167" y="165"/>
                    <a:pt x="167" y="165"/>
                    <a:pt x="167" y="165"/>
                  </a:cubicBezTo>
                  <a:cubicBezTo>
                    <a:pt x="173" y="163"/>
                    <a:pt x="173" y="163"/>
                    <a:pt x="173" y="163"/>
                  </a:cubicBezTo>
                  <a:cubicBezTo>
                    <a:pt x="173" y="163"/>
                    <a:pt x="173" y="163"/>
                    <a:pt x="173" y="163"/>
                  </a:cubicBezTo>
                  <a:cubicBezTo>
                    <a:pt x="173" y="180"/>
                    <a:pt x="173" y="180"/>
                    <a:pt x="173" y="180"/>
                  </a:cubicBezTo>
                  <a:cubicBezTo>
                    <a:pt x="167" y="180"/>
                    <a:pt x="167" y="180"/>
                    <a:pt x="167" y="180"/>
                  </a:cubicBezTo>
                  <a:close/>
                  <a:moveTo>
                    <a:pt x="189" y="180"/>
                  </a:moveTo>
                  <a:cubicBezTo>
                    <a:pt x="189" y="172"/>
                    <a:pt x="189" y="172"/>
                    <a:pt x="189" y="172"/>
                  </a:cubicBezTo>
                  <a:cubicBezTo>
                    <a:pt x="195" y="171"/>
                    <a:pt x="195" y="171"/>
                    <a:pt x="195" y="171"/>
                  </a:cubicBezTo>
                  <a:cubicBezTo>
                    <a:pt x="196" y="171"/>
                    <a:pt x="196" y="171"/>
                    <a:pt x="196" y="171"/>
                  </a:cubicBezTo>
                  <a:cubicBezTo>
                    <a:pt x="196" y="180"/>
                    <a:pt x="196" y="180"/>
                    <a:pt x="196" y="180"/>
                  </a:cubicBezTo>
                  <a:cubicBezTo>
                    <a:pt x="193" y="180"/>
                    <a:pt x="191" y="180"/>
                    <a:pt x="189" y="180"/>
                  </a:cubicBezTo>
                  <a:close/>
                  <a:moveTo>
                    <a:pt x="200" y="180"/>
                  </a:moveTo>
                  <a:cubicBezTo>
                    <a:pt x="200" y="160"/>
                    <a:pt x="200" y="160"/>
                    <a:pt x="200" y="160"/>
                  </a:cubicBezTo>
                  <a:cubicBezTo>
                    <a:pt x="204" y="152"/>
                    <a:pt x="204" y="152"/>
                    <a:pt x="204" y="152"/>
                  </a:cubicBezTo>
                  <a:cubicBezTo>
                    <a:pt x="207" y="155"/>
                    <a:pt x="207" y="155"/>
                    <a:pt x="207" y="155"/>
                  </a:cubicBezTo>
                  <a:cubicBezTo>
                    <a:pt x="207" y="180"/>
                    <a:pt x="207" y="180"/>
                    <a:pt x="207" y="180"/>
                  </a:cubicBezTo>
                  <a:cubicBezTo>
                    <a:pt x="205" y="180"/>
                    <a:pt x="203" y="180"/>
                    <a:pt x="200" y="180"/>
                  </a:cubicBezTo>
                  <a:close/>
                  <a:moveTo>
                    <a:pt x="212" y="180"/>
                  </a:moveTo>
                  <a:cubicBezTo>
                    <a:pt x="212" y="159"/>
                    <a:pt x="212" y="159"/>
                    <a:pt x="212" y="159"/>
                  </a:cubicBezTo>
                  <a:cubicBezTo>
                    <a:pt x="218" y="165"/>
                    <a:pt x="218" y="165"/>
                    <a:pt x="218" y="165"/>
                  </a:cubicBezTo>
                  <a:cubicBezTo>
                    <a:pt x="218" y="180"/>
                    <a:pt x="218" y="180"/>
                    <a:pt x="218" y="180"/>
                  </a:cubicBezTo>
                  <a:cubicBezTo>
                    <a:pt x="216" y="180"/>
                    <a:pt x="214" y="180"/>
                    <a:pt x="212" y="180"/>
                  </a:cubicBezTo>
                  <a:close/>
                  <a:moveTo>
                    <a:pt x="223" y="180"/>
                  </a:moveTo>
                  <a:cubicBezTo>
                    <a:pt x="223" y="167"/>
                    <a:pt x="223" y="167"/>
                    <a:pt x="223" y="167"/>
                  </a:cubicBezTo>
                  <a:cubicBezTo>
                    <a:pt x="229" y="164"/>
                    <a:pt x="229" y="164"/>
                    <a:pt x="229" y="164"/>
                  </a:cubicBezTo>
                  <a:cubicBezTo>
                    <a:pt x="229" y="180"/>
                    <a:pt x="229" y="180"/>
                    <a:pt x="229" y="180"/>
                  </a:cubicBezTo>
                  <a:cubicBezTo>
                    <a:pt x="227" y="180"/>
                    <a:pt x="225" y="180"/>
                    <a:pt x="223" y="180"/>
                  </a:cubicBezTo>
                  <a:close/>
                  <a:moveTo>
                    <a:pt x="285" y="123"/>
                  </a:moveTo>
                  <a:cubicBezTo>
                    <a:pt x="293" y="123"/>
                    <a:pt x="301" y="126"/>
                    <a:pt x="306" y="131"/>
                  </a:cubicBezTo>
                  <a:cubicBezTo>
                    <a:pt x="311" y="137"/>
                    <a:pt x="314" y="144"/>
                    <a:pt x="314" y="152"/>
                  </a:cubicBezTo>
                  <a:cubicBezTo>
                    <a:pt x="314" y="156"/>
                    <a:pt x="314" y="159"/>
                    <a:pt x="313" y="162"/>
                  </a:cubicBezTo>
                  <a:cubicBezTo>
                    <a:pt x="313" y="162"/>
                    <a:pt x="313" y="162"/>
                    <a:pt x="313" y="162"/>
                  </a:cubicBezTo>
                  <a:cubicBezTo>
                    <a:pt x="313" y="162"/>
                    <a:pt x="313" y="162"/>
                    <a:pt x="313" y="162"/>
                  </a:cubicBezTo>
                  <a:cubicBezTo>
                    <a:pt x="313" y="162"/>
                    <a:pt x="313" y="162"/>
                    <a:pt x="313" y="162"/>
                  </a:cubicBezTo>
                  <a:cubicBezTo>
                    <a:pt x="311" y="166"/>
                    <a:pt x="309" y="170"/>
                    <a:pt x="306" y="173"/>
                  </a:cubicBezTo>
                  <a:cubicBezTo>
                    <a:pt x="301" y="178"/>
                    <a:pt x="293" y="181"/>
                    <a:pt x="285" y="181"/>
                  </a:cubicBezTo>
                  <a:cubicBezTo>
                    <a:pt x="277" y="181"/>
                    <a:pt x="270" y="178"/>
                    <a:pt x="265" y="173"/>
                  </a:cubicBezTo>
                  <a:cubicBezTo>
                    <a:pt x="259" y="167"/>
                    <a:pt x="256" y="160"/>
                    <a:pt x="256" y="152"/>
                  </a:cubicBezTo>
                  <a:cubicBezTo>
                    <a:pt x="256" y="151"/>
                    <a:pt x="256" y="151"/>
                    <a:pt x="256" y="150"/>
                  </a:cubicBezTo>
                  <a:cubicBezTo>
                    <a:pt x="256" y="149"/>
                    <a:pt x="256" y="149"/>
                    <a:pt x="256" y="148"/>
                  </a:cubicBezTo>
                  <a:cubicBezTo>
                    <a:pt x="257" y="145"/>
                    <a:pt x="257" y="145"/>
                    <a:pt x="257" y="145"/>
                  </a:cubicBezTo>
                  <a:cubicBezTo>
                    <a:pt x="259" y="146"/>
                    <a:pt x="259" y="146"/>
                    <a:pt x="259" y="146"/>
                  </a:cubicBezTo>
                  <a:cubicBezTo>
                    <a:pt x="268" y="147"/>
                    <a:pt x="277" y="148"/>
                    <a:pt x="282" y="149"/>
                  </a:cubicBezTo>
                  <a:cubicBezTo>
                    <a:pt x="280" y="126"/>
                    <a:pt x="280" y="126"/>
                    <a:pt x="280" y="126"/>
                  </a:cubicBezTo>
                  <a:cubicBezTo>
                    <a:pt x="280" y="123"/>
                    <a:pt x="280" y="123"/>
                    <a:pt x="280" y="123"/>
                  </a:cubicBezTo>
                  <a:cubicBezTo>
                    <a:pt x="283" y="123"/>
                    <a:pt x="283" y="123"/>
                    <a:pt x="283" y="123"/>
                  </a:cubicBezTo>
                  <a:cubicBezTo>
                    <a:pt x="283" y="123"/>
                    <a:pt x="283" y="123"/>
                    <a:pt x="284" y="123"/>
                  </a:cubicBezTo>
                  <a:cubicBezTo>
                    <a:pt x="284" y="123"/>
                    <a:pt x="284" y="123"/>
                    <a:pt x="284" y="123"/>
                  </a:cubicBezTo>
                  <a:cubicBezTo>
                    <a:pt x="284" y="123"/>
                    <a:pt x="285" y="123"/>
                    <a:pt x="285" y="123"/>
                  </a:cubicBezTo>
                  <a:close/>
                  <a:moveTo>
                    <a:pt x="281" y="175"/>
                  </a:moveTo>
                  <a:cubicBezTo>
                    <a:pt x="279" y="175"/>
                    <a:pt x="278" y="175"/>
                    <a:pt x="277" y="174"/>
                  </a:cubicBezTo>
                  <a:cubicBezTo>
                    <a:pt x="306" y="162"/>
                    <a:pt x="306" y="162"/>
                    <a:pt x="306" y="162"/>
                  </a:cubicBezTo>
                  <a:cubicBezTo>
                    <a:pt x="306" y="164"/>
                    <a:pt x="305" y="165"/>
                    <a:pt x="305" y="165"/>
                  </a:cubicBezTo>
                  <a:cubicBezTo>
                    <a:pt x="281" y="175"/>
                    <a:pt x="281" y="175"/>
                    <a:pt x="281" y="175"/>
                  </a:cubicBezTo>
                  <a:close/>
                  <a:moveTo>
                    <a:pt x="302" y="169"/>
                  </a:moveTo>
                  <a:cubicBezTo>
                    <a:pt x="297" y="173"/>
                    <a:pt x="292" y="176"/>
                    <a:pt x="285" y="176"/>
                  </a:cubicBezTo>
                  <a:cubicBezTo>
                    <a:pt x="302" y="169"/>
                    <a:pt x="302" y="169"/>
                    <a:pt x="302" y="169"/>
                  </a:cubicBezTo>
                  <a:close/>
                  <a:moveTo>
                    <a:pt x="286" y="135"/>
                  </a:moveTo>
                  <a:cubicBezTo>
                    <a:pt x="286" y="133"/>
                    <a:pt x="286" y="133"/>
                    <a:pt x="286" y="133"/>
                  </a:cubicBezTo>
                  <a:cubicBezTo>
                    <a:pt x="294" y="130"/>
                    <a:pt x="294" y="130"/>
                    <a:pt x="294" y="130"/>
                  </a:cubicBezTo>
                  <a:cubicBezTo>
                    <a:pt x="295" y="130"/>
                    <a:pt x="296" y="131"/>
                    <a:pt x="297" y="131"/>
                  </a:cubicBezTo>
                  <a:cubicBezTo>
                    <a:pt x="286" y="135"/>
                    <a:pt x="286" y="135"/>
                    <a:pt x="286" y="135"/>
                  </a:cubicBezTo>
                  <a:close/>
                  <a:moveTo>
                    <a:pt x="299" y="133"/>
                  </a:moveTo>
                  <a:cubicBezTo>
                    <a:pt x="300" y="133"/>
                    <a:pt x="300" y="134"/>
                    <a:pt x="301" y="134"/>
                  </a:cubicBezTo>
                  <a:cubicBezTo>
                    <a:pt x="287" y="140"/>
                    <a:pt x="287" y="140"/>
                    <a:pt x="287" y="140"/>
                  </a:cubicBezTo>
                  <a:cubicBezTo>
                    <a:pt x="287" y="138"/>
                    <a:pt x="287" y="138"/>
                    <a:pt x="287" y="138"/>
                  </a:cubicBezTo>
                  <a:cubicBezTo>
                    <a:pt x="299" y="133"/>
                    <a:pt x="299" y="133"/>
                    <a:pt x="299" y="133"/>
                  </a:cubicBezTo>
                  <a:close/>
                  <a:moveTo>
                    <a:pt x="274" y="173"/>
                  </a:moveTo>
                  <a:cubicBezTo>
                    <a:pt x="274" y="173"/>
                    <a:pt x="273" y="172"/>
                    <a:pt x="272" y="172"/>
                  </a:cubicBezTo>
                  <a:cubicBezTo>
                    <a:pt x="308" y="157"/>
                    <a:pt x="308" y="157"/>
                    <a:pt x="308" y="157"/>
                  </a:cubicBezTo>
                  <a:cubicBezTo>
                    <a:pt x="308" y="158"/>
                    <a:pt x="308" y="159"/>
                    <a:pt x="308" y="160"/>
                  </a:cubicBezTo>
                  <a:cubicBezTo>
                    <a:pt x="274" y="173"/>
                    <a:pt x="274" y="173"/>
                    <a:pt x="274" y="173"/>
                  </a:cubicBezTo>
                  <a:close/>
                  <a:moveTo>
                    <a:pt x="270" y="170"/>
                  </a:moveTo>
                  <a:cubicBezTo>
                    <a:pt x="269" y="170"/>
                    <a:pt x="269" y="169"/>
                    <a:pt x="268" y="169"/>
                  </a:cubicBezTo>
                  <a:cubicBezTo>
                    <a:pt x="268" y="169"/>
                    <a:pt x="268" y="169"/>
                    <a:pt x="268" y="169"/>
                  </a:cubicBezTo>
                  <a:cubicBezTo>
                    <a:pt x="309" y="152"/>
                    <a:pt x="309" y="152"/>
                    <a:pt x="309" y="152"/>
                  </a:cubicBezTo>
                  <a:cubicBezTo>
                    <a:pt x="309" y="153"/>
                    <a:pt x="309" y="154"/>
                    <a:pt x="309" y="154"/>
                  </a:cubicBezTo>
                  <a:cubicBezTo>
                    <a:pt x="270" y="170"/>
                    <a:pt x="270" y="170"/>
                    <a:pt x="270" y="170"/>
                  </a:cubicBezTo>
                  <a:close/>
                  <a:moveTo>
                    <a:pt x="267" y="167"/>
                  </a:moveTo>
                  <a:cubicBezTo>
                    <a:pt x="266" y="166"/>
                    <a:pt x="266" y="166"/>
                    <a:pt x="265" y="165"/>
                  </a:cubicBezTo>
                  <a:cubicBezTo>
                    <a:pt x="308" y="148"/>
                    <a:pt x="308" y="148"/>
                    <a:pt x="308" y="148"/>
                  </a:cubicBezTo>
                  <a:cubicBezTo>
                    <a:pt x="309" y="148"/>
                    <a:pt x="309" y="149"/>
                    <a:pt x="309" y="150"/>
                  </a:cubicBezTo>
                  <a:cubicBezTo>
                    <a:pt x="267" y="167"/>
                    <a:pt x="267" y="167"/>
                    <a:pt x="267" y="167"/>
                  </a:cubicBezTo>
                  <a:close/>
                  <a:moveTo>
                    <a:pt x="264" y="163"/>
                  </a:moveTo>
                  <a:cubicBezTo>
                    <a:pt x="264" y="162"/>
                    <a:pt x="264" y="162"/>
                    <a:pt x="263" y="161"/>
                  </a:cubicBezTo>
                  <a:cubicBezTo>
                    <a:pt x="281" y="154"/>
                    <a:pt x="281" y="154"/>
                    <a:pt x="281" y="154"/>
                  </a:cubicBezTo>
                  <a:cubicBezTo>
                    <a:pt x="283" y="155"/>
                    <a:pt x="285" y="155"/>
                    <a:pt x="285" y="155"/>
                  </a:cubicBezTo>
                  <a:cubicBezTo>
                    <a:pt x="264" y="163"/>
                    <a:pt x="264" y="163"/>
                    <a:pt x="264" y="163"/>
                  </a:cubicBezTo>
                  <a:close/>
                  <a:moveTo>
                    <a:pt x="285" y="155"/>
                  </a:moveTo>
                  <a:cubicBezTo>
                    <a:pt x="288" y="152"/>
                    <a:pt x="288" y="152"/>
                    <a:pt x="288" y="152"/>
                  </a:cubicBezTo>
                  <a:cubicBezTo>
                    <a:pt x="288" y="151"/>
                    <a:pt x="288" y="151"/>
                    <a:pt x="288" y="151"/>
                  </a:cubicBezTo>
                  <a:cubicBezTo>
                    <a:pt x="307" y="143"/>
                    <a:pt x="307" y="143"/>
                    <a:pt x="307" y="143"/>
                  </a:cubicBezTo>
                  <a:cubicBezTo>
                    <a:pt x="308" y="144"/>
                    <a:pt x="308" y="145"/>
                    <a:pt x="308" y="145"/>
                  </a:cubicBezTo>
                  <a:cubicBezTo>
                    <a:pt x="285" y="155"/>
                    <a:pt x="285" y="155"/>
                    <a:pt x="285" y="155"/>
                  </a:cubicBezTo>
                  <a:close/>
                  <a:moveTo>
                    <a:pt x="263" y="159"/>
                  </a:moveTo>
                  <a:cubicBezTo>
                    <a:pt x="262" y="158"/>
                    <a:pt x="262" y="158"/>
                    <a:pt x="262" y="157"/>
                  </a:cubicBezTo>
                  <a:cubicBezTo>
                    <a:pt x="272" y="153"/>
                    <a:pt x="272" y="153"/>
                    <a:pt x="272" y="153"/>
                  </a:cubicBezTo>
                  <a:cubicBezTo>
                    <a:pt x="273" y="153"/>
                    <a:pt x="275" y="153"/>
                    <a:pt x="276" y="154"/>
                  </a:cubicBezTo>
                  <a:cubicBezTo>
                    <a:pt x="263" y="159"/>
                    <a:pt x="263" y="159"/>
                    <a:pt x="263" y="159"/>
                  </a:cubicBezTo>
                  <a:close/>
                  <a:moveTo>
                    <a:pt x="288" y="149"/>
                  </a:moveTo>
                  <a:cubicBezTo>
                    <a:pt x="288" y="147"/>
                    <a:pt x="288" y="147"/>
                    <a:pt x="288" y="147"/>
                  </a:cubicBezTo>
                  <a:cubicBezTo>
                    <a:pt x="305" y="140"/>
                    <a:pt x="305" y="140"/>
                    <a:pt x="305" y="140"/>
                  </a:cubicBezTo>
                  <a:cubicBezTo>
                    <a:pt x="306" y="140"/>
                    <a:pt x="306" y="141"/>
                    <a:pt x="306" y="141"/>
                  </a:cubicBezTo>
                  <a:cubicBezTo>
                    <a:pt x="288" y="149"/>
                    <a:pt x="288" y="149"/>
                    <a:pt x="288" y="149"/>
                  </a:cubicBezTo>
                  <a:close/>
                  <a:moveTo>
                    <a:pt x="262" y="155"/>
                  </a:moveTo>
                  <a:cubicBezTo>
                    <a:pt x="262" y="154"/>
                    <a:pt x="262" y="153"/>
                    <a:pt x="262" y="153"/>
                  </a:cubicBezTo>
                  <a:cubicBezTo>
                    <a:pt x="263" y="152"/>
                    <a:pt x="263" y="152"/>
                    <a:pt x="263" y="152"/>
                  </a:cubicBezTo>
                  <a:cubicBezTo>
                    <a:pt x="265" y="152"/>
                    <a:pt x="266" y="152"/>
                    <a:pt x="267" y="152"/>
                  </a:cubicBezTo>
                  <a:cubicBezTo>
                    <a:pt x="262" y="155"/>
                    <a:pt x="262" y="155"/>
                    <a:pt x="262" y="155"/>
                  </a:cubicBezTo>
                  <a:close/>
                  <a:moveTo>
                    <a:pt x="287" y="144"/>
                  </a:moveTo>
                  <a:cubicBezTo>
                    <a:pt x="287" y="142"/>
                    <a:pt x="287" y="142"/>
                    <a:pt x="287" y="142"/>
                  </a:cubicBezTo>
                  <a:cubicBezTo>
                    <a:pt x="303" y="136"/>
                    <a:pt x="303" y="136"/>
                    <a:pt x="303" y="136"/>
                  </a:cubicBezTo>
                  <a:cubicBezTo>
                    <a:pt x="303" y="136"/>
                    <a:pt x="304" y="137"/>
                    <a:pt x="304" y="138"/>
                  </a:cubicBezTo>
                  <a:cubicBezTo>
                    <a:pt x="287" y="144"/>
                    <a:pt x="287" y="144"/>
                    <a:pt x="287" y="144"/>
                  </a:cubicBezTo>
                  <a:close/>
                  <a:moveTo>
                    <a:pt x="286" y="131"/>
                  </a:moveTo>
                  <a:cubicBezTo>
                    <a:pt x="286" y="128"/>
                    <a:pt x="286" y="128"/>
                    <a:pt x="286" y="128"/>
                  </a:cubicBezTo>
                  <a:cubicBezTo>
                    <a:pt x="287" y="128"/>
                    <a:pt x="289" y="129"/>
                    <a:pt x="291" y="129"/>
                  </a:cubicBezTo>
                  <a:cubicBezTo>
                    <a:pt x="286" y="131"/>
                    <a:pt x="286" y="131"/>
                    <a:pt x="286" y="131"/>
                  </a:cubicBezTo>
                  <a:close/>
                  <a:moveTo>
                    <a:pt x="251" y="137"/>
                  </a:moveTo>
                  <a:cubicBezTo>
                    <a:pt x="252" y="132"/>
                    <a:pt x="255" y="127"/>
                    <a:pt x="258" y="123"/>
                  </a:cubicBezTo>
                  <a:cubicBezTo>
                    <a:pt x="262" y="119"/>
                    <a:pt x="267" y="117"/>
                    <a:pt x="273" y="116"/>
                  </a:cubicBezTo>
                  <a:cubicBezTo>
                    <a:pt x="276" y="116"/>
                    <a:pt x="276" y="116"/>
                    <a:pt x="276" y="116"/>
                  </a:cubicBezTo>
                  <a:cubicBezTo>
                    <a:pt x="276" y="119"/>
                    <a:pt x="276" y="119"/>
                    <a:pt x="276" y="119"/>
                  </a:cubicBezTo>
                  <a:cubicBezTo>
                    <a:pt x="278" y="140"/>
                    <a:pt x="278" y="140"/>
                    <a:pt x="278" y="140"/>
                  </a:cubicBezTo>
                  <a:cubicBezTo>
                    <a:pt x="275" y="143"/>
                    <a:pt x="275" y="143"/>
                    <a:pt x="275" y="143"/>
                  </a:cubicBezTo>
                  <a:cubicBezTo>
                    <a:pt x="275" y="143"/>
                    <a:pt x="263" y="142"/>
                    <a:pt x="254" y="140"/>
                  </a:cubicBezTo>
                  <a:cubicBezTo>
                    <a:pt x="251" y="140"/>
                    <a:pt x="251" y="140"/>
                    <a:pt x="251" y="140"/>
                  </a:cubicBezTo>
                  <a:cubicBezTo>
                    <a:pt x="251" y="137"/>
                    <a:pt x="251" y="137"/>
                    <a:pt x="251" y="137"/>
                  </a:cubicBezTo>
                  <a:close/>
                  <a:moveTo>
                    <a:pt x="262" y="127"/>
                  </a:moveTo>
                  <a:cubicBezTo>
                    <a:pt x="265" y="125"/>
                    <a:pt x="268" y="123"/>
                    <a:pt x="271" y="122"/>
                  </a:cubicBezTo>
                  <a:cubicBezTo>
                    <a:pt x="272" y="137"/>
                    <a:pt x="272" y="137"/>
                    <a:pt x="272" y="137"/>
                  </a:cubicBezTo>
                  <a:cubicBezTo>
                    <a:pt x="269" y="137"/>
                    <a:pt x="263" y="136"/>
                    <a:pt x="257" y="135"/>
                  </a:cubicBezTo>
                  <a:cubicBezTo>
                    <a:pt x="258" y="132"/>
                    <a:pt x="260" y="129"/>
                    <a:pt x="262" y="127"/>
                  </a:cubicBezTo>
                  <a:close/>
                  <a:moveTo>
                    <a:pt x="252" y="253"/>
                  </a:moveTo>
                  <a:cubicBezTo>
                    <a:pt x="265" y="253"/>
                    <a:pt x="265" y="253"/>
                    <a:pt x="265" y="253"/>
                  </a:cubicBezTo>
                  <a:cubicBezTo>
                    <a:pt x="282" y="285"/>
                    <a:pt x="282" y="285"/>
                    <a:pt x="282" y="285"/>
                  </a:cubicBezTo>
                  <a:cubicBezTo>
                    <a:pt x="270" y="285"/>
                    <a:pt x="270" y="285"/>
                    <a:pt x="270" y="285"/>
                  </a:cubicBezTo>
                  <a:cubicBezTo>
                    <a:pt x="252" y="253"/>
                    <a:pt x="252" y="253"/>
                    <a:pt x="252" y="253"/>
                  </a:cubicBezTo>
                  <a:close/>
                  <a:moveTo>
                    <a:pt x="222" y="253"/>
                  </a:moveTo>
                  <a:cubicBezTo>
                    <a:pt x="210" y="253"/>
                    <a:pt x="210" y="253"/>
                    <a:pt x="210" y="253"/>
                  </a:cubicBezTo>
                  <a:cubicBezTo>
                    <a:pt x="193" y="285"/>
                    <a:pt x="193" y="285"/>
                    <a:pt x="193" y="285"/>
                  </a:cubicBezTo>
                  <a:cubicBezTo>
                    <a:pt x="205" y="285"/>
                    <a:pt x="205" y="285"/>
                    <a:pt x="205" y="285"/>
                  </a:cubicBezTo>
                  <a:cubicBezTo>
                    <a:pt x="222" y="253"/>
                    <a:pt x="222" y="253"/>
                    <a:pt x="222" y="253"/>
                  </a:cubicBezTo>
                  <a:close/>
                  <a:moveTo>
                    <a:pt x="227" y="226"/>
                  </a:moveTo>
                  <a:cubicBezTo>
                    <a:pt x="247" y="226"/>
                    <a:pt x="247" y="226"/>
                    <a:pt x="247" y="226"/>
                  </a:cubicBezTo>
                  <a:cubicBezTo>
                    <a:pt x="247" y="286"/>
                    <a:pt x="247" y="286"/>
                    <a:pt x="247" y="286"/>
                  </a:cubicBezTo>
                  <a:cubicBezTo>
                    <a:pt x="227" y="286"/>
                    <a:pt x="227" y="286"/>
                    <a:pt x="227" y="286"/>
                  </a:cubicBezTo>
                  <a:cubicBezTo>
                    <a:pt x="227" y="226"/>
                    <a:pt x="227" y="226"/>
                    <a:pt x="227" y="226"/>
                  </a:cubicBezTo>
                  <a:close/>
                  <a:moveTo>
                    <a:pt x="41" y="45"/>
                  </a:moveTo>
                  <a:cubicBezTo>
                    <a:pt x="40" y="36"/>
                    <a:pt x="40" y="31"/>
                    <a:pt x="42" y="22"/>
                  </a:cubicBezTo>
                  <a:cubicBezTo>
                    <a:pt x="52" y="35"/>
                    <a:pt x="66" y="26"/>
                    <a:pt x="77" y="23"/>
                  </a:cubicBezTo>
                  <a:cubicBezTo>
                    <a:pt x="78" y="30"/>
                    <a:pt x="79" y="35"/>
                    <a:pt x="78" y="45"/>
                  </a:cubicBezTo>
                  <a:cubicBezTo>
                    <a:pt x="87" y="38"/>
                    <a:pt x="87" y="19"/>
                    <a:pt x="82" y="12"/>
                  </a:cubicBezTo>
                  <a:cubicBezTo>
                    <a:pt x="74" y="0"/>
                    <a:pt x="46" y="0"/>
                    <a:pt x="38" y="10"/>
                  </a:cubicBezTo>
                  <a:cubicBezTo>
                    <a:pt x="35" y="14"/>
                    <a:pt x="30" y="39"/>
                    <a:pt x="41" y="4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18" name="组合 14"/>
          <p:cNvGrpSpPr/>
          <p:nvPr/>
        </p:nvGrpSpPr>
        <p:grpSpPr bwMode="auto">
          <a:xfrm>
            <a:off x="4179285" y="3006912"/>
            <a:ext cx="1598356" cy="1124737"/>
            <a:chOff x="0" y="0"/>
            <a:chExt cx="1624019" cy="1147515"/>
          </a:xfrm>
        </p:grpSpPr>
        <p:grpSp>
          <p:nvGrpSpPr>
            <p:cNvPr id="19" name="组合 19"/>
            <p:cNvGrpSpPr/>
            <p:nvPr/>
          </p:nvGrpSpPr>
          <p:grpSpPr bwMode="auto">
            <a:xfrm rot="10800000">
              <a:off x="0" y="0"/>
              <a:ext cx="1624019" cy="1147515"/>
              <a:chOff x="0" y="0"/>
              <a:chExt cx="2070437" cy="1462949"/>
            </a:xfrm>
          </p:grpSpPr>
          <p:sp>
            <p:nvSpPr>
              <p:cNvPr id="21" name="等腰三角形 6"/>
              <p:cNvSpPr/>
              <p:nvPr/>
            </p:nvSpPr>
            <p:spPr bwMode="auto">
              <a:xfrm>
                <a:off x="12143" y="898408"/>
                <a:ext cx="597047"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22" name="右箭头 5"/>
              <p:cNvSpPr/>
              <p:nvPr/>
            </p:nvSpPr>
            <p:spPr bwMode="auto">
              <a:xfrm>
                <a:off x="2025" y="0"/>
                <a:ext cx="2070436"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20" name="Freeform 16"/>
            <p:cNvSpPr>
              <a:spLocks noEditPoints="true"/>
            </p:cNvSpPr>
            <p:nvPr/>
          </p:nvSpPr>
          <p:spPr bwMode="auto">
            <a:xfrm>
              <a:off x="256299" y="532166"/>
              <a:ext cx="372990" cy="308845"/>
            </a:xfrm>
            <a:custGeom>
              <a:avLst/>
              <a:gdLst>
                <a:gd name="T0" fmla="*/ 275249 w 332"/>
                <a:gd name="T1" fmla="*/ 25831 h 275"/>
                <a:gd name="T2" fmla="*/ 317940 w 332"/>
                <a:gd name="T3" fmla="*/ 52784 h 275"/>
                <a:gd name="T4" fmla="*/ 270755 w 332"/>
                <a:gd name="T5" fmla="*/ 11231 h 275"/>
                <a:gd name="T6" fmla="*/ 126951 w 332"/>
                <a:gd name="T7" fmla="*/ 227984 h 275"/>
                <a:gd name="T8" fmla="*/ 78642 w 332"/>
                <a:gd name="T9" fmla="*/ 250445 h 275"/>
                <a:gd name="T10" fmla="*/ 101112 w 332"/>
                <a:gd name="T11" fmla="*/ 299860 h 275"/>
                <a:gd name="T12" fmla="*/ 39321 w 332"/>
                <a:gd name="T13" fmla="*/ 308845 h 275"/>
                <a:gd name="T14" fmla="*/ 60667 w 332"/>
                <a:gd name="T15" fmla="*/ 283014 h 275"/>
                <a:gd name="T16" fmla="*/ 16852 w 332"/>
                <a:gd name="T17" fmla="*/ 250445 h 275"/>
                <a:gd name="T18" fmla="*/ 23593 w 332"/>
                <a:gd name="T19" fmla="*/ 223491 h 275"/>
                <a:gd name="T20" fmla="*/ 0 w 332"/>
                <a:gd name="T21" fmla="*/ 130276 h 275"/>
                <a:gd name="T22" fmla="*/ 48309 w 332"/>
                <a:gd name="T23" fmla="*/ 204399 h 275"/>
                <a:gd name="T24" fmla="*/ 50556 w 332"/>
                <a:gd name="T25" fmla="*/ 222368 h 275"/>
                <a:gd name="T26" fmla="*/ 56173 w 332"/>
                <a:gd name="T27" fmla="*/ 90969 h 275"/>
                <a:gd name="T28" fmla="*/ 58420 w 332"/>
                <a:gd name="T29" fmla="*/ 77492 h 275"/>
                <a:gd name="T30" fmla="*/ 101112 w 332"/>
                <a:gd name="T31" fmla="*/ 29200 h 275"/>
                <a:gd name="T32" fmla="*/ 103359 w 332"/>
                <a:gd name="T33" fmla="*/ 40431 h 275"/>
                <a:gd name="T34" fmla="*/ 103359 w 332"/>
                <a:gd name="T35" fmla="*/ 53907 h 275"/>
                <a:gd name="T36" fmla="*/ 104482 w 332"/>
                <a:gd name="T37" fmla="*/ 68507 h 275"/>
                <a:gd name="T38" fmla="*/ 101112 w 332"/>
                <a:gd name="T39" fmla="*/ 81984 h 275"/>
                <a:gd name="T40" fmla="*/ 89877 w 332"/>
                <a:gd name="T41" fmla="*/ 98830 h 275"/>
                <a:gd name="T42" fmla="*/ 185372 w 332"/>
                <a:gd name="T43" fmla="*/ 121292 h 275"/>
                <a:gd name="T44" fmla="*/ 203347 w 332"/>
                <a:gd name="T45" fmla="*/ 134769 h 275"/>
                <a:gd name="T46" fmla="*/ 233680 w 332"/>
                <a:gd name="T47" fmla="*/ 88723 h 275"/>
                <a:gd name="T48" fmla="*/ 262891 w 332"/>
                <a:gd name="T49" fmla="*/ 98830 h 275"/>
                <a:gd name="T50" fmla="*/ 264014 w 332"/>
                <a:gd name="T51" fmla="*/ 103323 h 275"/>
                <a:gd name="T52" fmla="*/ 279743 w 332"/>
                <a:gd name="T53" fmla="*/ 131400 h 275"/>
                <a:gd name="T54" fmla="*/ 267384 w 332"/>
                <a:gd name="T55" fmla="*/ 103323 h 275"/>
                <a:gd name="T56" fmla="*/ 271878 w 332"/>
                <a:gd name="T57" fmla="*/ 95461 h 275"/>
                <a:gd name="T58" fmla="*/ 266261 w 332"/>
                <a:gd name="T59" fmla="*/ 77492 h 275"/>
                <a:gd name="T60" fmla="*/ 279743 w 332"/>
                <a:gd name="T61" fmla="*/ 69631 h 275"/>
                <a:gd name="T62" fmla="*/ 287607 w 332"/>
                <a:gd name="T63" fmla="*/ 108938 h 275"/>
                <a:gd name="T64" fmla="*/ 289854 w 332"/>
                <a:gd name="T65" fmla="*/ 84230 h 275"/>
                <a:gd name="T66" fmla="*/ 299965 w 332"/>
                <a:gd name="T67" fmla="*/ 78615 h 275"/>
                <a:gd name="T68" fmla="*/ 299965 w 332"/>
                <a:gd name="T69" fmla="*/ 87600 h 275"/>
                <a:gd name="T70" fmla="*/ 312323 w 332"/>
                <a:gd name="T71" fmla="*/ 88723 h 275"/>
                <a:gd name="T72" fmla="*/ 324681 w 332"/>
                <a:gd name="T73" fmla="*/ 77492 h 275"/>
                <a:gd name="T74" fmla="*/ 319064 w 332"/>
                <a:gd name="T75" fmla="*/ 95461 h 275"/>
                <a:gd name="T76" fmla="*/ 323558 w 332"/>
                <a:gd name="T77" fmla="*/ 103323 h 275"/>
                <a:gd name="T78" fmla="*/ 310076 w 332"/>
                <a:gd name="T79" fmla="*/ 129153 h 275"/>
                <a:gd name="T80" fmla="*/ 306706 w 332"/>
                <a:gd name="T81" fmla="*/ 133646 h 275"/>
                <a:gd name="T82" fmla="*/ 325805 w 332"/>
                <a:gd name="T83" fmla="*/ 103323 h 275"/>
                <a:gd name="T84" fmla="*/ 322434 w 332"/>
                <a:gd name="T85" fmla="*/ 98830 h 275"/>
                <a:gd name="T86" fmla="*/ 325805 w 332"/>
                <a:gd name="T87" fmla="*/ 77492 h 275"/>
                <a:gd name="T88" fmla="*/ 361755 w 332"/>
                <a:gd name="T89" fmla="*/ 134769 h 275"/>
                <a:gd name="T90" fmla="*/ 372990 w 332"/>
                <a:gd name="T91" fmla="*/ 156107 h 275"/>
                <a:gd name="T92" fmla="*/ 372990 w 332"/>
                <a:gd name="T93" fmla="*/ 307722 h 275"/>
                <a:gd name="T94" fmla="*/ 213458 w 332"/>
                <a:gd name="T95" fmla="*/ 165092 h 275"/>
                <a:gd name="T96" fmla="*/ 165149 w 332"/>
                <a:gd name="T97" fmla="*/ 139261 h 275"/>
                <a:gd name="T98" fmla="*/ 114593 w 332"/>
                <a:gd name="T99" fmla="*/ 186430 h 275"/>
                <a:gd name="T100" fmla="*/ 147174 w 332"/>
                <a:gd name="T101" fmla="*/ 308845 h 275"/>
                <a:gd name="T102" fmla="*/ 146050 w 332"/>
                <a:gd name="T103" fmla="*/ 229107 h 275"/>
                <a:gd name="T104" fmla="*/ 253903 w 332"/>
                <a:gd name="T105" fmla="*/ 134769 h 275"/>
                <a:gd name="T106" fmla="*/ 255026 w 332"/>
                <a:gd name="T107" fmla="*/ 120169 h 275"/>
                <a:gd name="T108" fmla="*/ 253903 w 332"/>
                <a:gd name="T109" fmla="*/ 134769 h 275"/>
                <a:gd name="T110" fmla="*/ 338163 w 332"/>
                <a:gd name="T111" fmla="*/ 134769 h 275"/>
                <a:gd name="T112" fmla="*/ 337039 w 332"/>
                <a:gd name="T113" fmla="*/ 120169 h 2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2" h="275">
                  <a:moveTo>
                    <a:pt x="244" y="46"/>
                  </a:moveTo>
                  <a:cubicBezTo>
                    <a:pt x="243" y="38"/>
                    <a:pt x="243" y="32"/>
                    <a:pt x="245" y="23"/>
                  </a:cubicBezTo>
                  <a:cubicBezTo>
                    <a:pt x="255" y="37"/>
                    <a:pt x="270" y="27"/>
                    <a:pt x="281" y="24"/>
                  </a:cubicBezTo>
                  <a:cubicBezTo>
                    <a:pt x="283" y="31"/>
                    <a:pt x="283" y="37"/>
                    <a:pt x="283" y="47"/>
                  </a:cubicBezTo>
                  <a:cubicBezTo>
                    <a:pt x="291" y="39"/>
                    <a:pt x="291" y="19"/>
                    <a:pt x="286" y="12"/>
                  </a:cubicBezTo>
                  <a:cubicBezTo>
                    <a:pt x="278" y="1"/>
                    <a:pt x="249" y="0"/>
                    <a:pt x="241" y="10"/>
                  </a:cubicBezTo>
                  <a:cubicBezTo>
                    <a:pt x="237" y="14"/>
                    <a:pt x="233" y="41"/>
                    <a:pt x="244" y="46"/>
                  </a:cubicBezTo>
                  <a:close/>
                  <a:moveTo>
                    <a:pt x="113" y="203"/>
                  </a:moveTo>
                  <a:cubicBezTo>
                    <a:pt x="113" y="211"/>
                    <a:pt x="113" y="211"/>
                    <a:pt x="113" y="211"/>
                  </a:cubicBezTo>
                  <a:cubicBezTo>
                    <a:pt x="70" y="223"/>
                    <a:pt x="70" y="223"/>
                    <a:pt x="70" y="223"/>
                  </a:cubicBezTo>
                  <a:cubicBezTo>
                    <a:pt x="70" y="252"/>
                    <a:pt x="70" y="252"/>
                    <a:pt x="70" y="252"/>
                  </a:cubicBezTo>
                  <a:cubicBezTo>
                    <a:pt x="90" y="267"/>
                    <a:pt x="90" y="267"/>
                    <a:pt x="90" y="267"/>
                  </a:cubicBezTo>
                  <a:cubicBezTo>
                    <a:pt x="90" y="275"/>
                    <a:pt x="90" y="275"/>
                    <a:pt x="90" y="275"/>
                  </a:cubicBezTo>
                  <a:cubicBezTo>
                    <a:pt x="35" y="275"/>
                    <a:pt x="35" y="275"/>
                    <a:pt x="35" y="275"/>
                  </a:cubicBezTo>
                  <a:cubicBezTo>
                    <a:pt x="35" y="266"/>
                    <a:pt x="35" y="266"/>
                    <a:pt x="35" y="266"/>
                  </a:cubicBezTo>
                  <a:cubicBezTo>
                    <a:pt x="54" y="252"/>
                    <a:pt x="54" y="252"/>
                    <a:pt x="54" y="252"/>
                  </a:cubicBezTo>
                  <a:cubicBezTo>
                    <a:pt x="54" y="223"/>
                    <a:pt x="54" y="223"/>
                    <a:pt x="54" y="223"/>
                  </a:cubicBezTo>
                  <a:cubicBezTo>
                    <a:pt x="15" y="223"/>
                    <a:pt x="15" y="223"/>
                    <a:pt x="15" y="223"/>
                  </a:cubicBezTo>
                  <a:cubicBezTo>
                    <a:pt x="12" y="202"/>
                    <a:pt x="12" y="202"/>
                    <a:pt x="12" y="202"/>
                  </a:cubicBezTo>
                  <a:cubicBezTo>
                    <a:pt x="21" y="199"/>
                    <a:pt x="21" y="199"/>
                    <a:pt x="21" y="199"/>
                  </a:cubicBezTo>
                  <a:cubicBezTo>
                    <a:pt x="9" y="182"/>
                    <a:pt x="9" y="182"/>
                    <a:pt x="9" y="182"/>
                  </a:cubicBezTo>
                  <a:cubicBezTo>
                    <a:pt x="0" y="116"/>
                    <a:pt x="0" y="116"/>
                    <a:pt x="0" y="116"/>
                  </a:cubicBezTo>
                  <a:cubicBezTo>
                    <a:pt x="33" y="116"/>
                    <a:pt x="33" y="116"/>
                    <a:pt x="33" y="116"/>
                  </a:cubicBezTo>
                  <a:cubicBezTo>
                    <a:pt x="43" y="182"/>
                    <a:pt x="43" y="182"/>
                    <a:pt x="43" y="182"/>
                  </a:cubicBezTo>
                  <a:cubicBezTo>
                    <a:pt x="34" y="198"/>
                    <a:pt x="34" y="198"/>
                    <a:pt x="34" y="198"/>
                  </a:cubicBezTo>
                  <a:cubicBezTo>
                    <a:pt x="45" y="198"/>
                    <a:pt x="45" y="198"/>
                    <a:pt x="45" y="198"/>
                  </a:cubicBezTo>
                  <a:cubicBezTo>
                    <a:pt x="50" y="198"/>
                    <a:pt x="50" y="198"/>
                    <a:pt x="50" y="198"/>
                  </a:cubicBezTo>
                  <a:cubicBezTo>
                    <a:pt x="48" y="124"/>
                    <a:pt x="33" y="112"/>
                    <a:pt x="50" y="81"/>
                  </a:cubicBezTo>
                  <a:cubicBezTo>
                    <a:pt x="54" y="82"/>
                    <a:pt x="54" y="82"/>
                    <a:pt x="54" y="82"/>
                  </a:cubicBezTo>
                  <a:cubicBezTo>
                    <a:pt x="54" y="77"/>
                    <a:pt x="53" y="73"/>
                    <a:pt x="52" y="69"/>
                  </a:cubicBezTo>
                  <a:cubicBezTo>
                    <a:pt x="29" y="56"/>
                    <a:pt x="37" y="26"/>
                    <a:pt x="57" y="20"/>
                  </a:cubicBezTo>
                  <a:cubicBezTo>
                    <a:pt x="68" y="16"/>
                    <a:pt x="81" y="17"/>
                    <a:pt x="90" y="26"/>
                  </a:cubicBezTo>
                  <a:cubicBezTo>
                    <a:pt x="97" y="33"/>
                    <a:pt x="93" y="35"/>
                    <a:pt x="93" y="35"/>
                  </a:cubicBezTo>
                  <a:cubicBezTo>
                    <a:pt x="92" y="36"/>
                    <a:pt x="92" y="36"/>
                    <a:pt x="92" y="36"/>
                  </a:cubicBezTo>
                  <a:cubicBezTo>
                    <a:pt x="93" y="39"/>
                    <a:pt x="94" y="45"/>
                    <a:pt x="94" y="46"/>
                  </a:cubicBezTo>
                  <a:cubicBezTo>
                    <a:pt x="94" y="47"/>
                    <a:pt x="92" y="48"/>
                    <a:pt x="92" y="48"/>
                  </a:cubicBezTo>
                  <a:cubicBezTo>
                    <a:pt x="96" y="59"/>
                    <a:pt x="96" y="59"/>
                    <a:pt x="96" y="59"/>
                  </a:cubicBezTo>
                  <a:cubicBezTo>
                    <a:pt x="93" y="61"/>
                    <a:pt x="93" y="61"/>
                    <a:pt x="93" y="61"/>
                  </a:cubicBezTo>
                  <a:cubicBezTo>
                    <a:pt x="94" y="64"/>
                    <a:pt x="94" y="67"/>
                    <a:pt x="94" y="71"/>
                  </a:cubicBezTo>
                  <a:cubicBezTo>
                    <a:pt x="93" y="71"/>
                    <a:pt x="91" y="73"/>
                    <a:pt x="90" y="73"/>
                  </a:cubicBezTo>
                  <a:cubicBezTo>
                    <a:pt x="80" y="74"/>
                    <a:pt x="80" y="74"/>
                    <a:pt x="80" y="74"/>
                  </a:cubicBezTo>
                  <a:cubicBezTo>
                    <a:pt x="80" y="88"/>
                    <a:pt x="80" y="88"/>
                    <a:pt x="80" y="88"/>
                  </a:cubicBezTo>
                  <a:cubicBezTo>
                    <a:pt x="149" y="105"/>
                    <a:pt x="149" y="105"/>
                    <a:pt x="149" y="105"/>
                  </a:cubicBezTo>
                  <a:cubicBezTo>
                    <a:pt x="159" y="106"/>
                    <a:pt x="154" y="107"/>
                    <a:pt x="165" y="108"/>
                  </a:cubicBezTo>
                  <a:cubicBezTo>
                    <a:pt x="172" y="109"/>
                    <a:pt x="179" y="116"/>
                    <a:pt x="180" y="120"/>
                  </a:cubicBezTo>
                  <a:cubicBezTo>
                    <a:pt x="181" y="120"/>
                    <a:pt x="181" y="120"/>
                    <a:pt x="181" y="120"/>
                  </a:cubicBezTo>
                  <a:cubicBezTo>
                    <a:pt x="203" y="120"/>
                    <a:pt x="203" y="120"/>
                    <a:pt x="203" y="120"/>
                  </a:cubicBezTo>
                  <a:cubicBezTo>
                    <a:pt x="202" y="100"/>
                    <a:pt x="204" y="86"/>
                    <a:pt x="208" y="79"/>
                  </a:cubicBezTo>
                  <a:cubicBezTo>
                    <a:pt x="218" y="75"/>
                    <a:pt x="226" y="73"/>
                    <a:pt x="236" y="69"/>
                  </a:cubicBezTo>
                  <a:cubicBezTo>
                    <a:pt x="234" y="88"/>
                    <a:pt x="234" y="88"/>
                    <a:pt x="234" y="88"/>
                  </a:cubicBezTo>
                  <a:cubicBezTo>
                    <a:pt x="239" y="88"/>
                    <a:pt x="239" y="88"/>
                    <a:pt x="239" y="88"/>
                  </a:cubicBezTo>
                  <a:cubicBezTo>
                    <a:pt x="235" y="92"/>
                    <a:pt x="235" y="92"/>
                    <a:pt x="235" y="92"/>
                  </a:cubicBezTo>
                  <a:cubicBezTo>
                    <a:pt x="235" y="92"/>
                    <a:pt x="235" y="92"/>
                    <a:pt x="235" y="92"/>
                  </a:cubicBezTo>
                  <a:cubicBezTo>
                    <a:pt x="235" y="92"/>
                    <a:pt x="243" y="107"/>
                    <a:pt x="249" y="117"/>
                  </a:cubicBezTo>
                  <a:cubicBezTo>
                    <a:pt x="250" y="118"/>
                    <a:pt x="252" y="118"/>
                    <a:pt x="252" y="119"/>
                  </a:cubicBezTo>
                  <a:cubicBezTo>
                    <a:pt x="248" y="111"/>
                    <a:pt x="240" y="96"/>
                    <a:pt x="238" y="92"/>
                  </a:cubicBezTo>
                  <a:cubicBezTo>
                    <a:pt x="243" y="87"/>
                    <a:pt x="243" y="87"/>
                    <a:pt x="243" y="87"/>
                  </a:cubicBezTo>
                  <a:cubicBezTo>
                    <a:pt x="242" y="85"/>
                    <a:pt x="242" y="85"/>
                    <a:pt x="242" y="85"/>
                  </a:cubicBezTo>
                  <a:cubicBezTo>
                    <a:pt x="236" y="86"/>
                    <a:pt x="236" y="86"/>
                    <a:pt x="236" y="86"/>
                  </a:cubicBezTo>
                  <a:cubicBezTo>
                    <a:pt x="237" y="69"/>
                    <a:pt x="237" y="69"/>
                    <a:pt x="237" y="69"/>
                  </a:cubicBezTo>
                  <a:cubicBezTo>
                    <a:pt x="239" y="67"/>
                    <a:pt x="246" y="64"/>
                    <a:pt x="248" y="62"/>
                  </a:cubicBezTo>
                  <a:cubicBezTo>
                    <a:pt x="249" y="62"/>
                    <a:pt x="249" y="62"/>
                    <a:pt x="249" y="62"/>
                  </a:cubicBezTo>
                  <a:cubicBezTo>
                    <a:pt x="249" y="79"/>
                    <a:pt x="249" y="79"/>
                    <a:pt x="249" y="79"/>
                  </a:cubicBezTo>
                  <a:cubicBezTo>
                    <a:pt x="256" y="97"/>
                    <a:pt x="256" y="97"/>
                    <a:pt x="256" y="97"/>
                  </a:cubicBezTo>
                  <a:cubicBezTo>
                    <a:pt x="260" y="78"/>
                    <a:pt x="260" y="78"/>
                    <a:pt x="260" y="78"/>
                  </a:cubicBezTo>
                  <a:cubicBezTo>
                    <a:pt x="258" y="75"/>
                    <a:pt x="258" y="75"/>
                    <a:pt x="258" y="75"/>
                  </a:cubicBezTo>
                  <a:cubicBezTo>
                    <a:pt x="260" y="70"/>
                    <a:pt x="260" y="70"/>
                    <a:pt x="260" y="70"/>
                  </a:cubicBezTo>
                  <a:cubicBezTo>
                    <a:pt x="267" y="70"/>
                    <a:pt x="267" y="70"/>
                    <a:pt x="267" y="70"/>
                  </a:cubicBezTo>
                  <a:cubicBezTo>
                    <a:pt x="270" y="75"/>
                    <a:pt x="270" y="75"/>
                    <a:pt x="270" y="75"/>
                  </a:cubicBezTo>
                  <a:cubicBezTo>
                    <a:pt x="267" y="78"/>
                    <a:pt x="267" y="78"/>
                    <a:pt x="267" y="78"/>
                  </a:cubicBezTo>
                  <a:cubicBezTo>
                    <a:pt x="272" y="97"/>
                    <a:pt x="272" y="97"/>
                    <a:pt x="272" y="97"/>
                  </a:cubicBezTo>
                  <a:cubicBezTo>
                    <a:pt x="278" y="79"/>
                    <a:pt x="278" y="79"/>
                    <a:pt x="278" y="79"/>
                  </a:cubicBezTo>
                  <a:cubicBezTo>
                    <a:pt x="279" y="63"/>
                    <a:pt x="279" y="63"/>
                    <a:pt x="279" y="63"/>
                  </a:cubicBezTo>
                  <a:cubicBezTo>
                    <a:pt x="282" y="65"/>
                    <a:pt x="287" y="67"/>
                    <a:pt x="289" y="69"/>
                  </a:cubicBezTo>
                  <a:cubicBezTo>
                    <a:pt x="289" y="86"/>
                    <a:pt x="289" y="86"/>
                    <a:pt x="289" y="86"/>
                  </a:cubicBezTo>
                  <a:cubicBezTo>
                    <a:pt x="284" y="85"/>
                    <a:pt x="284" y="85"/>
                    <a:pt x="284" y="85"/>
                  </a:cubicBezTo>
                  <a:cubicBezTo>
                    <a:pt x="283" y="87"/>
                    <a:pt x="283" y="87"/>
                    <a:pt x="283" y="87"/>
                  </a:cubicBezTo>
                  <a:cubicBezTo>
                    <a:pt x="288" y="92"/>
                    <a:pt x="288" y="92"/>
                    <a:pt x="288" y="92"/>
                  </a:cubicBezTo>
                  <a:cubicBezTo>
                    <a:pt x="286" y="95"/>
                    <a:pt x="280" y="107"/>
                    <a:pt x="276" y="115"/>
                  </a:cubicBezTo>
                  <a:cubicBezTo>
                    <a:pt x="276" y="115"/>
                    <a:pt x="276" y="115"/>
                    <a:pt x="276" y="115"/>
                  </a:cubicBezTo>
                  <a:cubicBezTo>
                    <a:pt x="276" y="115"/>
                    <a:pt x="276" y="115"/>
                    <a:pt x="276" y="115"/>
                  </a:cubicBezTo>
                  <a:cubicBezTo>
                    <a:pt x="275" y="116"/>
                    <a:pt x="274" y="118"/>
                    <a:pt x="273" y="119"/>
                  </a:cubicBezTo>
                  <a:cubicBezTo>
                    <a:pt x="274" y="118"/>
                    <a:pt x="275" y="118"/>
                    <a:pt x="276" y="117"/>
                  </a:cubicBezTo>
                  <a:cubicBezTo>
                    <a:pt x="282" y="107"/>
                    <a:pt x="290" y="92"/>
                    <a:pt x="290" y="92"/>
                  </a:cubicBezTo>
                  <a:cubicBezTo>
                    <a:pt x="291" y="92"/>
                    <a:pt x="291" y="92"/>
                    <a:pt x="291" y="92"/>
                  </a:cubicBezTo>
                  <a:cubicBezTo>
                    <a:pt x="287" y="88"/>
                    <a:pt x="287" y="88"/>
                    <a:pt x="287" y="88"/>
                  </a:cubicBezTo>
                  <a:cubicBezTo>
                    <a:pt x="292" y="88"/>
                    <a:pt x="292" y="88"/>
                    <a:pt x="292" y="88"/>
                  </a:cubicBezTo>
                  <a:cubicBezTo>
                    <a:pt x="290" y="69"/>
                    <a:pt x="290" y="69"/>
                    <a:pt x="290" y="69"/>
                  </a:cubicBezTo>
                  <a:cubicBezTo>
                    <a:pt x="316" y="79"/>
                    <a:pt x="316" y="79"/>
                    <a:pt x="316" y="79"/>
                  </a:cubicBezTo>
                  <a:cubicBezTo>
                    <a:pt x="322" y="89"/>
                    <a:pt x="322" y="104"/>
                    <a:pt x="322" y="120"/>
                  </a:cubicBezTo>
                  <a:cubicBezTo>
                    <a:pt x="332" y="120"/>
                    <a:pt x="332" y="120"/>
                    <a:pt x="332" y="120"/>
                  </a:cubicBezTo>
                  <a:cubicBezTo>
                    <a:pt x="332" y="139"/>
                    <a:pt x="332" y="139"/>
                    <a:pt x="332" y="139"/>
                  </a:cubicBezTo>
                  <a:cubicBezTo>
                    <a:pt x="332" y="147"/>
                    <a:pt x="332" y="147"/>
                    <a:pt x="332" y="147"/>
                  </a:cubicBezTo>
                  <a:cubicBezTo>
                    <a:pt x="332" y="274"/>
                    <a:pt x="332" y="274"/>
                    <a:pt x="332" y="274"/>
                  </a:cubicBezTo>
                  <a:cubicBezTo>
                    <a:pt x="190" y="274"/>
                    <a:pt x="190" y="274"/>
                    <a:pt x="190" y="274"/>
                  </a:cubicBezTo>
                  <a:cubicBezTo>
                    <a:pt x="190" y="147"/>
                    <a:pt x="190" y="147"/>
                    <a:pt x="190" y="147"/>
                  </a:cubicBezTo>
                  <a:cubicBezTo>
                    <a:pt x="147" y="147"/>
                    <a:pt x="147" y="147"/>
                    <a:pt x="147" y="147"/>
                  </a:cubicBezTo>
                  <a:cubicBezTo>
                    <a:pt x="147" y="124"/>
                    <a:pt x="147" y="124"/>
                    <a:pt x="147" y="124"/>
                  </a:cubicBezTo>
                  <a:cubicBezTo>
                    <a:pt x="133" y="124"/>
                    <a:pt x="120" y="124"/>
                    <a:pt x="106" y="123"/>
                  </a:cubicBezTo>
                  <a:cubicBezTo>
                    <a:pt x="105" y="138"/>
                    <a:pt x="103" y="152"/>
                    <a:pt x="102" y="166"/>
                  </a:cubicBezTo>
                  <a:cubicBezTo>
                    <a:pt x="128" y="168"/>
                    <a:pt x="152" y="175"/>
                    <a:pt x="172" y="189"/>
                  </a:cubicBezTo>
                  <a:cubicBezTo>
                    <a:pt x="158" y="217"/>
                    <a:pt x="144" y="246"/>
                    <a:pt x="131" y="275"/>
                  </a:cubicBezTo>
                  <a:cubicBezTo>
                    <a:pt x="123" y="275"/>
                    <a:pt x="116" y="275"/>
                    <a:pt x="108" y="275"/>
                  </a:cubicBezTo>
                  <a:cubicBezTo>
                    <a:pt x="117" y="250"/>
                    <a:pt x="110" y="228"/>
                    <a:pt x="130" y="204"/>
                  </a:cubicBezTo>
                  <a:cubicBezTo>
                    <a:pt x="125" y="204"/>
                    <a:pt x="119" y="203"/>
                    <a:pt x="113" y="203"/>
                  </a:cubicBezTo>
                  <a:close/>
                  <a:moveTo>
                    <a:pt x="226" y="120"/>
                  </a:moveTo>
                  <a:cubicBezTo>
                    <a:pt x="231" y="120"/>
                    <a:pt x="231" y="120"/>
                    <a:pt x="231" y="120"/>
                  </a:cubicBezTo>
                  <a:cubicBezTo>
                    <a:pt x="227" y="107"/>
                    <a:pt x="227" y="107"/>
                    <a:pt x="227" y="107"/>
                  </a:cubicBezTo>
                  <a:cubicBezTo>
                    <a:pt x="226" y="107"/>
                    <a:pt x="226" y="107"/>
                    <a:pt x="226" y="107"/>
                  </a:cubicBezTo>
                  <a:cubicBezTo>
                    <a:pt x="226" y="120"/>
                    <a:pt x="226" y="120"/>
                    <a:pt x="226" y="120"/>
                  </a:cubicBezTo>
                  <a:close/>
                  <a:moveTo>
                    <a:pt x="296" y="120"/>
                  </a:moveTo>
                  <a:cubicBezTo>
                    <a:pt x="301" y="120"/>
                    <a:pt x="301" y="120"/>
                    <a:pt x="301" y="120"/>
                  </a:cubicBezTo>
                  <a:cubicBezTo>
                    <a:pt x="302" y="107"/>
                    <a:pt x="302" y="107"/>
                    <a:pt x="302" y="107"/>
                  </a:cubicBezTo>
                  <a:cubicBezTo>
                    <a:pt x="300" y="107"/>
                    <a:pt x="300" y="107"/>
                    <a:pt x="300" y="107"/>
                  </a:cubicBezTo>
                  <a:lnTo>
                    <a:pt x="296" y="12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23" name="组合 15"/>
          <p:cNvGrpSpPr/>
          <p:nvPr/>
        </p:nvGrpSpPr>
        <p:grpSpPr bwMode="auto">
          <a:xfrm>
            <a:off x="3043406" y="2342650"/>
            <a:ext cx="1129629" cy="1591431"/>
            <a:chOff x="0" y="0"/>
            <a:chExt cx="1147515" cy="1624019"/>
          </a:xfrm>
        </p:grpSpPr>
        <p:grpSp>
          <p:nvGrpSpPr>
            <p:cNvPr id="24" name="组合 22"/>
            <p:cNvGrpSpPr/>
            <p:nvPr/>
          </p:nvGrpSpPr>
          <p:grpSpPr bwMode="auto">
            <a:xfrm rot="-5400000">
              <a:off x="-238252" y="238252"/>
              <a:ext cx="1624019" cy="1147515"/>
              <a:chOff x="0" y="0"/>
              <a:chExt cx="2070437" cy="1462949"/>
            </a:xfrm>
          </p:grpSpPr>
          <p:sp>
            <p:nvSpPr>
              <p:cNvPr id="26" name="等腰三角形 6"/>
              <p:cNvSpPr/>
              <p:nvPr/>
            </p:nvSpPr>
            <p:spPr bwMode="auto">
              <a:xfrm>
                <a:off x="10119" y="900432"/>
                <a:ext cx="597048"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262626"/>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2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083473"/>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25" name="Freeform 21"/>
            <p:cNvSpPr>
              <a:spLocks noEditPoints="true"/>
            </p:cNvSpPr>
            <p:nvPr/>
          </p:nvSpPr>
          <p:spPr bwMode="auto">
            <a:xfrm>
              <a:off x="296372" y="279498"/>
              <a:ext cx="391200" cy="256623"/>
            </a:xfrm>
            <a:custGeom>
              <a:avLst/>
              <a:gdLst>
                <a:gd name="T0" fmla="*/ 249842 w 357"/>
                <a:gd name="T1" fmla="*/ 186436 h 234"/>
                <a:gd name="T2" fmla="*/ 299153 w 357"/>
                <a:gd name="T3" fmla="*/ 197402 h 234"/>
                <a:gd name="T4" fmla="*/ 87664 w 357"/>
                <a:gd name="T5" fmla="*/ 19740 h 234"/>
                <a:gd name="T6" fmla="*/ 0 w 357"/>
                <a:gd name="T7" fmla="*/ 135988 h 234"/>
                <a:gd name="T8" fmla="*/ 56982 w 357"/>
                <a:gd name="T9" fmla="*/ 129408 h 234"/>
                <a:gd name="T10" fmla="*/ 154508 w 357"/>
                <a:gd name="T11" fmla="*/ 94314 h 234"/>
                <a:gd name="T12" fmla="*/ 227926 w 357"/>
                <a:gd name="T13" fmla="*/ 110765 h 234"/>
                <a:gd name="T14" fmla="*/ 213681 w 357"/>
                <a:gd name="T15" fmla="*/ 48254 h 234"/>
                <a:gd name="T16" fmla="*/ 98622 w 357"/>
                <a:gd name="T17" fmla="*/ 52641 h 234"/>
                <a:gd name="T18" fmla="*/ 75610 w 357"/>
                <a:gd name="T19" fmla="*/ 83348 h 234"/>
                <a:gd name="T20" fmla="*/ 82185 w 357"/>
                <a:gd name="T21" fmla="*/ 41674 h 234"/>
                <a:gd name="T22" fmla="*/ 306824 w 357"/>
                <a:gd name="T23" fmla="*/ 0 h 234"/>
                <a:gd name="T24" fmla="*/ 272854 w 357"/>
                <a:gd name="T25" fmla="*/ 41674 h 234"/>
                <a:gd name="T26" fmla="*/ 305728 w 357"/>
                <a:gd name="T27" fmla="*/ 82251 h 234"/>
                <a:gd name="T28" fmla="*/ 255321 w 357"/>
                <a:gd name="T29" fmla="*/ 46061 h 234"/>
                <a:gd name="T30" fmla="*/ 256417 w 357"/>
                <a:gd name="T31" fmla="*/ 97604 h 234"/>
                <a:gd name="T32" fmla="*/ 182998 w 357"/>
                <a:gd name="T33" fmla="*/ 93218 h 234"/>
                <a:gd name="T34" fmla="*/ 75610 w 357"/>
                <a:gd name="T35" fmla="*/ 175469 h 234"/>
                <a:gd name="T36" fmla="*/ 154508 w 357"/>
                <a:gd name="T37" fmla="*/ 152438 h 234"/>
                <a:gd name="T38" fmla="*/ 105197 w 357"/>
                <a:gd name="T39" fmla="*/ 210562 h 234"/>
                <a:gd name="T40" fmla="*/ 173136 w 357"/>
                <a:gd name="T41" fmla="*/ 195209 h 234"/>
                <a:gd name="T42" fmla="*/ 152316 w 357"/>
                <a:gd name="T43" fmla="*/ 234689 h 234"/>
                <a:gd name="T44" fmla="*/ 211489 w 357"/>
                <a:gd name="T45" fmla="*/ 211659 h 234"/>
                <a:gd name="T46" fmla="*/ 202723 w 357"/>
                <a:gd name="T47" fmla="*/ 243463 h 234"/>
                <a:gd name="T48" fmla="*/ 244363 w 357"/>
                <a:gd name="T49" fmla="*/ 237979 h 234"/>
                <a:gd name="T50" fmla="*/ 232309 w 357"/>
                <a:gd name="T51" fmla="*/ 206176 h 234"/>
                <a:gd name="T52" fmla="*/ 312303 w 357"/>
                <a:gd name="T53" fmla="*/ 157922 h 234"/>
                <a:gd name="T54" fmla="*/ 350655 w 357"/>
                <a:gd name="T55" fmla="*/ 138182 h 234"/>
                <a:gd name="T56" fmla="*/ 306824 w 357"/>
                <a:gd name="T57" fmla="*/ 0 h 234"/>
                <a:gd name="T58" fmla="*/ 284908 w 357"/>
                <a:gd name="T59" fmla="*/ 160115 h 234"/>
                <a:gd name="T60" fmla="*/ 305728 w 357"/>
                <a:gd name="T61" fmla="*/ 188629 h 234"/>
                <a:gd name="T62" fmla="*/ 258608 w 357"/>
                <a:gd name="T63" fmla="*/ 239076 h 234"/>
                <a:gd name="T64" fmla="*/ 250938 w 357"/>
                <a:gd name="T65" fmla="*/ 200692 h 234"/>
                <a:gd name="T66" fmla="*/ 258608 w 357"/>
                <a:gd name="T67" fmla="*/ 239076 h 2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7" h="234">
                  <a:moveTo>
                    <a:pt x="259" y="196"/>
                  </a:moveTo>
                  <a:cubicBezTo>
                    <a:pt x="228" y="170"/>
                    <a:pt x="228" y="170"/>
                    <a:pt x="228" y="170"/>
                  </a:cubicBezTo>
                  <a:cubicBezTo>
                    <a:pt x="239" y="158"/>
                    <a:pt x="239" y="158"/>
                    <a:pt x="239" y="158"/>
                  </a:cubicBezTo>
                  <a:cubicBezTo>
                    <a:pt x="273" y="180"/>
                    <a:pt x="273" y="180"/>
                    <a:pt x="273" y="180"/>
                  </a:cubicBezTo>
                  <a:cubicBezTo>
                    <a:pt x="269" y="185"/>
                    <a:pt x="264" y="191"/>
                    <a:pt x="259" y="196"/>
                  </a:cubicBezTo>
                  <a:close/>
                  <a:moveTo>
                    <a:pt x="80" y="18"/>
                  </a:moveTo>
                  <a:cubicBezTo>
                    <a:pt x="34" y="5"/>
                    <a:pt x="34" y="5"/>
                    <a:pt x="34" y="5"/>
                  </a:cubicBezTo>
                  <a:cubicBezTo>
                    <a:pt x="0" y="124"/>
                    <a:pt x="0" y="124"/>
                    <a:pt x="0" y="124"/>
                  </a:cubicBezTo>
                  <a:cubicBezTo>
                    <a:pt x="47" y="137"/>
                    <a:pt x="47" y="137"/>
                    <a:pt x="47" y="137"/>
                  </a:cubicBezTo>
                  <a:cubicBezTo>
                    <a:pt x="52" y="118"/>
                    <a:pt x="52" y="118"/>
                    <a:pt x="52" y="118"/>
                  </a:cubicBezTo>
                  <a:cubicBezTo>
                    <a:pt x="78" y="139"/>
                    <a:pt x="78" y="139"/>
                    <a:pt x="78" y="139"/>
                  </a:cubicBezTo>
                  <a:cubicBezTo>
                    <a:pt x="141" y="86"/>
                    <a:pt x="141" y="86"/>
                    <a:pt x="141" y="86"/>
                  </a:cubicBezTo>
                  <a:cubicBezTo>
                    <a:pt x="167" y="77"/>
                    <a:pt x="167" y="77"/>
                    <a:pt x="167" y="77"/>
                  </a:cubicBezTo>
                  <a:cubicBezTo>
                    <a:pt x="208" y="101"/>
                    <a:pt x="208" y="101"/>
                    <a:pt x="208" y="101"/>
                  </a:cubicBezTo>
                  <a:cubicBezTo>
                    <a:pt x="221" y="90"/>
                    <a:pt x="221" y="90"/>
                    <a:pt x="221" y="90"/>
                  </a:cubicBezTo>
                  <a:cubicBezTo>
                    <a:pt x="195" y="44"/>
                    <a:pt x="195" y="44"/>
                    <a:pt x="195" y="44"/>
                  </a:cubicBezTo>
                  <a:cubicBezTo>
                    <a:pt x="135" y="41"/>
                    <a:pt x="135" y="41"/>
                    <a:pt x="135" y="41"/>
                  </a:cubicBezTo>
                  <a:cubicBezTo>
                    <a:pt x="90" y="48"/>
                    <a:pt x="90" y="48"/>
                    <a:pt x="90" y="48"/>
                  </a:cubicBezTo>
                  <a:cubicBezTo>
                    <a:pt x="85" y="46"/>
                    <a:pt x="85" y="46"/>
                    <a:pt x="85" y="46"/>
                  </a:cubicBezTo>
                  <a:cubicBezTo>
                    <a:pt x="69" y="76"/>
                    <a:pt x="69" y="76"/>
                    <a:pt x="69" y="76"/>
                  </a:cubicBezTo>
                  <a:cubicBezTo>
                    <a:pt x="64" y="74"/>
                    <a:pt x="64" y="74"/>
                    <a:pt x="64" y="74"/>
                  </a:cubicBezTo>
                  <a:cubicBezTo>
                    <a:pt x="75" y="38"/>
                    <a:pt x="75" y="38"/>
                    <a:pt x="75" y="38"/>
                  </a:cubicBezTo>
                  <a:cubicBezTo>
                    <a:pt x="80" y="18"/>
                    <a:pt x="80" y="18"/>
                    <a:pt x="80" y="18"/>
                  </a:cubicBezTo>
                  <a:close/>
                  <a:moveTo>
                    <a:pt x="280" y="0"/>
                  </a:moveTo>
                  <a:cubicBezTo>
                    <a:pt x="243" y="30"/>
                    <a:pt x="243" y="30"/>
                    <a:pt x="243" y="30"/>
                  </a:cubicBezTo>
                  <a:cubicBezTo>
                    <a:pt x="249" y="38"/>
                    <a:pt x="249" y="38"/>
                    <a:pt x="249" y="38"/>
                  </a:cubicBezTo>
                  <a:cubicBezTo>
                    <a:pt x="249" y="38"/>
                    <a:pt x="249" y="38"/>
                    <a:pt x="249" y="38"/>
                  </a:cubicBezTo>
                  <a:cubicBezTo>
                    <a:pt x="279" y="75"/>
                    <a:pt x="279" y="75"/>
                    <a:pt x="279" y="75"/>
                  </a:cubicBezTo>
                  <a:cubicBezTo>
                    <a:pt x="274" y="79"/>
                    <a:pt x="274" y="79"/>
                    <a:pt x="274" y="79"/>
                  </a:cubicBezTo>
                  <a:cubicBezTo>
                    <a:pt x="233" y="42"/>
                    <a:pt x="233" y="42"/>
                    <a:pt x="233" y="42"/>
                  </a:cubicBezTo>
                  <a:cubicBezTo>
                    <a:pt x="226" y="44"/>
                    <a:pt x="219" y="48"/>
                    <a:pt x="210" y="52"/>
                  </a:cubicBezTo>
                  <a:cubicBezTo>
                    <a:pt x="234" y="89"/>
                    <a:pt x="234" y="89"/>
                    <a:pt x="234" y="89"/>
                  </a:cubicBezTo>
                  <a:cubicBezTo>
                    <a:pt x="210" y="109"/>
                    <a:pt x="210" y="109"/>
                    <a:pt x="210" y="109"/>
                  </a:cubicBezTo>
                  <a:cubicBezTo>
                    <a:pt x="167" y="85"/>
                    <a:pt x="167" y="85"/>
                    <a:pt x="167" y="85"/>
                  </a:cubicBezTo>
                  <a:cubicBezTo>
                    <a:pt x="151" y="90"/>
                    <a:pt x="151" y="90"/>
                    <a:pt x="151" y="90"/>
                  </a:cubicBezTo>
                  <a:cubicBezTo>
                    <a:pt x="121" y="112"/>
                    <a:pt x="92" y="137"/>
                    <a:pt x="69" y="160"/>
                  </a:cubicBezTo>
                  <a:cubicBezTo>
                    <a:pt x="71" y="170"/>
                    <a:pt x="78" y="177"/>
                    <a:pt x="90" y="181"/>
                  </a:cubicBezTo>
                  <a:cubicBezTo>
                    <a:pt x="103" y="169"/>
                    <a:pt x="127" y="150"/>
                    <a:pt x="141" y="139"/>
                  </a:cubicBezTo>
                  <a:cubicBezTo>
                    <a:pt x="143" y="145"/>
                    <a:pt x="143" y="145"/>
                    <a:pt x="143" y="145"/>
                  </a:cubicBezTo>
                  <a:cubicBezTo>
                    <a:pt x="129" y="158"/>
                    <a:pt x="108" y="175"/>
                    <a:pt x="96" y="192"/>
                  </a:cubicBezTo>
                  <a:cubicBezTo>
                    <a:pt x="118" y="210"/>
                    <a:pt x="118" y="210"/>
                    <a:pt x="118" y="210"/>
                  </a:cubicBezTo>
                  <a:cubicBezTo>
                    <a:pt x="128" y="207"/>
                    <a:pt x="143" y="192"/>
                    <a:pt x="158" y="178"/>
                  </a:cubicBezTo>
                  <a:cubicBezTo>
                    <a:pt x="161" y="181"/>
                    <a:pt x="161" y="181"/>
                    <a:pt x="161" y="181"/>
                  </a:cubicBezTo>
                  <a:cubicBezTo>
                    <a:pt x="157" y="187"/>
                    <a:pt x="140" y="206"/>
                    <a:pt x="139" y="214"/>
                  </a:cubicBezTo>
                  <a:cubicBezTo>
                    <a:pt x="145" y="217"/>
                    <a:pt x="152" y="221"/>
                    <a:pt x="158" y="225"/>
                  </a:cubicBezTo>
                  <a:cubicBezTo>
                    <a:pt x="167" y="219"/>
                    <a:pt x="186" y="201"/>
                    <a:pt x="193" y="193"/>
                  </a:cubicBezTo>
                  <a:cubicBezTo>
                    <a:pt x="196" y="195"/>
                    <a:pt x="196" y="195"/>
                    <a:pt x="196" y="195"/>
                  </a:cubicBezTo>
                  <a:cubicBezTo>
                    <a:pt x="194" y="199"/>
                    <a:pt x="186" y="211"/>
                    <a:pt x="185" y="222"/>
                  </a:cubicBezTo>
                  <a:cubicBezTo>
                    <a:pt x="191" y="226"/>
                    <a:pt x="198" y="230"/>
                    <a:pt x="204" y="234"/>
                  </a:cubicBezTo>
                  <a:cubicBezTo>
                    <a:pt x="211" y="229"/>
                    <a:pt x="218" y="223"/>
                    <a:pt x="223" y="217"/>
                  </a:cubicBezTo>
                  <a:cubicBezTo>
                    <a:pt x="227" y="213"/>
                    <a:pt x="227" y="213"/>
                    <a:pt x="227" y="213"/>
                  </a:cubicBezTo>
                  <a:cubicBezTo>
                    <a:pt x="212" y="188"/>
                    <a:pt x="212" y="188"/>
                    <a:pt x="212" y="188"/>
                  </a:cubicBezTo>
                  <a:cubicBezTo>
                    <a:pt x="217" y="169"/>
                    <a:pt x="240" y="147"/>
                    <a:pt x="258" y="139"/>
                  </a:cubicBezTo>
                  <a:cubicBezTo>
                    <a:pt x="285" y="144"/>
                    <a:pt x="285" y="144"/>
                    <a:pt x="285" y="144"/>
                  </a:cubicBezTo>
                  <a:cubicBezTo>
                    <a:pt x="310" y="114"/>
                    <a:pt x="310" y="114"/>
                    <a:pt x="310" y="114"/>
                  </a:cubicBezTo>
                  <a:cubicBezTo>
                    <a:pt x="320" y="126"/>
                    <a:pt x="320" y="126"/>
                    <a:pt x="320" y="126"/>
                  </a:cubicBezTo>
                  <a:cubicBezTo>
                    <a:pt x="357" y="96"/>
                    <a:pt x="357" y="96"/>
                    <a:pt x="357" y="96"/>
                  </a:cubicBezTo>
                  <a:cubicBezTo>
                    <a:pt x="280" y="0"/>
                    <a:pt x="280" y="0"/>
                    <a:pt x="280" y="0"/>
                  </a:cubicBezTo>
                  <a:close/>
                  <a:moveTo>
                    <a:pt x="291" y="151"/>
                  </a:moveTo>
                  <a:cubicBezTo>
                    <a:pt x="260" y="146"/>
                    <a:pt x="260" y="146"/>
                    <a:pt x="260" y="146"/>
                  </a:cubicBezTo>
                  <a:cubicBezTo>
                    <a:pt x="253" y="155"/>
                    <a:pt x="253" y="155"/>
                    <a:pt x="253" y="155"/>
                  </a:cubicBezTo>
                  <a:cubicBezTo>
                    <a:pt x="279" y="172"/>
                    <a:pt x="279" y="172"/>
                    <a:pt x="279" y="172"/>
                  </a:cubicBezTo>
                  <a:cubicBezTo>
                    <a:pt x="283" y="165"/>
                    <a:pt x="287" y="158"/>
                    <a:pt x="291" y="151"/>
                  </a:cubicBezTo>
                  <a:close/>
                  <a:moveTo>
                    <a:pt x="236" y="218"/>
                  </a:moveTo>
                  <a:cubicBezTo>
                    <a:pt x="242" y="213"/>
                    <a:pt x="248" y="207"/>
                    <a:pt x="254" y="201"/>
                  </a:cubicBezTo>
                  <a:cubicBezTo>
                    <a:pt x="229" y="183"/>
                    <a:pt x="229" y="183"/>
                    <a:pt x="229" y="183"/>
                  </a:cubicBezTo>
                  <a:cubicBezTo>
                    <a:pt x="220" y="190"/>
                    <a:pt x="220" y="190"/>
                    <a:pt x="220" y="190"/>
                  </a:cubicBezTo>
                  <a:lnTo>
                    <a:pt x="236" y="21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36" name="平行四边形 35"/>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p:cNvSpPr/>
          <p:nvPr/>
        </p:nvSpPr>
        <p:spPr>
          <a:xfrm>
            <a:off x="-481061" y="243840"/>
            <a:ext cx="2878272"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1600" dirty="0"/>
              <a:t>（</a:t>
            </a:r>
            <a:r>
              <a:rPr lang="en-US" altLang="zh-CN" sz="1600" dirty="0"/>
              <a:t>2</a:t>
            </a:r>
            <a:r>
              <a:rPr lang="zh-CN" altLang="en-US" sz="1600" dirty="0"/>
              <a:t>）</a:t>
            </a:r>
            <a:r>
              <a:rPr sz="1600" dirty="0"/>
              <a:t>研发</a:t>
            </a:r>
            <a:r>
              <a:rPr lang="zh-CN" sz="1600" dirty="0"/>
              <a:t>立项</a:t>
            </a:r>
            <a:endParaRPr lang="zh-CN" sz="1600" dirty="0"/>
          </a:p>
        </p:txBody>
      </p:sp>
      <p:sp>
        <p:nvSpPr>
          <p:cNvPr id="38" name="平行四边形 37"/>
          <p:cNvSpPr/>
          <p:nvPr/>
        </p:nvSpPr>
        <p:spPr>
          <a:xfrm>
            <a:off x="1947782" y="252198"/>
            <a:ext cx="7474005" cy="64893"/>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56"/>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true"/>
          </p:cNvPicPr>
          <p:nvPr/>
        </p:nvPicPr>
        <p:blipFill>
          <a:blip r:embed="rId1"/>
          <a:stretch>
            <a:fillRect/>
          </a:stretch>
        </p:blipFill>
        <p:spPr>
          <a:xfrm>
            <a:off x="1344733" y="753788"/>
            <a:ext cx="6650088" cy="394709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平行四边形 35"/>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p:cNvSpPr/>
          <p:nvPr/>
        </p:nvSpPr>
        <p:spPr>
          <a:xfrm>
            <a:off x="-481061" y="243840"/>
            <a:ext cx="2878272"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1600" dirty="0"/>
              <a:t>（</a:t>
            </a:r>
            <a:r>
              <a:rPr lang="en-US" altLang="zh-CN" sz="1600" dirty="0"/>
              <a:t>2</a:t>
            </a:r>
            <a:r>
              <a:rPr lang="zh-CN" altLang="en-US" sz="1600" dirty="0"/>
              <a:t>）</a:t>
            </a:r>
            <a:r>
              <a:rPr sz="1600" dirty="0"/>
              <a:t>研发</a:t>
            </a:r>
            <a:r>
              <a:rPr lang="zh-CN" sz="1600" dirty="0"/>
              <a:t>立项</a:t>
            </a:r>
            <a:endParaRPr lang="zh-CN" sz="1600" dirty="0"/>
          </a:p>
        </p:txBody>
      </p:sp>
      <p:sp>
        <p:nvSpPr>
          <p:cNvPr id="38" name="平行四边形 37"/>
          <p:cNvSpPr/>
          <p:nvPr/>
        </p:nvSpPr>
        <p:spPr>
          <a:xfrm>
            <a:off x="1947782" y="252198"/>
            <a:ext cx="7474005" cy="64893"/>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56"/>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18" name="Group118"/>
          <p:cNvGrpSpPr/>
          <p:nvPr/>
        </p:nvGrpSpPr>
        <p:grpSpPr>
          <a:xfrm>
            <a:off x="417830" y="302260"/>
            <a:ext cx="8670614" cy="4403726"/>
            <a:chOff x="688419" y="928717"/>
            <a:chExt cx="8764546" cy="3952290"/>
          </a:xfrm>
        </p:grpSpPr>
        <p:sp>
          <p:nvSpPr>
            <p:cNvPr id="133" name="任意多边形 132"/>
            <p:cNvSpPr/>
            <p:nvPr/>
          </p:nvSpPr>
          <p:spPr>
            <a:xfrm>
              <a:off x="688419" y="928717"/>
              <a:ext cx="66638" cy="66638"/>
            </a:xfrm>
            <a:custGeom>
              <a:avLst/>
              <a:gdLst/>
              <a:ahLst/>
              <a:cxnLst/>
              <a:rect l="0" t="0" r="0" b="0"/>
              <a:pathLst>
                <a:path w="66638" h="66638">
                  <a:moveTo>
                    <a:pt x="0" y="33319"/>
                  </a:moveTo>
                  <a:cubicBezTo>
                    <a:pt x="0" y="14918"/>
                    <a:pt x="14918" y="0"/>
                    <a:pt x="33319" y="0"/>
                  </a:cubicBezTo>
                  <a:cubicBezTo>
                    <a:pt x="51721" y="0"/>
                    <a:pt x="66638" y="14918"/>
                    <a:pt x="66638" y="33319"/>
                  </a:cubicBezTo>
                  <a:cubicBezTo>
                    <a:pt x="66638" y="51721"/>
                    <a:pt x="51721" y="66638"/>
                    <a:pt x="33319" y="66638"/>
                  </a:cubicBezTo>
                  <a:cubicBezTo>
                    <a:pt x="14918" y="66638"/>
                    <a:pt x="0" y="51721"/>
                    <a:pt x="0" y="33319"/>
                  </a:cubicBezTo>
                  <a:close/>
                </a:path>
              </a:pathLst>
            </a:custGeom>
            <a:solidFill>
              <a:srgbClr val="202E77"/>
            </a:solidFill>
            <a:ln w="7600" cap="flat">
              <a:solidFill>
                <a:srgbClr val="202E77"/>
              </a:solidFill>
              <a:bevel/>
            </a:ln>
          </p:spPr>
        </p:sp>
        <p:sp>
          <p:nvSpPr>
            <p:cNvPr id="119" name="Text 119"/>
            <p:cNvSpPr txBox="true"/>
            <p:nvPr/>
          </p:nvSpPr>
          <p:spPr>
            <a:xfrm>
              <a:off x="755057" y="1313077"/>
              <a:ext cx="4303087" cy="380000"/>
            </a:xfrm>
            <a:prstGeom prst="rect">
              <a:avLst/>
            </a:prstGeom>
            <a:noFill/>
          </p:spPr>
          <p:txBody>
            <a:bodyPr wrap="square" lIns="0" tIns="0" rIns="0" bIns="0" rtlCol="0" anchor="ctr"/>
            <a:lstStyle/>
            <a:p>
              <a:r>
                <a:rPr lang="zh-CN" altLang="en-US" sz="1600" b="1" dirty="0">
                  <a:solidFill>
                    <a:srgbClr val="202E77"/>
                  </a:solidFill>
                  <a:latin typeface="华文宋体" panose="02010600040101010101" pitchFamily="2" charset="-122"/>
                  <a:ea typeface="华文宋体" panose="02010600040101010101" pitchFamily="2" charset="-122"/>
                </a:rPr>
                <a:t>是否属于研发项目（研究开发活动判断方法）</a:t>
              </a:r>
              <a:endParaRPr sz="1600" b="1" dirty="0">
                <a:solidFill>
                  <a:srgbClr val="202E77"/>
                </a:solidFill>
                <a:latin typeface="华文宋体" panose="02010600040101010101" pitchFamily="2" charset="-122"/>
                <a:ea typeface="华文宋体" panose="02010600040101010101" pitchFamily="2" charset="-122"/>
              </a:endParaRPr>
            </a:p>
          </p:txBody>
        </p:sp>
        <p:sp>
          <p:nvSpPr>
            <p:cNvPr id="138" name="任意多边形 137"/>
            <p:cNvSpPr/>
            <p:nvPr/>
          </p:nvSpPr>
          <p:spPr>
            <a:xfrm rot="-1614000" flipV="true">
              <a:off x="6013391" y="2978088"/>
              <a:ext cx="2672361" cy="1651298"/>
            </a:xfrm>
            <a:custGeom>
              <a:avLst/>
              <a:gdLst/>
              <a:ahLst/>
              <a:cxnLst/>
              <a:rect l="0" t="0" r="0" b="0"/>
              <a:pathLst>
                <a:path w="2672361" h="1651298" fill="none">
                  <a:moveTo>
                    <a:pt x="0" y="1655348"/>
                  </a:moveTo>
                  <a:lnTo>
                    <a:pt x="1000479" y="0"/>
                  </a:lnTo>
                  <a:lnTo>
                    <a:pt x="2667205" y="1006073"/>
                  </a:lnTo>
                </a:path>
              </a:pathLst>
            </a:custGeom>
            <a:solidFill>
              <a:srgbClr val="4864C8"/>
            </a:solidFill>
            <a:ln w="7600" cap="flat">
              <a:solidFill>
                <a:srgbClr val="4864C8"/>
              </a:solidFill>
              <a:bevel/>
            </a:ln>
          </p:spPr>
        </p:sp>
        <p:sp>
          <p:nvSpPr>
            <p:cNvPr id="139" name="任意多边形 138"/>
            <p:cNvSpPr/>
            <p:nvPr/>
          </p:nvSpPr>
          <p:spPr>
            <a:xfrm rot="-3498000">
              <a:off x="3672954" y="1611301"/>
              <a:ext cx="3030848" cy="3030848"/>
            </a:xfrm>
            <a:custGeom>
              <a:avLst/>
              <a:gdLst/>
              <a:ahLst/>
              <a:cxnLst/>
              <a:rect l="0" t="0" r="0" b="0"/>
              <a:pathLst>
                <a:path w="3030848" h="3030848">
                  <a:moveTo>
                    <a:pt x="0" y="0"/>
                  </a:moveTo>
                  <a:lnTo>
                    <a:pt x="2202199" y="0"/>
                  </a:lnTo>
                  <a:lnTo>
                    <a:pt x="2202199" y="2202199"/>
                  </a:lnTo>
                  <a:lnTo>
                    <a:pt x="0" y="2202199"/>
                  </a:lnTo>
                  <a:lnTo>
                    <a:pt x="0" y="0"/>
                  </a:lnTo>
                  <a:close/>
                </a:path>
              </a:pathLst>
            </a:custGeom>
            <a:solidFill>
              <a:srgbClr val="C00000"/>
            </a:solidFill>
            <a:ln w="7600" cap="flat">
              <a:solidFill>
                <a:srgbClr val="FF6B77"/>
              </a:solidFill>
              <a:bevel/>
            </a:ln>
          </p:spPr>
        </p:sp>
        <p:sp>
          <p:nvSpPr>
            <p:cNvPr id="140" name="任意多边形 139"/>
            <p:cNvSpPr/>
            <p:nvPr/>
          </p:nvSpPr>
          <p:spPr>
            <a:xfrm rot="18102000">
              <a:off x="1160672" y="1220312"/>
              <a:ext cx="3056969" cy="3571416"/>
            </a:xfrm>
            <a:custGeom>
              <a:avLst/>
              <a:gdLst/>
              <a:ahLst/>
              <a:cxnLst/>
              <a:rect l="0" t="0" r="0" b="0"/>
              <a:pathLst>
                <a:path w="2609167" h="2609170">
                  <a:moveTo>
                    <a:pt x="0" y="0"/>
                  </a:moveTo>
                  <a:lnTo>
                    <a:pt x="1895812" y="0"/>
                  </a:lnTo>
                  <a:lnTo>
                    <a:pt x="1895812" y="1895805"/>
                  </a:lnTo>
                  <a:lnTo>
                    <a:pt x="0" y="1895805"/>
                  </a:lnTo>
                  <a:lnTo>
                    <a:pt x="0" y="0"/>
                  </a:lnTo>
                  <a:close/>
                </a:path>
              </a:pathLst>
            </a:custGeom>
            <a:solidFill>
              <a:srgbClr val="202E77"/>
            </a:solidFill>
            <a:ln w="7600" cap="flat">
              <a:solidFill>
                <a:srgbClr val="202E77"/>
              </a:solidFill>
              <a:bevel/>
            </a:ln>
          </p:spPr>
        </p:sp>
        <p:sp>
          <p:nvSpPr>
            <p:cNvPr id="141" name="任意多边形 140"/>
            <p:cNvSpPr/>
            <p:nvPr/>
          </p:nvSpPr>
          <p:spPr>
            <a:xfrm rot="18162000">
              <a:off x="6399231" y="1677672"/>
              <a:ext cx="2805641" cy="3301827"/>
            </a:xfrm>
            <a:custGeom>
              <a:avLst/>
              <a:gdLst/>
              <a:ahLst/>
              <a:cxnLst/>
              <a:rect l="0" t="0" r="0" b="0"/>
              <a:pathLst>
                <a:path w="2609167" h="2609170">
                  <a:moveTo>
                    <a:pt x="0" y="0"/>
                  </a:moveTo>
                  <a:lnTo>
                    <a:pt x="1895812" y="0"/>
                  </a:lnTo>
                  <a:lnTo>
                    <a:pt x="1895812" y="1895805"/>
                  </a:lnTo>
                  <a:lnTo>
                    <a:pt x="0" y="1895805"/>
                  </a:lnTo>
                  <a:lnTo>
                    <a:pt x="0" y="0"/>
                  </a:lnTo>
                  <a:close/>
                </a:path>
              </a:pathLst>
            </a:custGeom>
            <a:solidFill>
              <a:srgbClr val="083473"/>
            </a:solidFill>
            <a:ln w="7600" cap="flat">
              <a:solidFill>
                <a:srgbClr val="4864C8"/>
              </a:solidFill>
              <a:bevel/>
            </a:ln>
          </p:spPr>
        </p:sp>
        <p:sp>
          <p:nvSpPr>
            <p:cNvPr id="142" name="任意多边形 141"/>
            <p:cNvSpPr/>
            <p:nvPr/>
          </p:nvSpPr>
          <p:spPr>
            <a:xfrm>
              <a:off x="742365" y="1832905"/>
              <a:ext cx="2714454" cy="1694739"/>
            </a:xfrm>
            <a:custGeom>
              <a:avLst/>
              <a:gdLst/>
              <a:ahLst/>
              <a:cxnLst/>
              <a:rect l="0" t="0" r="0" b="0"/>
              <a:pathLst>
                <a:path w="2714454" h="1694739" fill="none">
                  <a:moveTo>
                    <a:pt x="0" y="1694739"/>
                  </a:moveTo>
                  <a:lnTo>
                    <a:pt x="1049286" y="0"/>
                  </a:lnTo>
                  <a:lnTo>
                    <a:pt x="2714454" y="1034079"/>
                  </a:lnTo>
                </a:path>
              </a:pathLst>
            </a:custGeom>
            <a:solidFill>
              <a:srgbClr val="202E77"/>
            </a:solidFill>
            <a:ln w="7600" cap="flat">
              <a:solidFill>
                <a:srgbClr val="202E77"/>
              </a:solidFill>
              <a:bevel/>
            </a:ln>
          </p:spPr>
        </p:sp>
        <p:sp>
          <p:nvSpPr>
            <p:cNvPr id="143" name="任意多边形 142"/>
            <p:cNvSpPr/>
            <p:nvPr/>
          </p:nvSpPr>
          <p:spPr>
            <a:xfrm>
              <a:off x="3066651" y="3722455"/>
              <a:ext cx="1876660" cy="1158552"/>
            </a:xfrm>
            <a:custGeom>
              <a:avLst/>
              <a:gdLst/>
              <a:ahLst/>
              <a:cxnLst/>
              <a:rect l="0" t="0" r="0" b="0"/>
              <a:pathLst>
                <a:path w="1876660" h="1158552" fill="none">
                  <a:moveTo>
                    <a:pt x="0" y="0"/>
                  </a:moveTo>
                  <a:lnTo>
                    <a:pt x="1876660" y="1158552"/>
                  </a:lnTo>
                </a:path>
              </a:pathLst>
            </a:custGeom>
            <a:solidFill>
              <a:srgbClr val="FF6B77"/>
            </a:solidFill>
            <a:ln w="7600" cap="flat">
              <a:solidFill>
                <a:srgbClr val="FF6B77"/>
              </a:solidFill>
              <a:bevel/>
            </a:ln>
          </p:spPr>
        </p:sp>
        <p:sp>
          <p:nvSpPr>
            <p:cNvPr id="144" name="任意多边形 143"/>
            <p:cNvSpPr/>
            <p:nvPr/>
          </p:nvSpPr>
          <p:spPr>
            <a:xfrm>
              <a:off x="4276473" y="1698538"/>
              <a:ext cx="1876660" cy="1158552"/>
            </a:xfrm>
            <a:custGeom>
              <a:avLst/>
              <a:gdLst/>
              <a:ahLst/>
              <a:cxnLst/>
              <a:rect l="0" t="0" r="0" b="0"/>
              <a:pathLst>
                <a:path w="1876660" h="1158552" fill="none">
                  <a:moveTo>
                    <a:pt x="0" y="0"/>
                  </a:moveTo>
                  <a:lnTo>
                    <a:pt x="1876660" y="1158552"/>
                  </a:lnTo>
                </a:path>
              </a:pathLst>
            </a:custGeom>
            <a:solidFill>
              <a:srgbClr val="FF6B77"/>
            </a:solidFill>
            <a:ln w="7600" cap="flat">
              <a:solidFill>
                <a:srgbClr val="FF6B77"/>
              </a:solidFill>
              <a:bevel/>
            </a:ln>
          </p:spPr>
        </p:sp>
        <p:sp>
          <p:nvSpPr>
            <p:cNvPr id="122" name="Text 122"/>
            <p:cNvSpPr txBox="true"/>
            <p:nvPr/>
          </p:nvSpPr>
          <p:spPr>
            <a:xfrm>
              <a:off x="940036" y="2159141"/>
              <a:ext cx="2262624" cy="1533614"/>
            </a:xfrm>
            <a:prstGeom prst="rect">
              <a:avLst/>
            </a:prstGeom>
            <a:noFill/>
          </p:spPr>
          <p:txBody>
            <a:bodyPr wrap="square" lIns="36000" tIns="0" rIns="36000" bIns="0" rtlCol="0" anchor="t"/>
            <a:lstStyle/>
            <a:p>
              <a:pPr algn="ctr">
                <a:lnSpc>
                  <a:spcPct val="100000"/>
                </a:lnSpc>
              </a:pPr>
              <a:r>
                <a:rPr lang="zh-CN" altLang="en-US" sz="1600" b="1" dirty="0">
                  <a:solidFill>
                    <a:srgbClr val="FFFFFF"/>
                  </a:solidFill>
                  <a:latin typeface="仿宋" panose="02010609060101010101" pitchFamily="49" charset="-122"/>
                  <a:ea typeface="仿宋" panose="02010609060101010101" pitchFamily="49" charset="-122"/>
                </a:rPr>
                <a:t>行业标准判断法</a:t>
              </a:r>
              <a:endParaRPr lang="en-US" altLang="zh-CN" sz="1600" b="1" dirty="0">
                <a:solidFill>
                  <a:srgbClr val="FFFFFF"/>
                </a:solidFill>
                <a:latin typeface="仿宋" panose="02010609060101010101" pitchFamily="49" charset="-122"/>
                <a:ea typeface="仿宋" panose="02010609060101010101" pitchFamily="49" charset="-122"/>
              </a:endParaRPr>
            </a:p>
            <a:p>
              <a:pPr algn="ctr">
                <a:lnSpc>
                  <a:spcPct val="100000"/>
                </a:lnSpc>
              </a:pPr>
              <a:r>
                <a:rPr lang="zh-CN" altLang="en-US" sz="1200" dirty="0">
                  <a:solidFill>
                    <a:srgbClr val="FFFFFF"/>
                  </a:solidFill>
                  <a:latin typeface="仿宋" panose="02010609060101010101" pitchFamily="49" charset="-122"/>
                  <a:ea typeface="仿宋" panose="02010609060101010101" pitchFamily="49" charset="-122"/>
                </a:rPr>
                <a:t>若国家有关部门、全国（世界）性行业协会等具备相应资质的机构提供了测定科技“新知识”、“创造性运用科学技术新知识”或“具有实质性改进的技术、产品（服务）、工艺”等技术参数（标准），则优先按此参数（标准）来判断企业所进行项目是否为研究开发活动。</a:t>
              </a:r>
              <a:endParaRPr lang="zh-CN" altLang="en-US" sz="1200" dirty="0">
                <a:solidFill>
                  <a:srgbClr val="FFFFFF"/>
                </a:solidFill>
                <a:latin typeface="仿宋" panose="02010609060101010101" pitchFamily="49" charset="-122"/>
                <a:ea typeface="仿宋" panose="02010609060101010101" pitchFamily="49" charset="-122"/>
              </a:endParaRPr>
            </a:p>
          </p:txBody>
        </p:sp>
        <p:sp>
          <p:nvSpPr>
            <p:cNvPr id="123" name="Text 123"/>
            <p:cNvSpPr txBox="true"/>
            <p:nvPr/>
          </p:nvSpPr>
          <p:spPr>
            <a:xfrm>
              <a:off x="3673156" y="2242347"/>
              <a:ext cx="1890976" cy="2022592"/>
            </a:xfrm>
            <a:prstGeom prst="rect">
              <a:avLst/>
            </a:prstGeom>
            <a:noFill/>
          </p:spPr>
          <p:txBody>
            <a:bodyPr wrap="square" lIns="36000" tIns="0" rIns="36000" bIns="0" rtlCol="0" anchor="t"/>
            <a:lstStyle/>
            <a:p>
              <a:pPr algn="ctr">
                <a:lnSpc>
                  <a:spcPct val="100000"/>
                </a:lnSpc>
              </a:pPr>
              <a:r>
                <a:rPr lang="zh-CN" altLang="en-US" sz="1600" b="1" dirty="0">
                  <a:solidFill>
                    <a:srgbClr val="FFFFFF"/>
                  </a:solidFill>
                  <a:latin typeface="仿宋" panose="02010609060101010101" pitchFamily="49" charset="-122"/>
                  <a:ea typeface="仿宋" panose="02010609060101010101" pitchFamily="49" charset="-122"/>
                </a:rPr>
                <a:t>专家判断法</a:t>
              </a:r>
              <a:endParaRPr lang="en-US" altLang="zh-CN" sz="1600" b="1" dirty="0">
                <a:solidFill>
                  <a:srgbClr val="FFFFFF"/>
                </a:solidFill>
                <a:latin typeface="仿宋" panose="02010609060101010101" pitchFamily="49" charset="-122"/>
                <a:ea typeface="仿宋" panose="02010609060101010101" pitchFamily="49" charset="-122"/>
              </a:endParaRPr>
            </a:p>
            <a:p>
              <a:pPr algn="ctr">
                <a:lnSpc>
                  <a:spcPct val="100000"/>
                </a:lnSpc>
              </a:pPr>
              <a:r>
                <a:rPr lang="zh-CN" altLang="en-US" sz="1200" dirty="0">
                  <a:solidFill>
                    <a:srgbClr val="FFFFFF"/>
                  </a:solidFill>
                  <a:latin typeface="仿宋" panose="02010609060101010101" pitchFamily="49" charset="-122"/>
                  <a:ea typeface="仿宋" panose="02010609060101010101" pitchFamily="49" charset="-122"/>
                </a:rPr>
                <a:t>如果企业所在行业中没有发布公认的研发活动测度标准，则通过本行业专家进行判断。获得新知识、创造性运用新知识以及技术的实质改进，应当是取得被同行业专家认可的、有价值的创新成果，对本地区相关行业的技术进步具有推动作用。</a:t>
              </a:r>
              <a:endParaRPr lang="zh-CN" altLang="en-US" sz="1200" dirty="0">
                <a:solidFill>
                  <a:srgbClr val="FFFFFF"/>
                </a:solidFill>
                <a:latin typeface="仿宋" panose="02010609060101010101" pitchFamily="49" charset="-122"/>
                <a:ea typeface="仿宋" panose="02010609060101010101" pitchFamily="49" charset="-122"/>
              </a:endParaRPr>
            </a:p>
          </p:txBody>
        </p:sp>
        <p:sp>
          <p:nvSpPr>
            <p:cNvPr id="124" name="Text 124"/>
            <p:cNvSpPr txBox="true"/>
            <p:nvPr/>
          </p:nvSpPr>
          <p:spPr>
            <a:xfrm>
              <a:off x="5967879" y="2499944"/>
              <a:ext cx="2444276" cy="1657283"/>
            </a:xfrm>
            <a:prstGeom prst="rect">
              <a:avLst/>
            </a:prstGeom>
            <a:noFill/>
          </p:spPr>
          <p:txBody>
            <a:bodyPr wrap="square" lIns="36000" tIns="0" rIns="36000" bIns="0" rtlCol="0" anchor="t"/>
            <a:lstStyle/>
            <a:p>
              <a:pPr algn="ctr">
                <a:lnSpc>
                  <a:spcPct val="100000"/>
                </a:lnSpc>
              </a:pPr>
              <a:r>
                <a:rPr lang="zh-CN" altLang="en-US" sz="1600" b="1" dirty="0">
                  <a:solidFill>
                    <a:srgbClr val="FFFFFF"/>
                  </a:solidFill>
                  <a:latin typeface="仿宋" panose="02010609060101010101" pitchFamily="49" charset="-122"/>
                  <a:ea typeface="仿宋" panose="02010609060101010101" pitchFamily="49" charset="-122"/>
                </a:rPr>
                <a:t>目标或结果</a:t>
              </a:r>
              <a:endParaRPr lang="zh-CN" altLang="en-US" sz="1600" b="1" dirty="0">
                <a:solidFill>
                  <a:srgbClr val="FFFFFF"/>
                </a:solidFill>
                <a:latin typeface="仿宋" panose="02010609060101010101" pitchFamily="49" charset="-122"/>
                <a:ea typeface="仿宋" panose="02010609060101010101" pitchFamily="49" charset="-122"/>
              </a:endParaRPr>
            </a:p>
            <a:p>
              <a:pPr algn="ctr">
                <a:lnSpc>
                  <a:spcPct val="100000"/>
                </a:lnSpc>
              </a:pPr>
              <a:r>
                <a:rPr lang="zh-CN" altLang="en-US" sz="1600" b="1" dirty="0">
                  <a:solidFill>
                    <a:srgbClr val="FFFFFF"/>
                  </a:solidFill>
                  <a:latin typeface="仿宋" panose="02010609060101010101" pitchFamily="49" charset="-122"/>
                  <a:ea typeface="仿宋" panose="02010609060101010101" pitchFamily="49" charset="-122"/>
                </a:rPr>
                <a:t>判定法</a:t>
              </a:r>
              <a:endParaRPr lang="en-US" altLang="zh-CN" sz="1600" b="1" dirty="0">
                <a:solidFill>
                  <a:srgbClr val="FFFFFF"/>
                </a:solidFill>
                <a:latin typeface="仿宋" panose="02010609060101010101" pitchFamily="49" charset="-122"/>
                <a:ea typeface="仿宋" panose="02010609060101010101" pitchFamily="49" charset="-122"/>
              </a:endParaRPr>
            </a:p>
            <a:p>
              <a:pPr algn="ctr">
                <a:lnSpc>
                  <a:spcPct val="100000"/>
                </a:lnSpc>
              </a:pPr>
              <a:r>
                <a:rPr lang="zh-CN" altLang="en-US" sz="1200" dirty="0">
                  <a:solidFill>
                    <a:srgbClr val="FFFFFF"/>
                  </a:solidFill>
                  <a:latin typeface="仿宋" panose="02010609060101010101" pitchFamily="49" charset="-122"/>
                  <a:ea typeface="仿宋" panose="02010609060101010101" pitchFamily="49" charset="-122"/>
                </a:rPr>
                <a:t>在采用行业标准判断法和专家判断法不易判断企业是否发生了研发活动时，以本方法作为辅助。重点了解研发活动的目的、创新性、投入资源（预算），以及是否取得了最终成果或中间成果（如专利等知识产权或其他形式的科技成果）。</a:t>
              </a:r>
              <a:endParaRPr lang="zh-CN" altLang="en-US" sz="1200" dirty="0">
                <a:solidFill>
                  <a:srgbClr val="FFFFFF"/>
                </a:solidFill>
                <a:latin typeface="仿宋" panose="02010609060101010101" pitchFamily="49" charset="-122"/>
                <a:ea typeface="仿宋" panose="02010609060101010101" pitchFamily="49" charset="-122"/>
              </a:endParaRPr>
            </a:p>
          </p:txBody>
        </p:sp>
        <p:sp>
          <p:nvSpPr>
            <p:cNvPr id="148" name="任意多边形 147"/>
            <p:cNvSpPr/>
            <p:nvPr/>
          </p:nvSpPr>
          <p:spPr>
            <a:xfrm>
              <a:off x="2581825" y="3692803"/>
              <a:ext cx="568263" cy="919182"/>
            </a:xfrm>
            <a:custGeom>
              <a:avLst/>
              <a:gdLst/>
              <a:ahLst/>
              <a:cxnLst/>
              <a:rect l="0" t="0" r="0" b="0"/>
              <a:pathLst>
                <a:path w="568263" h="919182" fill="none">
                  <a:moveTo>
                    <a:pt x="0" y="919182"/>
                  </a:moveTo>
                  <a:lnTo>
                    <a:pt x="568263" y="0"/>
                  </a:lnTo>
                </a:path>
              </a:pathLst>
            </a:custGeom>
            <a:solidFill>
              <a:srgbClr val="FF6B77"/>
            </a:solidFill>
            <a:ln w="7600" cap="flat">
              <a:solidFill>
                <a:srgbClr val="FF6B77"/>
              </a:solidFill>
              <a:bevel/>
            </a:ln>
          </p:spPr>
        </p:sp>
        <p:sp>
          <p:nvSpPr>
            <p:cNvPr id="149" name="任意多边形 148"/>
            <p:cNvSpPr/>
            <p:nvPr/>
          </p:nvSpPr>
          <p:spPr>
            <a:xfrm>
              <a:off x="6169825" y="1938195"/>
              <a:ext cx="556313" cy="896678"/>
            </a:xfrm>
            <a:custGeom>
              <a:avLst/>
              <a:gdLst/>
              <a:ahLst/>
              <a:cxnLst/>
              <a:rect l="0" t="0" r="0" b="0"/>
              <a:pathLst>
                <a:path w="556313" h="896678" fill="none">
                  <a:moveTo>
                    <a:pt x="0" y="896678"/>
                  </a:moveTo>
                  <a:lnTo>
                    <a:pt x="556313" y="0"/>
                  </a:lnTo>
                </a:path>
              </a:pathLst>
            </a:custGeom>
            <a:solidFill>
              <a:srgbClr val="FF6B77"/>
            </a:solidFill>
            <a:ln w="7600" cap="flat">
              <a:solidFill>
                <a:srgbClr val="FF6B77"/>
              </a:solidFill>
              <a:bevel/>
            </a:ln>
          </p:spPr>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平行四边形 35"/>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p:cNvSpPr/>
          <p:nvPr/>
        </p:nvSpPr>
        <p:spPr>
          <a:xfrm>
            <a:off x="-481061" y="243840"/>
            <a:ext cx="2878272"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600" dirty="0"/>
              <a:t>（</a:t>
            </a:r>
            <a:r>
              <a:rPr lang="en-US" sz="1600" dirty="0"/>
              <a:t>3</a:t>
            </a:r>
            <a:r>
              <a:rPr sz="1600" dirty="0"/>
              <a:t>）研发</a:t>
            </a:r>
            <a:r>
              <a:rPr lang="zh-CN" sz="1600" dirty="0"/>
              <a:t>项目实施</a:t>
            </a:r>
            <a:endParaRPr lang="zh-CN" sz="1600" dirty="0"/>
          </a:p>
        </p:txBody>
      </p:sp>
      <p:sp>
        <p:nvSpPr>
          <p:cNvPr id="38" name="平行四边形 37"/>
          <p:cNvSpPr/>
          <p:nvPr/>
        </p:nvSpPr>
        <p:spPr>
          <a:xfrm>
            <a:off x="1947782" y="252198"/>
            <a:ext cx="7474005" cy="64893"/>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56"/>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8" name="Group 95"/>
          <p:cNvGrpSpPr/>
          <p:nvPr/>
        </p:nvGrpSpPr>
        <p:grpSpPr>
          <a:xfrm flipH="true">
            <a:off x="4706925" y="2253381"/>
            <a:ext cx="3944059" cy="1188720"/>
            <a:chOff x="3839" y="2428874"/>
            <a:chExt cx="3989911" cy="1213335"/>
          </a:xfrm>
        </p:grpSpPr>
        <p:grpSp>
          <p:nvGrpSpPr>
            <p:cNvPr id="29" name="Group 88"/>
            <p:cNvGrpSpPr/>
            <p:nvPr/>
          </p:nvGrpSpPr>
          <p:grpSpPr>
            <a:xfrm>
              <a:off x="3839" y="2428874"/>
              <a:ext cx="3253151" cy="1213335"/>
              <a:chOff x="3839" y="2428874"/>
              <a:chExt cx="3253151" cy="1213335"/>
            </a:xfrm>
          </p:grpSpPr>
          <p:sp>
            <p:nvSpPr>
              <p:cNvPr id="33" name="Rectangle 31"/>
              <p:cNvSpPr/>
              <p:nvPr/>
            </p:nvSpPr>
            <p:spPr>
              <a:xfrm>
                <a:off x="3839" y="2714708"/>
                <a:ext cx="3212554" cy="927501"/>
              </a:xfrm>
              <a:prstGeom prst="rect">
                <a:avLst/>
              </a:prstGeom>
            </p:spPr>
            <p:txBody>
              <a:bodyPr wrap="square">
                <a:noAutofit/>
              </a:bodyPr>
              <a:lstStyle/>
              <a:p>
                <a:pPr>
                  <a:lnSpc>
                    <a:spcPct val="125000"/>
                  </a:lnSpc>
                </a:pPr>
                <a:r>
                  <a:rPr lang="zh-CN" altLang="en-US" sz="1200" dirty="0">
                    <a:latin typeface="宋体" pitchFamily="2" charset="-122"/>
                    <a:ea typeface="宋体" pitchFamily="2" charset="-122"/>
                  </a:rPr>
                  <a:t>研发部门与财务部门协调配合，对该项目的资源投入情况进行全流程记录；</a:t>
                </a:r>
                <a:r>
                  <a:rPr lang="zh-CN" altLang="en-US" sz="1200" b="1" dirty="0">
                    <a:latin typeface="宋体" pitchFamily="2" charset="-122"/>
                    <a:ea typeface="宋体" pitchFamily="2" charset="-122"/>
                  </a:rPr>
                  <a:t>研发人员考勤、研发设备工时、研发材料领料单等。</a:t>
                </a:r>
                <a:endParaRPr lang="zh-CN" altLang="en-US" sz="1200" b="1" dirty="0">
                  <a:latin typeface="宋体" pitchFamily="2" charset="-122"/>
                  <a:ea typeface="宋体" pitchFamily="2" charset="-122"/>
                </a:endParaRPr>
              </a:p>
            </p:txBody>
          </p:sp>
          <p:sp>
            <p:nvSpPr>
              <p:cNvPr id="34" name="Rectangle 32"/>
              <p:cNvSpPr/>
              <p:nvPr/>
            </p:nvSpPr>
            <p:spPr>
              <a:xfrm>
                <a:off x="1678657" y="2428874"/>
                <a:ext cx="1578333" cy="281297"/>
              </a:xfrm>
              <a:prstGeom prst="rect">
                <a:avLst/>
              </a:prstGeom>
            </p:spPr>
            <p:txBody>
              <a:bodyPr wrap="none">
                <a:spAutoFit/>
              </a:bodyPr>
              <a:lstStyle/>
              <a:p>
                <a:r>
                  <a:rPr lang="zh-CN" sz="1200" b="1" dirty="0">
                    <a:solidFill>
                      <a:srgbClr val="083473"/>
                    </a:solidFill>
                    <a:latin typeface="宋体" pitchFamily="2" charset="-122"/>
                    <a:ea typeface="宋体" pitchFamily="2" charset="-122"/>
                    <a:cs typeface="Open Sans" panose="020B0606030504020204" pitchFamily="34" charset="0"/>
                  </a:rPr>
                  <a:t>研发费用全流程记录</a:t>
                </a:r>
                <a:endParaRPr lang="zh-CN" sz="1200" b="1" dirty="0">
                  <a:solidFill>
                    <a:srgbClr val="083473"/>
                  </a:solidFill>
                  <a:latin typeface="宋体" pitchFamily="2" charset="-122"/>
                  <a:ea typeface="宋体" pitchFamily="2" charset="-122"/>
                  <a:cs typeface="Open Sans" panose="020B0606030504020204" pitchFamily="34" charset="0"/>
                </a:endParaRPr>
              </a:p>
            </p:txBody>
          </p:sp>
        </p:grpSp>
        <p:grpSp>
          <p:nvGrpSpPr>
            <p:cNvPr id="30" name="Group 84"/>
            <p:cNvGrpSpPr/>
            <p:nvPr/>
          </p:nvGrpSpPr>
          <p:grpSpPr>
            <a:xfrm>
              <a:off x="3357554" y="2500312"/>
              <a:ext cx="636196" cy="636164"/>
              <a:chOff x="3357554" y="2500312"/>
              <a:chExt cx="636196" cy="636164"/>
            </a:xfrm>
          </p:grpSpPr>
          <p:sp>
            <p:nvSpPr>
              <p:cNvPr id="31" name="Rectangle 22"/>
              <p:cNvSpPr/>
              <p:nvPr/>
            </p:nvSpPr>
            <p:spPr>
              <a:xfrm>
                <a:off x="3357554" y="2500312"/>
                <a:ext cx="636196" cy="636164"/>
              </a:xfrm>
              <a:prstGeom prst="rect">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lumMod val="50000"/>
                      <a:lumOff val="50000"/>
                    </a:schemeClr>
                  </a:solidFill>
                  <a:latin typeface="宋体" pitchFamily="2" charset="-122"/>
                  <a:ea typeface="宋体" pitchFamily="2" charset="-122"/>
                </a:endParaRPr>
              </a:p>
            </p:txBody>
          </p:sp>
          <p:sp>
            <p:nvSpPr>
              <p:cNvPr id="32" name="Freeform 23"/>
              <p:cNvSpPr>
                <a:spLocks noEditPoints="true"/>
              </p:cNvSpPr>
              <p:nvPr/>
            </p:nvSpPr>
            <p:spPr bwMode="auto">
              <a:xfrm>
                <a:off x="3477620" y="2660940"/>
                <a:ext cx="389082" cy="322810"/>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chemeClr val="bg1"/>
              </a:solidFill>
              <a:ln w="9525">
                <a:noFill/>
                <a:round/>
              </a:ln>
            </p:spPr>
            <p:txBody>
              <a:bodyPr vert="horz" wrap="square" lIns="67189" tIns="33594" rIns="67189" bIns="33594" numCol="1" anchor="t" anchorCtr="false" compatLnSpc="true"/>
              <a:lstStyle/>
              <a:p>
                <a:endParaRPr lang="en-US" sz="1200">
                  <a:solidFill>
                    <a:schemeClr val="tx1">
                      <a:lumMod val="50000"/>
                      <a:lumOff val="50000"/>
                    </a:schemeClr>
                  </a:solidFill>
                  <a:latin typeface="宋体" pitchFamily="2" charset="-122"/>
                  <a:ea typeface="宋体" pitchFamily="2" charset="-122"/>
                </a:endParaRPr>
              </a:p>
            </p:txBody>
          </p:sp>
        </p:grpSp>
      </p:grpSp>
      <p:grpSp>
        <p:nvGrpSpPr>
          <p:cNvPr id="35" name="Group 93"/>
          <p:cNvGrpSpPr/>
          <p:nvPr/>
        </p:nvGrpSpPr>
        <p:grpSpPr>
          <a:xfrm flipH="true">
            <a:off x="4683065" y="1273538"/>
            <a:ext cx="4317074" cy="694124"/>
            <a:chOff x="-316298" y="1428742"/>
            <a:chExt cx="4310048" cy="708498"/>
          </a:xfrm>
        </p:grpSpPr>
        <p:grpSp>
          <p:nvGrpSpPr>
            <p:cNvPr id="2" name="Group 89"/>
            <p:cNvGrpSpPr/>
            <p:nvPr/>
          </p:nvGrpSpPr>
          <p:grpSpPr>
            <a:xfrm>
              <a:off x="-316298" y="1443072"/>
              <a:ext cx="3543873" cy="694168"/>
              <a:chOff x="-316298" y="1443072"/>
              <a:chExt cx="3543873" cy="694168"/>
            </a:xfrm>
          </p:grpSpPr>
          <p:sp>
            <p:nvSpPr>
              <p:cNvPr id="40" name="Rectangle 29"/>
              <p:cNvSpPr/>
              <p:nvPr/>
            </p:nvSpPr>
            <p:spPr>
              <a:xfrm>
                <a:off x="357158" y="1643056"/>
                <a:ext cx="2643206" cy="328612"/>
              </a:xfrm>
              <a:prstGeom prst="rect">
                <a:avLst/>
              </a:prstGeom>
            </p:spPr>
            <p:txBody>
              <a:bodyPr wrap="square">
                <a:spAutoFit/>
              </a:bodyPr>
              <a:lstStyle/>
              <a:p>
                <a:pPr>
                  <a:lnSpc>
                    <a:spcPct val="125000"/>
                  </a:lnSpc>
                </a:pPr>
                <a:endParaRPr lang="en-US" altLang="zh-CN" sz="1200" dirty="0">
                  <a:latin typeface="宋体" pitchFamily="2" charset="-122"/>
                  <a:ea typeface="宋体" pitchFamily="2" charset="-122"/>
                </a:endParaRPr>
              </a:p>
            </p:txBody>
          </p:sp>
          <p:sp>
            <p:nvSpPr>
              <p:cNvPr id="41" name="Rectangle 30"/>
              <p:cNvSpPr/>
              <p:nvPr/>
            </p:nvSpPr>
            <p:spPr>
              <a:xfrm>
                <a:off x="-316298" y="1443072"/>
                <a:ext cx="3543873" cy="694168"/>
              </a:xfrm>
              <a:prstGeom prst="rect">
                <a:avLst/>
              </a:prstGeom>
            </p:spPr>
            <p:txBody>
              <a:bodyPr wrap="none">
                <a:noAutofit/>
              </a:bodyPr>
              <a:lstStyle/>
              <a:p>
                <a:r>
                  <a:rPr lang="zh-CN" altLang="en-US" sz="1200" b="1" dirty="0">
                    <a:solidFill>
                      <a:srgbClr val="C00000"/>
                    </a:solidFill>
                    <a:latin typeface="宋体" pitchFamily="2" charset="-122"/>
                    <a:ea typeface="宋体" pitchFamily="2" charset="-122"/>
                    <a:cs typeface="Open Sans" panose="020B0606030504020204" pitchFamily="34" charset="0"/>
                  </a:rPr>
                  <a:t>设立研发机构，对研发项目实施全过程管理。</a:t>
                </a:r>
                <a:endParaRPr lang="en-US" sz="1200" b="1" dirty="0">
                  <a:solidFill>
                    <a:srgbClr val="C00000"/>
                  </a:solidFill>
                  <a:latin typeface="宋体" pitchFamily="2" charset="-122"/>
                  <a:ea typeface="宋体" pitchFamily="2" charset="-122"/>
                  <a:cs typeface="Open Sans" panose="020B0606030504020204" pitchFamily="34" charset="0"/>
                </a:endParaRPr>
              </a:p>
            </p:txBody>
          </p:sp>
        </p:grpSp>
        <p:grpSp>
          <p:nvGrpSpPr>
            <p:cNvPr id="3" name="Group 83"/>
            <p:cNvGrpSpPr/>
            <p:nvPr/>
          </p:nvGrpSpPr>
          <p:grpSpPr>
            <a:xfrm>
              <a:off x="3357554" y="1428742"/>
              <a:ext cx="636196" cy="636164"/>
              <a:chOff x="3357554" y="1428742"/>
              <a:chExt cx="636196" cy="636164"/>
            </a:xfrm>
          </p:grpSpPr>
          <p:sp>
            <p:nvSpPr>
              <p:cNvPr id="4" name="Rectangle 13"/>
              <p:cNvSpPr/>
              <p:nvPr/>
            </p:nvSpPr>
            <p:spPr>
              <a:xfrm>
                <a:off x="3357554" y="1428742"/>
                <a:ext cx="636196" cy="6361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50000"/>
                      <a:lumOff val="50000"/>
                    </a:schemeClr>
                  </a:solidFill>
                  <a:latin typeface="宋体" pitchFamily="2" charset="-122"/>
                  <a:ea typeface="宋体" pitchFamily="2" charset="-122"/>
                </a:endParaRPr>
              </a:p>
            </p:txBody>
          </p:sp>
          <p:sp>
            <p:nvSpPr>
              <p:cNvPr id="5" name="Freeform 100"/>
              <p:cNvSpPr/>
              <p:nvPr/>
            </p:nvSpPr>
            <p:spPr bwMode="auto">
              <a:xfrm>
                <a:off x="3500430" y="1571618"/>
                <a:ext cx="303570" cy="342050"/>
              </a:xfrm>
              <a:custGeom>
                <a:avLst/>
                <a:gdLst/>
                <a:ahLst/>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l="0" t="0" r="r" b="b"/>
                <a:pathLst>
                  <a:path w="282" h="319">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chemeClr val="bg1"/>
              </a:solidFill>
              <a:ln w="9525">
                <a:noFill/>
                <a:round/>
              </a:ln>
            </p:spPr>
            <p:txBody>
              <a:bodyPr vert="horz" wrap="square" lIns="67189" tIns="33594" rIns="67189" bIns="33594" numCol="1" anchor="t" anchorCtr="false" compatLnSpc="true"/>
              <a:lstStyle/>
              <a:p>
                <a:endParaRPr lang="en-US" sz="1200">
                  <a:solidFill>
                    <a:schemeClr val="tx1">
                      <a:lumMod val="50000"/>
                      <a:lumOff val="50000"/>
                    </a:schemeClr>
                  </a:solidFill>
                  <a:latin typeface="宋体" pitchFamily="2" charset="-122"/>
                  <a:ea typeface="宋体" pitchFamily="2" charset="-122"/>
                </a:endParaRPr>
              </a:p>
            </p:txBody>
          </p:sp>
        </p:grpSp>
      </p:grpSp>
      <p:grpSp>
        <p:nvGrpSpPr>
          <p:cNvPr id="42" name="Group 97"/>
          <p:cNvGrpSpPr/>
          <p:nvPr/>
        </p:nvGrpSpPr>
        <p:grpSpPr>
          <a:xfrm flipH="true">
            <a:off x="4683065" y="3379870"/>
            <a:ext cx="3912386" cy="1287780"/>
            <a:chOff x="87731" y="3578696"/>
            <a:chExt cx="3906019" cy="1314447"/>
          </a:xfrm>
        </p:grpSpPr>
        <p:grpSp>
          <p:nvGrpSpPr>
            <p:cNvPr id="43" name="Group 87"/>
            <p:cNvGrpSpPr/>
            <p:nvPr/>
          </p:nvGrpSpPr>
          <p:grpSpPr>
            <a:xfrm>
              <a:off x="87731" y="3578696"/>
              <a:ext cx="3081078" cy="1314447"/>
              <a:chOff x="87731" y="3578696"/>
              <a:chExt cx="3081078" cy="1314447"/>
            </a:xfrm>
          </p:grpSpPr>
          <p:sp>
            <p:nvSpPr>
              <p:cNvPr id="50" name="Rectangle 33"/>
              <p:cNvSpPr/>
              <p:nvPr/>
            </p:nvSpPr>
            <p:spPr>
              <a:xfrm>
                <a:off x="87731" y="3857400"/>
                <a:ext cx="3081078" cy="1035743"/>
              </a:xfrm>
              <a:prstGeom prst="rect">
                <a:avLst/>
              </a:prstGeom>
            </p:spPr>
            <p:txBody>
              <a:bodyPr wrap="square">
                <a:spAutoFit/>
              </a:bodyPr>
              <a:lstStyle/>
              <a:p>
                <a:pPr>
                  <a:lnSpc>
                    <a:spcPct val="125000"/>
                  </a:lnSpc>
                </a:pPr>
                <a:r>
                  <a:rPr lang="zh-CN" altLang="en-US" sz="1200" dirty="0">
                    <a:latin typeface="宋体" pitchFamily="2" charset="-122"/>
                    <a:ea typeface="宋体" pitchFamily="2" charset="-122"/>
                  </a:rPr>
                  <a:t>可对研发关键技术攻关节点进行记录，包括技术路线、使用的关键设备和材料等；可对是否达到某一关键技术指标的测试过程进行记录，包括测试的方法、结果、结论等。</a:t>
                </a:r>
                <a:endParaRPr lang="zh-CN" altLang="en-US" sz="1200" dirty="0">
                  <a:latin typeface="宋体" pitchFamily="2" charset="-122"/>
                  <a:ea typeface="宋体" pitchFamily="2" charset="-122"/>
                </a:endParaRPr>
              </a:p>
            </p:txBody>
          </p:sp>
          <p:sp>
            <p:nvSpPr>
              <p:cNvPr id="51" name="Rectangle 34"/>
              <p:cNvSpPr/>
              <p:nvPr/>
            </p:nvSpPr>
            <p:spPr>
              <a:xfrm>
                <a:off x="1740824" y="3578696"/>
                <a:ext cx="1404870" cy="281297"/>
              </a:xfrm>
              <a:prstGeom prst="rect">
                <a:avLst/>
              </a:prstGeom>
            </p:spPr>
            <p:txBody>
              <a:bodyPr wrap="none">
                <a:spAutoFit/>
              </a:bodyPr>
              <a:lstStyle/>
              <a:p>
                <a:r>
                  <a:rPr lang="zh-CN" altLang="en-US" sz="1200" b="1" dirty="0">
                    <a:solidFill>
                      <a:srgbClr val="C00000"/>
                    </a:solidFill>
                    <a:latin typeface="宋体" pitchFamily="2" charset="-122"/>
                    <a:ea typeface="宋体" pitchFamily="2" charset="-122"/>
                    <a:cs typeface="Open Sans" panose="020B0606030504020204" pitchFamily="34" charset="0"/>
                  </a:rPr>
                  <a:t>研发进度情况记录</a:t>
                </a:r>
                <a:endParaRPr lang="en-US" altLang="zh-CN" sz="1200" b="1" dirty="0">
                  <a:solidFill>
                    <a:srgbClr val="C00000"/>
                  </a:solidFill>
                  <a:latin typeface="宋体" pitchFamily="2" charset="-122"/>
                  <a:ea typeface="宋体" pitchFamily="2" charset="-122"/>
                  <a:cs typeface="Open Sans" panose="020B0606030504020204" pitchFamily="34" charset="0"/>
                </a:endParaRPr>
              </a:p>
            </p:txBody>
          </p:sp>
        </p:grpSp>
        <p:grpSp>
          <p:nvGrpSpPr>
            <p:cNvPr id="44" name="Group 86"/>
            <p:cNvGrpSpPr/>
            <p:nvPr/>
          </p:nvGrpSpPr>
          <p:grpSpPr>
            <a:xfrm>
              <a:off x="3357554" y="3643320"/>
              <a:ext cx="636196" cy="636164"/>
              <a:chOff x="3357554" y="3643320"/>
              <a:chExt cx="636196" cy="636164"/>
            </a:xfrm>
          </p:grpSpPr>
          <p:sp>
            <p:nvSpPr>
              <p:cNvPr id="45" name="Rectangle 26"/>
              <p:cNvSpPr/>
              <p:nvPr/>
            </p:nvSpPr>
            <p:spPr>
              <a:xfrm>
                <a:off x="3357554" y="3643320"/>
                <a:ext cx="636196" cy="6361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lumMod val="50000"/>
                      <a:lumOff val="50000"/>
                    </a:schemeClr>
                  </a:solidFill>
                  <a:latin typeface="宋体" pitchFamily="2" charset="-122"/>
                  <a:ea typeface="宋体" pitchFamily="2" charset="-122"/>
                </a:endParaRPr>
              </a:p>
            </p:txBody>
          </p:sp>
          <p:grpSp>
            <p:nvGrpSpPr>
              <p:cNvPr id="46" name="Group 67"/>
              <p:cNvGrpSpPr/>
              <p:nvPr/>
            </p:nvGrpSpPr>
            <p:grpSpPr>
              <a:xfrm>
                <a:off x="3428992" y="3857634"/>
                <a:ext cx="503238" cy="177800"/>
                <a:chOff x="1441430" y="4357700"/>
                <a:chExt cx="503238" cy="177800"/>
              </a:xfrm>
              <a:solidFill>
                <a:schemeClr val="bg1"/>
              </a:solidFill>
            </p:grpSpPr>
            <p:sp>
              <p:nvSpPr>
                <p:cNvPr id="47" name="Freeform 19"/>
                <p:cNvSpPr/>
                <p:nvPr/>
              </p:nvSpPr>
              <p:spPr bwMode="auto">
                <a:xfrm>
                  <a:off x="1441430" y="4357700"/>
                  <a:ext cx="231775" cy="177800"/>
                </a:xfrm>
                <a:custGeom>
                  <a:avLst/>
                  <a:gdLst/>
                  <a:ahLst/>
                  <a:cxnLst>
                    <a:cxn ang="0">
                      <a:pos x="192" y="0"/>
                    </a:cxn>
                    <a:cxn ang="0">
                      <a:pos x="203" y="0"/>
                    </a:cxn>
                    <a:cxn ang="0">
                      <a:pos x="225" y="5"/>
                    </a:cxn>
                    <a:cxn ang="0">
                      <a:pos x="245" y="13"/>
                    </a:cxn>
                    <a:cxn ang="0">
                      <a:pos x="262" y="26"/>
                    </a:cxn>
                    <a:cxn ang="0">
                      <a:pos x="271" y="32"/>
                    </a:cxn>
                    <a:cxn ang="0">
                      <a:pos x="282" y="47"/>
                    </a:cxn>
                    <a:cxn ang="0">
                      <a:pos x="292" y="63"/>
                    </a:cxn>
                    <a:cxn ang="0">
                      <a:pos x="232" y="63"/>
                    </a:cxn>
                    <a:cxn ang="0">
                      <a:pos x="213" y="53"/>
                    </a:cxn>
                    <a:cxn ang="0">
                      <a:pos x="192" y="49"/>
                    </a:cxn>
                    <a:cxn ang="0">
                      <a:pos x="112" y="49"/>
                    </a:cxn>
                    <a:cxn ang="0">
                      <a:pos x="88" y="54"/>
                    </a:cxn>
                    <a:cxn ang="0">
                      <a:pos x="68" y="68"/>
                    </a:cxn>
                    <a:cxn ang="0">
                      <a:pos x="61" y="77"/>
                    </a:cxn>
                    <a:cxn ang="0">
                      <a:pos x="51" y="99"/>
                    </a:cxn>
                    <a:cxn ang="0">
                      <a:pos x="50" y="111"/>
                    </a:cxn>
                    <a:cxn ang="0">
                      <a:pos x="51" y="124"/>
                    </a:cxn>
                    <a:cxn ang="0">
                      <a:pos x="61" y="146"/>
                    </a:cxn>
                    <a:cxn ang="0">
                      <a:pos x="68" y="154"/>
                    </a:cxn>
                    <a:cxn ang="0">
                      <a:pos x="88" y="168"/>
                    </a:cxn>
                    <a:cxn ang="0">
                      <a:pos x="112" y="173"/>
                    </a:cxn>
                    <a:cxn ang="0">
                      <a:pos x="192" y="173"/>
                    </a:cxn>
                    <a:cxn ang="0">
                      <a:pos x="213" y="169"/>
                    </a:cxn>
                    <a:cxn ang="0">
                      <a:pos x="232" y="158"/>
                    </a:cxn>
                    <a:cxn ang="0">
                      <a:pos x="292" y="158"/>
                    </a:cxn>
                    <a:cxn ang="0">
                      <a:pos x="282" y="175"/>
                    </a:cxn>
                    <a:cxn ang="0">
                      <a:pos x="271" y="189"/>
                    </a:cxn>
                    <a:cxn ang="0">
                      <a:pos x="262" y="196"/>
                    </a:cxn>
                    <a:cxn ang="0">
                      <a:pos x="245" y="209"/>
                    </a:cxn>
                    <a:cxn ang="0">
                      <a:pos x="225" y="217"/>
                    </a:cxn>
                    <a:cxn ang="0">
                      <a:pos x="203" y="221"/>
                    </a:cxn>
                    <a:cxn ang="0">
                      <a:pos x="112" y="222"/>
                    </a:cxn>
                    <a:cxn ang="0">
                      <a:pos x="100" y="221"/>
                    </a:cxn>
                    <a:cxn ang="0">
                      <a:pos x="78" y="217"/>
                    </a:cxn>
                    <a:cxn ang="0">
                      <a:pos x="58" y="209"/>
                    </a:cxn>
                    <a:cxn ang="0">
                      <a:pos x="41" y="196"/>
                    </a:cxn>
                    <a:cxn ang="0">
                      <a:pos x="34" y="189"/>
                    </a:cxn>
                    <a:cxn ang="0">
                      <a:pos x="20" y="173"/>
                    </a:cxn>
                    <a:cxn ang="0">
                      <a:pos x="9" y="154"/>
                    </a:cxn>
                    <a:cxn ang="0">
                      <a:pos x="3" y="133"/>
                    </a:cxn>
                    <a:cxn ang="0">
                      <a:pos x="0" y="111"/>
                    </a:cxn>
                    <a:cxn ang="0">
                      <a:pos x="0" y="111"/>
                    </a:cxn>
                    <a:cxn ang="0">
                      <a:pos x="3" y="89"/>
                    </a:cxn>
                    <a:cxn ang="0">
                      <a:pos x="9" y="68"/>
                    </a:cxn>
                    <a:cxn ang="0">
                      <a:pos x="20" y="49"/>
                    </a:cxn>
                    <a:cxn ang="0">
                      <a:pos x="34" y="32"/>
                    </a:cxn>
                    <a:cxn ang="0">
                      <a:pos x="41" y="26"/>
                    </a:cxn>
                    <a:cxn ang="0">
                      <a:pos x="58" y="13"/>
                    </a:cxn>
                    <a:cxn ang="0">
                      <a:pos x="78" y="5"/>
                    </a:cxn>
                    <a:cxn ang="0">
                      <a:pos x="100" y="0"/>
                    </a:cxn>
                    <a:cxn ang="0">
                      <a:pos x="112" y="0"/>
                    </a:cxn>
                  </a:cxnLst>
                  <a:rect l="0" t="0" r="r" b="b"/>
                  <a:pathLst>
                    <a:path w="292" h="222">
                      <a:moveTo>
                        <a:pt x="112" y="0"/>
                      </a:moveTo>
                      <a:lnTo>
                        <a:pt x="192" y="0"/>
                      </a:lnTo>
                      <a:lnTo>
                        <a:pt x="192" y="0"/>
                      </a:lnTo>
                      <a:lnTo>
                        <a:pt x="203" y="0"/>
                      </a:lnTo>
                      <a:lnTo>
                        <a:pt x="214" y="2"/>
                      </a:lnTo>
                      <a:lnTo>
                        <a:pt x="225" y="5"/>
                      </a:lnTo>
                      <a:lnTo>
                        <a:pt x="235" y="9"/>
                      </a:lnTo>
                      <a:lnTo>
                        <a:pt x="245" y="13"/>
                      </a:lnTo>
                      <a:lnTo>
                        <a:pt x="254" y="18"/>
                      </a:lnTo>
                      <a:lnTo>
                        <a:pt x="262" y="26"/>
                      </a:lnTo>
                      <a:lnTo>
                        <a:pt x="271" y="32"/>
                      </a:lnTo>
                      <a:lnTo>
                        <a:pt x="271" y="32"/>
                      </a:lnTo>
                      <a:lnTo>
                        <a:pt x="277" y="39"/>
                      </a:lnTo>
                      <a:lnTo>
                        <a:pt x="282" y="47"/>
                      </a:lnTo>
                      <a:lnTo>
                        <a:pt x="288" y="56"/>
                      </a:lnTo>
                      <a:lnTo>
                        <a:pt x="292" y="63"/>
                      </a:lnTo>
                      <a:lnTo>
                        <a:pt x="232" y="63"/>
                      </a:lnTo>
                      <a:lnTo>
                        <a:pt x="232" y="63"/>
                      </a:lnTo>
                      <a:lnTo>
                        <a:pt x="223" y="58"/>
                      </a:lnTo>
                      <a:lnTo>
                        <a:pt x="213" y="53"/>
                      </a:lnTo>
                      <a:lnTo>
                        <a:pt x="203" y="51"/>
                      </a:lnTo>
                      <a:lnTo>
                        <a:pt x="192" y="49"/>
                      </a:lnTo>
                      <a:lnTo>
                        <a:pt x="112" y="49"/>
                      </a:lnTo>
                      <a:lnTo>
                        <a:pt x="112" y="49"/>
                      </a:lnTo>
                      <a:lnTo>
                        <a:pt x="99" y="51"/>
                      </a:lnTo>
                      <a:lnTo>
                        <a:pt x="88" y="54"/>
                      </a:lnTo>
                      <a:lnTo>
                        <a:pt x="77" y="60"/>
                      </a:lnTo>
                      <a:lnTo>
                        <a:pt x="68" y="68"/>
                      </a:lnTo>
                      <a:lnTo>
                        <a:pt x="68" y="68"/>
                      </a:lnTo>
                      <a:lnTo>
                        <a:pt x="61" y="77"/>
                      </a:lnTo>
                      <a:lnTo>
                        <a:pt x="55" y="86"/>
                      </a:lnTo>
                      <a:lnTo>
                        <a:pt x="51" y="99"/>
                      </a:lnTo>
                      <a:lnTo>
                        <a:pt x="50" y="111"/>
                      </a:lnTo>
                      <a:lnTo>
                        <a:pt x="50" y="111"/>
                      </a:lnTo>
                      <a:lnTo>
                        <a:pt x="50" y="111"/>
                      </a:lnTo>
                      <a:lnTo>
                        <a:pt x="51" y="124"/>
                      </a:lnTo>
                      <a:lnTo>
                        <a:pt x="55" y="135"/>
                      </a:lnTo>
                      <a:lnTo>
                        <a:pt x="61" y="146"/>
                      </a:lnTo>
                      <a:lnTo>
                        <a:pt x="68" y="154"/>
                      </a:lnTo>
                      <a:lnTo>
                        <a:pt x="68" y="154"/>
                      </a:lnTo>
                      <a:lnTo>
                        <a:pt x="77" y="162"/>
                      </a:lnTo>
                      <a:lnTo>
                        <a:pt x="88" y="168"/>
                      </a:lnTo>
                      <a:lnTo>
                        <a:pt x="99" y="172"/>
                      </a:lnTo>
                      <a:lnTo>
                        <a:pt x="112" y="173"/>
                      </a:lnTo>
                      <a:lnTo>
                        <a:pt x="192" y="173"/>
                      </a:lnTo>
                      <a:lnTo>
                        <a:pt x="192" y="173"/>
                      </a:lnTo>
                      <a:lnTo>
                        <a:pt x="203" y="172"/>
                      </a:lnTo>
                      <a:lnTo>
                        <a:pt x="213" y="169"/>
                      </a:lnTo>
                      <a:lnTo>
                        <a:pt x="223" y="164"/>
                      </a:lnTo>
                      <a:lnTo>
                        <a:pt x="232" y="158"/>
                      </a:lnTo>
                      <a:lnTo>
                        <a:pt x="292" y="158"/>
                      </a:lnTo>
                      <a:lnTo>
                        <a:pt x="292" y="158"/>
                      </a:lnTo>
                      <a:lnTo>
                        <a:pt x="288" y="167"/>
                      </a:lnTo>
                      <a:lnTo>
                        <a:pt x="282" y="175"/>
                      </a:lnTo>
                      <a:lnTo>
                        <a:pt x="277" y="183"/>
                      </a:lnTo>
                      <a:lnTo>
                        <a:pt x="271" y="189"/>
                      </a:lnTo>
                      <a:lnTo>
                        <a:pt x="271" y="189"/>
                      </a:lnTo>
                      <a:lnTo>
                        <a:pt x="262" y="196"/>
                      </a:lnTo>
                      <a:lnTo>
                        <a:pt x="254" y="203"/>
                      </a:lnTo>
                      <a:lnTo>
                        <a:pt x="245" y="209"/>
                      </a:lnTo>
                      <a:lnTo>
                        <a:pt x="235" y="214"/>
                      </a:lnTo>
                      <a:lnTo>
                        <a:pt x="225" y="217"/>
                      </a:lnTo>
                      <a:lnTo>
                        <a:pt x="214" y="220"/>
                      </a:lnTo>
                      <a:lnTo>
                        <a:pt x="203" y="221"/>
                      </a:lnTo>
                      <a:lnTo>
                        <a:pt x="192" y="222"/>
                      </a:lnTo>
                      <a:lnTo>
                        <a:pt x="112" y="222"/>
                      </a:lnTo>
                      <a:lnTo>
                        <a:pt x="112" y="222"/>
                      </a:lnTo>
                      <a:lnTo>
                        <a:pt x="100" y="221"/>
                      </a:lnTo>
                      <a:lnTo>
                        <a:pt x="89" y="220"/>
                      </a:lnTo>
                      <a:lnTo>
                        <a:pt x="78" y="217"/>
                      </a:lnTo>
                      <a:lnTo>
                        <a:pt x="68" y="214"/>
                      </a:lnTo>
                      <a:lnTo>
                        <a:pt x="58" y="209"/>
                      </a:lnTo>
                      <a:lnTo>
                        <a:pt x="50" y="203"/>
                      </a:lnTo>
                      <a:lnTo>
                        <a:pt x="41" y="196"/>
                      </a:lnTo>
                      <a:lnTo>
                        <a:pt x="34" y="189"/>
                      </a:lnTo>
                      <a:lnTo>
                        <a:pt x="34" y="189"/>
                      </a:lnTo>
                      <a:lnTo>
                        <a:pt x="26" y="182"/>
                      </a:lnTo>
                      <a:lnTo>
                        <a:pt x="20" y="173"/>
                      </a:lnTo>
                      <a:lnTo>
                        <a:pt x="14" y="164"/>
                      </a:lnTo>
                      <a:lnTo>
                        <a:pt x="9" y="154"/>
                      </a:lnTo>
                      <a:lnTo>
                        <a:pt x="5" y="143"/>
                      </a:lnTo>
                      <a:lnTo>
                        <a:pt x="3" y="133"/>
                      </a:lnTo>
                      <a:lnTo>
                        <a:pt x="2" y="122"/>
                      </a:lnTo>
                      <a:lnTo>
                        <a:pt x="0" y="111"/>
                      </a:lnTo>
                      <a:lnTo>
                        <a:pt x="0" y="111"/>
                      </a:lnTo>
                      <a:lnTo>
                        <a:pt x="0" y="111"/>
                      </a:lnTo>
                      <a:lnTo>
                        <a:pt x="2" y="100"/>
                      </a:lnTo>
                      <a:lnTo>
                        <a:pt x="3" y="89"/>
                      </a:lnTo>
                      <a:lnTo>
                        <a:pt x="5" y="78"/>
                      </a:lnTo>
                      <a:lnTo>
                        <a:pt x="9" y="68"/>
                      </a:lnTo>
                      <a:lnTo>
                        <a:pt x="14" y="58"/>
                      </a:lnTo>
                      <a:lnTo>
                        <a:pt x="20" y="49"/>
                      </a:lnTo>
                      <a:lnTo>
                        <a:pt x="26" y="41"/>
                      </a:lnTo>
                      <a:lnTo>
                        <a:pt x="34" y="32"/>
                      </a:lnTo>
                      <a:lnTo>
                        <a:pt x="34" y="32"/>
                      </a:lnTo>
                      <a:lnTo>
                        <a:pt x="41" y="26"/>
                      </a:lnTo>
                      <a:lnTo>
                        <a:pt x="50" y="18"/>
                      </a:lnTo>
                      <a:lnTo>
                        <a:pt x="58" y="13"/>
                      </a:lnTo>
                      <a:lnTo>
                        <a:pt x="68" y="9"/>
                      </a:lnTo>
                      <a:lnTo>
                        <a:pt x="78" y="5"/>
                      </a:lnTo>
                      <a:lnTo>
                        <a:pt x="89" y="2"/>
                      </a:lnTo>
                      <a:lnTo>
                        <a:pt x="100" y="0"/>
                      </a:lnTo>
                      <a:lnTo>
                        <a:pt x="112" y="0"/>
                      </a:lnTo>
                      <a:lnTo>
                        <a:pt x="112" y="0"/>
                      </a:lnTo>
                      <a:close/>
                    </a:path>
                  </a:pathLst>
                </a:custGeom>
                <a:grpFill/>
                <a:ln w="9525">
                  <a:noFill/>
                  <a:round/>
                </a:ln>
              </p:spPr>
              <p:txBody>
                <a:bodyPr vert="horz" wrap="square" lIns="67189" tIns="33594" rIns="67189" bIns="33594" numCol="1" anchor="t" anchorCtr="false" compatLnSpc="true"/>
                <a:lstStyle/>
                <a:p>
                  <a:endParaRPr lang="en-US" sz="1200">
                    <a:solidFill>
                      <a:schemeClr val="tx1">
                        <a:lumMod val="50000"/>
                        <a:lumOff val="50000"/>
                      </a:schemeClr>
                    </a:solidFill>
                    <a:latin typeface="宋体" pitchFamily="2" charset="-122"/>
                    <a:ea typeface="宋体" pitchFamily="2" charset="-122"/>
                  </a:endParaRPr>
                </a:p>
              </p:txBody>
            </p:sp>
            <p:sp>
              <p:nvSpPr>
                <p:cNvPr id="48" name="Freeform 20"/>
                <p:cNvSpPr/>
                <p:nvPr/>
              </p:nvSpPr>
              <p:spPr bwMode="auto">
                <a:xfrm>
                  <a:off x="1714480" y="4357700"/>
                  <a:ext cx="230188" cy="177800"/>
                </a:xfrm>
                <a:custGeom>
                  <a:avLst/>
                  <a:gdLst/>
                  <a:ahLst/>
                  <a:cxnLst>
                    <a:cxn ang="0">
                      <a:pos x="181" y="0"/>
                    </a:cxn>
                    <a:cxn ang="0">
                      <a:pos x="192" y="0"/>
                    </a:cxn>
                    <a:cxn ang="0">
                      <a:pos x="213" y="5"/>
                    </a:cxn>
                    <a:cxn ang="0">
                      <a:pos x="234" y="13"/>
                    </a:cxn>
                    <a:cxn ang="0">
                      <a:pos x="251" y="26"/>
                    </a:cxn>
                    <a:cxn ang="0">
                      <a:pos x="258" y="32"/>
                    </a:cxn>
                    <a:cxn ang="0">
                      <a:pos x="272" y="49"/>
                    </a:cxn>
                    <a:cxn ang="0">
                      <a:pos x="283" y="68"/>
                    </a:cxn>
                    <a:cxn ang="0">
                      <a:pos x="289" y="89"/>
                    </a:cxn>
                    <a:cxn ang="0">
                      <a:pos x="292" y="111"/>
                    </a:cxn>
                    <a:cxn ang="0">
                      <a:pos x="292" y="111"/>
                    </a:cxn>
                    <a:cxn ang="0">
                      <a:pos x="289" y="133"/>
                    </a:cxn>
                    <a:cxn ang="0">
                      <a:pos x="283" y="154"/>
                    </a:cxn>
                    <a:cxn ang="0">
                      <a:pos x="272" y="173"/>
                    </a:cxn>
                    <a:cxn ang="0">
                      <a:pos x="258" y="189"/>
                    </a:cxn>
                    <a:cxn ang="0">
                      <a:pos x="251" y="196"/>
                    </a:cxn>
                    <a:cxn ang="0">
                      <a:pos x="234" y="209"/>
                    </a:cxn>
                    <a:cxn ang="0">
                      <a:pos x="213" y="217"/>
                    </a:cxn>
                    <a:cxn ang="0">
                      <a:pos x="192" y="221"/>
                    </a:cxn>
                    <a:cxn ang="0">
                      <a:pos x="100" y="222"/>
                    </a:cxn>
                    <a:cxn ang="0">
                      <a:pos x="89" y="221"/>
                    </a:cxn>
                    <a:cxn ang="0">
                      <a:pos x="67" y="217"/>
                    </a:cxn>
                    <a:cxn ang="0">
                      <a:pos x="47" y="209"/>
                    </a:cxn>
                    <a:cxn ang="0">
                      <a:pos x="30" y="196"/>
                    </a:cxn>
                    <a:cxn ang="0">
                      <a:pos x="21" y="189"/>
                    </a:cxn>
                    <a:cxn ang="0">
                      <a:pos x="9" y="175"/>
                    </a:cxn>
                    <a:cxn ang="0">
                      <a:pos x="0" y="158"/>
                    </a:cxn>
                    <a:cxn ang="0">
                      <a:pos x="61" y="158"/>
                    </a:cxn>
                    <a:cxn ang="0">
                      <a:pos x="79" y="169"/>
                    </a:cxn>
                    <a:cxn ang="0">
                      <a:pos x="100" y="173"/>
                    </a:cxn>
                    <a:cxn ang="0">
                      <a:pos x="181" y="173"/>
                    </a:cxn>
                    <a:cxn ang="0">
                      <a:pos x="204" y="168"/>
                    </a:cxn>
                    <a:cxn ang="0">
                      <a:pos x="224" y="154"/>
                    </a:cxn>
                    <a:cxn ang="0">
                      <a:pos x="231" y="146"/>
                    </a:cxn>
                    <a:cxn ang="0">
                      <a:pos x="241" y="124"/>
                    </a:cxn>
                    <a:cxn ang="0">
                      <a:pos x="242" y="111"/>
                    </a:cxn>
                    <a:cxn ang="0">
                      <a:pos x="241" y="99"/>
                    </a:cxn>
                    <a:cxn ang="0">
                      <a:pos x="231" y="77"/>
                    </a:cxn>
                    <a:cxn ang="0">
                      <a:pos x="224" y="68"/>
                    </a:cxn>
                    <a:cxn ang="0">
                      <a:pos x="204" y="54"/>
                    </a:cxn>
                    <a:cxn ang="0">
                      <a:pos x="181" y="49"/>
                    </a:cxn>
                    <a:cxn ang="0">
                      <a:pos x="100" y="49"/>
                    </a:cxn>
                    <a:cxn ang="0">
                      <a:pos x="79" y="53"/>
                    </a:cxn>
                    <a:cxn ang="0">
                      <a:pos x="61" y="63"/>
                    </a:cxn>
                    <a:cxn ang="0">
                      <a:pos x="0" y="63"/>
                    </a:cxn>
                    <a:cxn ang="0">
                      <a:pos x="9" y="47"/>
                    </a:cxn>
                    <a:cxn ang="0">
                      <a:pos x="21" y="32"/>
                    </a:cxn>
                    <a:cxn ang="0">
                      <a:pos x="30" y="26"/>
                    </a:cxn>
                    <a:cxn ang="0">
                      <a:pos x="47" y="13"/>
                    </a:cxn>
                    <a:cxn ang="0">
                      <a:pos x="67" y="5"/>
                    </a:cxn>
                    <a:cxn ang="0">
                      <a:pos x="89" y="0"/>
                    </a:cxn>
                    <a:cxn ang="0">
                      <a:pos x="100" y="0"/>
                    </a:cxn>
                  </a:cxnLst>
                  <a:rect l="0" t="0" r="r" b="b"/>
                  <a:pathLst>
                    <a:path w="292" h="222">
                      <a:moveTo>
                        <a:pt x="100" y="0"/>
                      </a:moveTo>
                      <a:lnTo>
                        <a:pt x="181" y="0"/>
                      </a:lnTo>
                      <a:lnTo>
                        <a:pt x="181" y="0"/>
                      </a:lnTo>
                      <a:lnTo>
                        <a:pt x="192" y="0"/>
                      </a:lnTo>
                      <a:lnTo>
                        <a:pt x="203" y="2"/>
                      </a:lnTo>
                      <a:lnTo>
                        <a:pt x="213" y="5"/>
                      </a:lnTo>
                      <a:lnTo>
                        <a:pt x="224" y="9"/>
                      </a:lnTo>
                      <a:lnTo>
                        <a:pt x="234" y="13"/>
                      </a:lnTo>
                      <a:lnTo>
                        <a:pt x="242" y="18"/>
                      </a:lnTo>
                      <a:lnTo>
                        <a:pt x="251" y="26"/>
                      </a:lnTo>
                      <a:lnTo>
                        <a:pt x="258" y="32"/>
                      </a:lnTo>
                      <a:lnTo>
                        <a:pt x="258" y="32"/>
                      </a:lnTo>
                      <a:lnTo>
                        <a:pt x="266" y="41"/>
                      </a:lnTo>
                      <a:lnTo>
                        <a:pt x="272" y="49"/>
                      </a:lnTo>
                      <a:lnTo>
                        <a:pt x="278" y="58"/>
                      </a:lnTo>
                      <a:lnTo>
                        <a:pt x="283" y="68"/>
                      </a:lnTo>
                      <a:lnTo>
                        <a:pt x="287" y="78"/>
                      </a:lnTo>
                      <a:lnTo>
                        <a:pt x="289" y="89"/>
                      </a:lnTo>
                      <a:lnTo>
                        <a:pt x="291" y="100"/>
                      </a:lnTo>
                      <a:lnTo>
                        <a:pt x="292" y="111"/>
                      </a:lnTo>
                      <a:lnTo>
                        <a:pt x="292" y="111"/>
                      </a:lnTo>
                      <a:lnTo>
                        <a:pt x="292" y="111"/>
                      </a:lnTo>
                      <a:lnTo>
                        <a:pt x="291" y="122"/>
                      </a:lnTo>
                      <a:lnTo>
                        <a:pt x="289" y="133"/>
                      </a:lnTo>
                      <a:lnTo>
                        <a:pt x="287" y="143"/>
                      </a:lnTo>
                      <a:lnTo>
                        <a:pt x="283" y="154"/>
                      </a:lnTo>
                      <a:lnTo>
                        <a:pt x="278" y="164"/>
                      </a:lnTo>
                      <a:lnTo>
                        <a:pt x="272" y="173"/>
                      </a:lnTo>
                      <a:lnTo>
                        <a:pt x="266" y="182"/>
                      </a:lnTo>
                      <a:lnTo>
                        <a:pt x="258" y="189"/>
                      </a:lnTo>
                      <a:lnTo>
                        <a:pt x="258" y="189"/>
                      </a:lnTo>
                      <a:lnTo>
                        <a:pt x="251" y="196"/>
                      </a:lnTo>
                      <a:lnTo>
                        <a:pt x="242" y="203"/>
                      </a:lnTo>
                      <a:lnTo>
                        <a:pt x="234" y="209"/>
                      </a:lnTo>
                      <a:lnTo>
                        <a:pt x="224" y="214"/>
                      </a:lnTo>
                      <a:lnTo>
                        <a:pt x="213" y="217"/>
                      </a:lnTo>
                      <a:lnTo>
                        <a:pt x="203" y="220"/>
                      </a:lnTo>
                      <a:lnTo>
                        <a:pt x="192" y="221"/>
                      </a:lnTo>
                      <a:lnTo>
                        <a:pt x="181" y="222"/>
                      </a:lnTo>
                      <a:lnTo>
                        <a:pt x="100" y="222"/>
                      </a:lnTo>
                      <a:lnTo>
                        <a:pt x="100" y="222"/>
                      </a:lnTo>
                      <a:lnTo>
                        <a:pt x="89" y="221"/>
                      </a:lnTo>
                      <a:lnTo>
                        <a:pt x="78" y="220"/>
                      </a:lnTo>
                      <a:lnTo>
                        <a:pt x="67" y="217"/>
                      </a:lnTo>
                      <a:lnTo>
                        <a:pt x="57" y="214"/>
                      </a:lnTo>
                      <a:lnTo>
                        <a:pt x="47" y="209"/>
                      </a:lnTo>
                      <a:lnTo>
                        <a:pt x="38" y="203"/>
                      </a:lnTo>
                      <a:lnTo>
                        <a:pt x="30" y="196"/>
                      </a:lnTo>
                      <a:lnTo>
                        <a:pt x="21" y="189"/>
                      </a:lnTo>
                      <a:lnTo>
                        <a:pt x="21" y="189"/>
                      </a:lnTo>
                      <a:lnTo>
                        <a:pt x="15" y="183"/>
                      </a:lnTo>
                      <a:lnTo>
                        <a:pt x="9" y="175"/>
                      </a:lnTo>
                      <a:lnTo>
                        <a:pt x="4" y="167"/>
                      </a:lnTo>
                      <a:lnTo>
                        <a:pt x="0" y="158"/>
                      </a:lnTo>
                      <a:lnTo>
                        <a:pt x="61" y="158"/>
                      </a:lnTo>
                      <a:lnTo>
                        <a:pt x="61" y="158"/>
                      </a:lnTo>
                      <a:lnTo>
                        <a:pt x="69" y="164"/>
                      </a:lnTo>
                      <a:lnTo>
                        <a:pt x="79" y="169"/>
                      </a:lnTo>
                      <a:lnTo>
                        <a:pt x="89" y="172"/>
                      </a:lnTo>
                      <a:lnTo>
                        <a:pt x="100" y="173"/>
                      </a:lnTo>
                      <a:lnTo>
                        <a:pt x="181" y="173"/>
                      </a:lnTo>
                      <a:lnTo>
                        <a:pt x="181" y="173"/>
                      </a:lnTo>
                      <a:lnTo>
                        <a:pt x="193" y="172"/>
                      </a:lnTo>
                      <a:lnTo>
                        <a:pt x="204" y="168"/>
                      </a:lnTo>
                      <a:lnTo>
                        <a:pt x="215" y="162"/>
                      </a:lnTo>
                      <a:lnTo>
                        <a:pt x="224" y="154"/>
                      </a:lnTo>
                      <a:lnTo>
                        <a:pt x="224" y="154"/>
                      </a:lnTo>
                      <a:lnTo>
                        <a:pt x="231" y="146"/>
                      </a:lnTo>
                      <a:lnTo>
                        <a:pt x="237" y="135"/>
                      </a:lnTo>
                      <a:lnTo>
                        <a:pt x="241" y="124"/>
                      </a:lnTo>
                      <a:lnTo>
                        <a:pt x="242" y="111"/>
                      </a:lnTo>
                      <a:lnTo>
                        <a:pt x="242" y="111"/>
                      </a:lnTo>
                      <a:lnTo>
                        <a:pt x="242" y="111"/>
                      </a:lnTo>
                      <a:lnTo>
                        <a:pt x="241" y="99"/>
                      </a:lnTo>
                      <a:lnTo>
                        <a:pt x="237" y="86"/>
                      </a:lnTo>
                      <a:lnTo>
                        <a:pt x="231" y="77"/>
                      </a:lnTo>
                      <a:lnTo>
                        <a:pt x="224" y="68"/>
                      </a:lnTo>
                      <a:lnTo>
                        <a:pt x="224" y="68"/>
                      </a:lnTo>
                      <a:lnTo>
                        <a:pt x="215" y="60"/>
                      </a:lnTo>
                      <a:lnTo>
                        <a:pt x="204" y="54"/>
                      </a:lnTo>
                      <a:lnTo>
                        <a:pt x="193" y="51"/>
                      </a:lnTo>
                      <a:lnTo>
                        <a:pt x="181" y="49"/>
                      </a:lnTo>
                      <a:lnTo>
                        <a:pt x="100" y="49"/>
                      </a:lnTo>
                      <a:lnTo>
                        <a:pt x="100" y="49"/>
                      </a:lnTo>
                      <a:lnTo>
                        <a:pt x="89" y="51"/>
                      </a:lnTo>
                      <a:lnTo>
                        <a:pt x="79" y="53"/>
                      </a:lnTo>
                      <a:lnTo>
                        <a:pt x="69" y="58"/>
                      </a:lnTo>
                      <a:lnTo>
                        <a:pt x="61" y="63"/>
                      </a:lnTo>
                      <a:lnTo>
                        <a:pt x="0" y="63"/>
                      </a:lnTo>
                      <a:lnTo>
                        <a:pt x="0" y="63"/>
                      </a:lnTo>
                      <a:lnTo>
                        <a:pt x="4" y="56"/>
                      </a:lnTo>
                      <a:lnTo>
                        <a:pt x="9" y="47"/>
                      </a:lnTo>
                      <a:lnTo>
                        <a:pt x="15" y="39"/>
                      </a:lnTo>
                      <a:lnTo>
                        <a:pt x="21" y="32"/>
                      </a:lnTo>
                      <a:lnTo>
                        <a:pt x="21" y="32"/>
                      </a:lnTo>
                      <a:lnTo>
                        <a:pt x="30" y="26"/>
                      </a:lnTo>
                      <a:lnTo>
                        <a:pt x="38" y="18"/>
                      </a:lnTo>
                      <a:lnTo>
                        <a:pt x="47" y="13"/>
                      </a:lnTo>
                      <a:lnTo>
                        <a:pt x="57" y="9"/>
                      </a:lnTo>
                      <a:lnTo>
                        <a:pt x="67" y="5"/>
                      </a:lnTo>
                      <a:lnTo>
                        <a:pt x="78" y="2"/>
                      </a:lnTo>
                      <a:lnTo>
                        <a:pt x="89" y="0"/>
                      </a:lnTo>
                      <a:lnTo>
                        <a:pt x="100" y="0"/>
                      </a:lnTo>
                      <a:lnTo>
                        <a:pt x="100" y="0"/>
                      </a:lnTo>
                      <a:close/>
                    </a:path>
                  </a:pathLst>
                </a:custGeom>
                <a:grpFill/>
                <a:ln w="9525">
                  <a:noFill/>
                  <a:round/>
                </a:ln>
              </p:spPr>
              <p:txBody>
                <a:bodyPr vert="horz" wrap="square" lIns="67189" tIns="33594" rIns="67189" bIns="33594" numCol="1" anchor="t" anchorCtr="false" compatLnSpc="true"/>
                <a:lstStyle/>
                <a:p>
                  <a:endParaRPr lang="en-US" sz="1200">
                    <a:solidFill>
                      <a:schemeClr val="tx1">
                        <a:lumMod val="50000"/>
                        <a:lumOff val="50000"/>
                      </a:schemeClr>
                    </a:solidFill>
                    <a:latin typeface="宋体" pitchFamily="2" charset="-122"/>
                    <a:ea typeface="宋体" pitchFamily="2" charset="-122"/>
                  </a:endParaRPr>
                </a:p>
              </p:txBody>
            </p:sp>
            <p:sp>
              <p:nvSpPr>
                <p:cNvPr id="49" name="Freeform 21"/>
                <p:cNvSpPr/>
                <p:nvPr/>
              </p:nvSpPr>
              <p:spPr bwMode="auto">
                <a:xfrm>
                  <a:off x="1601767" y="4427550"/>
                  <a:ext cx="195263" cy="36513"/>
                </a:xfrm>
                <a:custGeom>
                  <a:avLst/>
                  <a:gdLst/>
                  <a:ahLst/>
                  <a:cxnLst>
                    <a:cxn ang="0">
                      <a:pos x="24" y="0"/>
                    </a:cxn>
                    <a:cxn ang="0">
                      <a:pos x="224" y="0"/>
                    </a:cxn>
                    <a:cxn ang="0">
                      <a:pos x="224" y="0"/>
                    </a:cxn>
                    <a:cxn ang="0">
                      <a:pos x="229" y="1"/>
                    </a:cxn>
                    <a:cxn ang="0">
                      <a:pos x="233" y="2"/>
                    </a:cxn>
                    <a:cxn ang="0">
                      <a:pos x="236" y="5"/>
                    </a:cxn>
                    <a:cxn ang="0">
                      <a:pos x="240" y="7"/>
                    </a:cxn>
                    <a:cxn ang="0">
                      <a:pos x="242" y="11"/>
                    </a:cxn>
                    <a:cxn ang="0">
                      <a:pos x="245" y="14"/>
                    </a:cxn>
                    <a:cxn ang="0">
                      <a:pos x="246" y="18"/>
                    </a:cxn>
                    <a:cxn ang="0">
                      <a:pos x="246" y="23"/>
                    </a:cxn>
                    <a:cxn ang="0">
                      <a:pos x="246" y="23"/>
                    </a:cxn>
                    <a:cxn ang="0">
                      <a:pos x="246" y="23"/>
                    </a:cxn>
                    <a:cxn ang="0">
                      <a:pos x="246" y="28"/>
                    </a:cxn>
                    <a:cxn ang="0">
                      <a:pos x="245" y="32"/>
                    </a:cxn>
                    <a:cxn ang="0">
                      <a:pos x="242" y="36"/>
                    </a:cxn>
                    <a:cxn ang="0">
                      <a:pos x="240" y="39"/>
                    </a:cxn>
                    <a:cxn ang="0">
                      <a:pos x="236" y="42"/>
                    </a:cxn>
                    <a:cxn ang="0">
                      <a:pos x="233" y="44"/>
                    </a:cxn>
                    <a:cxn ang="0">
                      <a:pos x="229" y="45"/>
                    </a:cxn>
                    <a:cxn ang="0">
                      <a:pos x="224" y="45"/>
                    </a:cxn>
                    <a:cxn ang="0">
                      <a:pos x="24" y="45"/>
                    </a:cxn>
                    <a:cxn ang="0">
                      <a:pos x="24" y="45"/>
                    </a:cxn>
                    <a:cxn ang="0">
                      <a:pos x="19" y="45"/>
                    </a:cxn>
                    <a:cxn ang="0">
                      <a:pos x="14" y="44"/>
                    </a:cxn>
                    <a:cxn ang="0">
                      <a:pos x="10" y="42"/>
                    </a:cxn>
                    <a:cxn ang="0">
                      <a:pos x="6" y="39"/>
                    </a:cxn>
                    <a:cxn ang="0">
                      <a:pos x="4" y="36"/>
                    </a:cxn>
                    <a:cxn ang="0">
                      <a:pos x="3" y="32"/>
                    </a:cxn>
                    <a:cxn ang="0">
                      <a:pos x="0" y="28"/>
                    </a:cxn>
                    <a:cxn ang="0">
                      <a:pos x="0" y="23"/>
                    </a:cxn>
                    <a:cxn ang="0">
                      <a:pos x="0" y="23"/>
                    </a:cxn>
                    <a:cxn ang="0">
                      <a:pos x="0" y="23"/>
                    </a:cxn>
                    <a:cxn ang="0">
                      <a:pos x="0" y="18"/>
                    </a:cxn>
                    <a:cxn ang="0">
                      <a:pos x="3" y="14"/>
                    </a:cxn>
                    <a:cxn ang="0">
                      <a:pos x="4" y="11"/>
                    </a:cxn>
                    <a:cxn ang="0">
                      <a:pos x="6" y="7"/>
                    </a:cxn>
                    <a:cxn ang="0">
                      <a:pos x="10" y="5"/>
                    </a:cxn>
                    <a:cxn ang="0">
                      <a:pos x="14" y="2"/>
                    </a:cxn>
                    <a:cxn ang="0">
                      <a:pos x="19" y="1"/>
                    </a:cxn>
                    <a:cxn ang="0">
                      <a:pos x="24" y="0"/>
                    </a:cxn>
                    <a:cxn ang="0">
                      <a:pos x="24" y="0"/>
                    </a:cxn>
                  </a:cxnLst>
                  <a:rect l="0" t="0" r="r" b="b"/>
                  <a:pathLst>
                    <a:path w="246" h="45">
                      <a:moveTo>
                        <a:pt x="24" y="0"/>
                      </a:moveTo>
                      <a:lnTo>
                        <a:pt x="224" y="0"/>
                      </a:lnTo>
                      <a:lnTo>
                        <a:pt x="224" y="0"/>
                      </a:lnTo>
                      <a:lnTo>
                        <a:pt x="229" y="1"/>
                      </a:lnTo>
                      <a:lnTo>
                        <a:pt x="233" y="2"/>
                      </a:lnTo>
                      <a:lnTo>
                        <a:pt x="236" y="5"/>
                      </a:lnTo>
                      <a:lnTo>
                        <a:pt x="240" y="7"/>
                      </a:lnTo>
                      <a:lnTo>
                        <a:pt x="242" y="11"/>
                      </a:lnTo>
                      <a:lnTo>
                        <a:pt x="245" y="14"/>
                      </a:lnTo>
                      <a:lnTo>
                        <a:pt x="246" y="18"/>
                      </a:lnTo>
                      <a:lnTo>
                        <a:pt x="246" y="23"/>
                      </a:lnTo>
                      <a:lnTo>
                        <a:pt x="246" y="23"/>
                      </a:lnTo>
                      <a:lnTo>
                        <a:pt x="246" y="23"/>
                      </a:lnTo>
                      <a:lnTo>
                        <a:pt x="246" y="28"/>
                      </a:lnTo>
                      <a:lnTo>
                        <a:pt x="245" y="32"/>
                      </a:lnTo>
                      <a:lnTo>
                        <a:pt x="242" y="36"/>
                      </a:lnTo>
                      <a:lnTo>
                        <a:pt x="240" y="39"/>
                      </a:lnTo>
                      <a:lnTo>
                        <a:pt x="236" y="42"/>
                      </a:lnTo>
                      <a:lnTo>
                        <a:pt x="233" y="44"/>
                      </a:lnTo>
                      <a:lnTo>
                        <a:pt x="229" y="45"/>
                      </a:lnTo>
                      <a:lnTo>
                        <a:pt x="224" y="45"/>
                      </a:lnTo>
                      <a:lnTo>
                        <a:pt x="24" y="45"/>
                      </a:lnTo>
                      <a:lnTo>
                        <a:pt x="24" y="45"/>
                      </a:lnTo>
                      <a:lnTo>
                        <a:pt x="19" y="45"/>
                      </a:lnTo>
                      <a:lnTo>
                        <a:pt x="14" y="44"/>
                      </a:lnTo>
                      <a:lnTo>
                        <a:pt x="10" y="42"/>
                      </a:lnTo>
                      <a:lnTo>
                        <a:pt x="6" y="39"/>
                      </a:lnTo>
                      <a:lnTo>
                        <a:pt x="4" y="36"/>
                      </a:lnTo>
                      <a:lnTo>
                        <a:pt x="3" y="32"/>
                      </a:lnTo>
                      <a:lnTo>
                        <a:pt x="0" y="28"/>
                      </a:lnTo>
                      <a:lnTo>
                        <a:pt x="0" y="23"/>
                      </a:lnTo>
                      <a:lnTo>
                        <a:pt x="0" y="23"/>
                      </a:lnTo>
                      <a:lnTo>
                        <a:pt x="0" y="23"/>
                      </a:lnTo>
                      <a:lnTo>
                        <a:pt x="0" y="18"/>
                      </a:lnTo>
                      <a:lnTo>
                        <a:pt x="3" y="14"/>
                      </a:lnTo>
                      <a:lnTo>
                        <a:pt x="4" y="11"/>
                      </a:lnTo>
                      <a:lnTo>
                        <a:pt x="6" y="7"/>
                      </a:lnTo>
                      <a:lnTo>
                        <a:pt x="10" y="5"/>
                      </a:lnTo>
                      <a:lnTo>
                        <a:pt x="14" y="2"/>
                      </a:lnTo>
                      <a:lnTo>
                        <a:pt x="19" y="1"/>
                      </a:lnTo>
                      <a:lnTo>
                        <a:pt x="24" y="0"/>
                      </a:lnTo>
                      <a:lnTo>
                        <a:pt x="24" y="0"/>
                      </a:lnTo>
                      <a:close/>
                    </a:path>
                  </a:pathLst>
                </a:custGeom>
                <a:grpFill/>
                <a:ln w="9525">
                  <a:noFill/>
                  <a:round/>
                </a:ln>
              </p:spPr>
              <p:txBody>
                <a:bodyPr vert="horz" wrap="square" lIns="67189" tIns="33594" rIns="67189" bIns="33594" numCol="1" anchor="t" anchorCtr="false" compatLnSpc="true"/>
                <a:lstStyle/>
                <a:p>
                  <a:endParaRPr lang="en-US" sz="1200">
                    <a:solidFill>
                      <a:schemeClr val="tx1">
                        <a:lumMod val="50000"/>
                        <a:lumOff val="50000"/>
                      </a:schemeClr>
                    </a:solidFill>
                    <a:latin typeface="宋体" pitchFamily="2" charset="-122"/>
                    <a:ea typeface="宋体" pitchFamily="2" charset="-122"/>
                  </a:endParaRPr>
                </a:p>
              </p:txBody>
            </p:sp>
          </p:grpSp>
        </p:grpSp>
      </p:grpSp>
      <p:sp>
        <p:nvSpPr>
          <p:cNvPr id="52" name="矩形 51"/>
          <p:cNvSpPr/>
          <p:nvPr/>
        </p:nvSpPr>
        <p:spPr>
          <a:xfrm>
            <a:off x="221993" y="1273538"/>
            <a:ext cx="3909048" cy="2792905"/>
          </a:xfrm>
          <a:prstGeom prst="rect">
            <a:avLst/>
          </a:prstGeom>
          <a:blipFill dpi="0" rotWithShape="true">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6" rIns="91434" bIns="45716" rtlCol="0" anchor="ctr"/>
          <a:lstStyle/>
          <a:p>
            <a:pPr algn="ctr"/>
            <a:endParaRPr lang="zh-CN" altLang="en-US" sz="1200">
              <a:latin typeface="宋体" pitchFamily="2" charset="-122"/>
              <a:ea typeface="宋体" pitchFamily="2" charset="-122"/>
            </a:endParaRPr>
          </a:p>
        </p:txBody>
      </p:sp>
      <p:sp>
        <p:nvSpPr>
          <p:cNvPr id="7" name="文本框 6"/>
          <p:cNvSpPr txBox="true"/>
          <p:nvPr/>
        </p:nvSpPr>
        <p:spPr>
          <a:xfrm>
            <a:off x="5469255" y="1487170"/>
            <a:ext cx="2999740" cy="553085"/>
          </a:xfrm>
          <a:prstGeom prst="rect">
            <a:avLst/>
          </a:prstGeom>
          <a:noFill/>
        </p:spPr>
        <p:txBody>
          <a:bodyPr wrap="square" rtlCol="0">
            <a:spAutoFit/>
          </a:bodyPr>
          <a:lstStyle/>
          <a:p>
            <a:pPr algn="l">
              <a:lnSpc>
                <a:spcPct val="125000"/>
              </a:lnSpc>
              <a:buClrTx/>
              <a:buSzTx/>
              <a:buFontTx/>
            </a:pPr>
            <a:r>
              <a:rPr lang="zh-CN" altLang="en-US" sz="1200" dirty="0">
                <a:latin typeface="宋体" pitchFamily="2" charset="-122"/>
                <a:ea typeface="宋体" pitchFamily="2" charset="-122"/>
              </a:rPr>
              <a:t>包括项目资料的编制、过程记录、科技成果鉴定、资料归档等工作。</a:t>
            </a:r>
            <a:endParaRPr lang="zh-CN" altLang="en-US" sz="1200" dirty="0">
              <a:latin typeface="宋体" pitchFamily="2" charset="-122"/>
              <a:ea typeface="宋体"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平行四边形 35"/>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p:cNvSpPr/>
          <p:nvPr/>
        </p:nvSpPr>
        <p:spPr>
          <a:xfrm>
            <a:off x="-481061" y="243840"/>
            <a:ext cx="2878272"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600" dirty="0"/>
              <a:t>（</a:t>
            </a:r>
            <a:r>
              <a:rPr lang="en-US" sz="1600" dirty="0"/>
              <a:t>3</a:t>
            </a:r>
            <a:r>
              <a:rPr sz="1600" dirty="0"/>
              <a:t>）研发</a:t>
            </a:r>
            <a:r>
              <a:rPr lang="zh-CN" sz="1600" dirty="0"/>
              <a:t>项目实施</a:t>
            </a:r>
            <a:endParaRPr lang="zh-CN" sz="1600" dirty="0"/>
          </a:p>
        </p:txBody>
      </p:sp>
      <p:sp>
        <p:nvSpPr>
          <p:cNvPr id="38" name="平行四边形 37"/>
          <p:cNvSpPr/>
          <p:nvPr/>
        </p:nvSpPr>
        <p:spPr>
          <a:xfrm>
            <a:off x="1947782" y="252198"/>
            <a:ext cx="7474005" cy="64893"/>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56"/>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Freeform 6"/>
          <p:cNvSpPr/>
          <p:nvPr>
            <p:custDataLst>
              <p:tags r:id="rId1"/>
            </p:custDataLst>
          </p:nvPr>
        </p:nvSpPr>
        <p:spPr bwMode="auto">
          <a:xfrm>
            <a:off x="5925781" y="1333290"/>
            <a:ext cx="1826929" cy="1107579"/>
          </a:xfrm>
          <a:custGeom>
            <a:avLst/>
            <a:gdLst>
              <a:gd name="T0" fmla="*/ 675 w 675"/>
              <a:gd name="T1" fmla="*/ 90 h 411"/>
              <a:gd name="T2" fmla="*/ 505 w 675"/>
              <a:gd name="T3" fmla="*/ 45 h 411"/>
              <a:gd name="T4" fmla="*/ 338 w 675"/>
              <a:gd name="T5" fmla="*/ 0 h 411"/>
              <a:gd name="T6" fmla="*/ 170 w 675"/>
              <a:gd name="T7" fmla="*/ 45 h 411"/>
              <a:gd name="T8" fmla="*/ 0 w 675"/>
              <a:gd name="T9" fmla="*/ 90 h 411"/>
              <a:gd name="T10" fmla="*/ 0 w 675"/>
              <a:gd name="T11" fmla="*/ 90 h 411"/>
              <a:gd name="T12" fmla="*/ 0 w 675"/>
              <a:gd name="T13" fmla="*/ 411 h 411"/>
              <a:gd name="T14" fmla="*/ 675 w 675"/>
              <a:gd name="T15" fmla="*/ 411 h 411"/>
              <a:gd name="T16" fmla="*/ 675 w 675"/>
              <a:gd name="T17" fmla="*/ 90 h 411"/>
              <a:gd name="T18" fmla="*/ 675 w 675"/>
              <a:gd name="T19" fmla="*/ 9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5" h="411">
                <a:moveTo>
                  <a:pt x="675" y="90"/>
                </a:moveTo>
                <a:lnTo>
                  <a:pt x="505" y="45"/>
                </a:lnTo>
                <a:lnTo>
                  <a:pt x="338" y="0"/>
                </a:lnTo>
                <a:lnTo>
                  <a:pt x="170" y="45"/>
                </a:lnTo>
                <a:lnTo>
                  <a:pt x="0" y="90"/>
                </a:lnTo>
                <a:lnTo>
                  <a:pt x="0" y="90"/>
                </a:lnTo>
                <a:lnTo>
                  <a:pt x="0" y="411"/>
                </a:lnTo>
                <a:lnTo>
                  <a:pt x="675" y="411"/>
                </a:lnTo>
                <a:lnTo>
                  <a:pt x="675" y="90"/>
                </a:lnTo>
                <a:lnTo>
                  <a:pt x="675" y="90"/>
                </a:lnTo>
                <a:close/>
              </a:path>
            </a:pathLst>
          </a:custGeom>
          <a:solidFill>
            <a:srgbClr val="C00000"/>
          </a:solidFill>
          <a:ln>
            <a:noFill/>
          </a:ln>
          <a:effectLst/>
        </p:spPr>
        <p:txBody>
          <a:bodyPr vert="horz" wrap="square" lIns="67094" tIns="554716" rIns="67094" bIns="33548" numCol="1" anchor="t" anchorCtr="false" compatLnSpc="true"/>
          <a:lstStyle/>
          <a:p>
            <a:pPr algn="ctr">
              <a:lnSpc>
                <a:spcPts val="1100"/>
              </a:lnSpc>
            </a:pPr>
            <a:endParaRPr lang="zh-CN" altLang="en-US" sz="2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Freeform 7"/>
          <p:cNvSpPr/>
          <p:nvPr>
            <p:custDataLst>
              <p:tags r:id="rId2"/>
            </p:custDataLst>
          </p:nvPr>
        </p:nvSpPr>
        <p:spPr bwMode="auto">
          <a:xfrm>
            <a:off x="5925780" y="2677455"/>
            <a:ext cx="1826929" cy="1110734"/>
          </a:xfrm>
          <a:custGeom>
            <a:avLst/>
            <a:gdLst>
              <a:gd name="T0" fmla="*/ 0 w 675"/>
              <a:gd name="T1" fmla="*/ 0 h 253"/>
              <a:gd name="T2" fmla="*/ 0 w 675"/>
              <a:gd name="T3" fmla="*/ 163 h 253"/>
              <a:gd name="T4" fmla="*/ 0 w 675"/>
              <a:gd name="T5" fmla="*/ 163 h 253"/>
              <a:gd name="T6" fmla="*/ 170 w 675"/>
              <a:gd name="T7" fmla="*/ 208 h 253"/>
              <a:gd name="T8" fmla="*/ 338 w 675"/>
              <a:gd name="T9" fmla="*/ 253 h 253"/>
              <a:gd name="T10" fmla="*/ 505 w 675"/>
              <a:gd name="T11" fmla="*/ 208 h 253"/>
              <a:gd name="T12" fmla="*/ 675 w 675"/>
              <a:gd name="T13" fmla="*/ 163 h 253"/>
              <a:gd name="T14" fmla="*/ 675 w 675"/>
              <a:gd name="T15" fmla="*/ 163 h 253"/>
              <a:gd name="T16" fmla="*/ 675 w 675"/>
              <a:gd name="T17" fmla="*/ 0 h 253"/>
              <a:gd name="T18" fmla="*/ 0 w 675"/>
              <a:gd name="T19"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5" h="253">
                <a:moveTo>
                  <a:pt x="0" y="0"/>
                </a:moveTo>
                <a:lnTo>
                  <a:pt x="0" y="163"/>
                </a:lnTo>
                <a:lnTo>
                  <a:pt x="0" y="163"/>
                </a:lnTo>
                <a:lnTo>
                  <a:pt x="170" y="208"/>
                </a:lnTo>
                <a:lnTo>
                  <a:pt x="338" y="253"/>
                </a:lnTo>
                <a:lnTo>
                  <a:pt x="505" y="208"/>
                </a:lnTo>
                <a:lnTo>
                  <a:pt x="675" y="163"/>
                </a:lnTo>
                <a:lnTo>
                  <a:pt x="675" y="163"/>
                </a:lnTo>
                <a:lnTo>
                  <a:pt x="675" y="0"/>
                </a:lnTo>
                <a:lnTo>
                  <a:pt x="0" y="0"/>
                </a:lnTo>
                <a:close/>
              </a:path>
            </a:pathLst>
          </a:custGeom>
          <a:solidFill>
            <a:srgbClr val="083473"/>
          </a:solidFill>
          <a:ln>
            <a:noFill/>
          </a:ln>
          <a:effectLst/>
        </p:spPr>
        <p:txBody>
          <a:bodyPr vert="horz" wrap="square" lIns="67094" tIns="449057" rIns="67094" bIns="33548" numCol="1" anchor="t" anchorCtr="false" compatLnSpc="true"/>
          <a:lstStyle/>
          <a:p>
            <a:endParaRPr lang="zh-CN" altLang="en-US" sz="2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33" name="直接连接符 32"/>
          <p:cNvCxnSpPr/>
          <p:nvPr>
            <p:custDataLst>
              <p:tags r:id="rId3"/>
            </p:custDataLst>
          </p:nvPr>
        </p:nvCxnSpPr>
        <p:spPr>
          <a:xfrm flipH="true">
            <a:off x="1347979" y="2429849"/>
            <a:ext cx="45778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32" idx="0"/>
          </p:cNvCxnSpPr>
          <p:nvPr>
            <p:custDataLst>
              <p:tags r:id="rId4"/>
            </p:custDataLst>
          </p:nvPr>
        </p:nvCxnSpPr>
        <p:spPr>
          <a:xfrm flipH="true">
            <a:off x="1347977" y="2677455"/>
            <a:ext cx="4577800" cy="0"/>
          </a:xfrm>
          <a:prstGeom prst="line">
            <a:avLst/>
          </a:prstGeom>
          <a:ln>
            <a:solidFill>
              <a:srgbClr val="083473"/>
            </a:solidFill>
          </a:ln>
        </p:spPr>
        <p:style>
          <a:lnRef idx="1">
            <a:schemeClr val="accent1"/>
          </a:lnRef>
          <a:fillRef idx="0">
            <a:schemeClr val="accent1"/>
          </a:fillRef>
          <a:effectRef idx="0">
            <a:schemeClr val="accent1"/>
          </a:effectRef>
          <a:fontRef idx="minor">
            <a:schemeClr val="tx1"/>
          </a:fontRef>
        </p:style>
      </p:cxnSp>
      <p:sp>
        <p:nvSpPr>
          <p:cNvPr id="2" name="TextBox 14"/>
          <p:cNvSpPr txBox="true"/>
          <p:nvPr>
            <p:custDataLst>
              <p:tags r:id="rId5"/>
            </p:custDataLst>
          </p:nvPr>
        </p:nvSpPr>
        <p:spPr>
          <a:xfrm>
            <a:off x="1437640" y="1582420"/>
            <a:ext cx="4052570" cy="721360"/>
          </a:xfrm>
          <a:prstGeom prst="rect">
            <a:avLst/>
          </a:prstGeom>
          <a:noFill/>
        </p:spPr>
        <p:txBody>
          <a:bodyPr wrap="square" lIns="67385" tIns="33693" rIns="67385" bIns="33693" rtlCol="0">
            <a:noAutofit/>
          </a:bodyPr>
          <a:lstStyle/>
          <a:p>
            <a:pPr algn="just">
              <a:lnSpc>
                <a:spcPct val="114000"/>
              </a:lnSpc>
            </a:pPr>
            <a:r>
              <a:rPr lang="zh-CN" altLang="en-US" sz="1200" dirty="0">
                <a:latin typeface="微软雅黑" panose="020B0503020204020204" pitchFamily="34" charset="-122"/>
                <a:ea typeface="方正兰亭黑简体"/>
                <a:cs typeface="微软雅黑" panose="020B0503020204020204" pitchFamily="34" charset="-122"/>
              </a:rPr>
              <a:t>研发管理部门总体监控项目执行情况，可组织项目中期检查（季度、半年度、年度等），形成中期执行情况报告、</a:t>
            </a:r>
            <a:r>
              <a:rPr lang="zh-CN" altLang="en-US" sz="1200" b="1" dirty="0">
                <a:latin typeface="微软雅黑" panose="020B0503020204020204" pitchFamily="34" charset="-122"/>
                <a:ea typeface="方正兰亭黑简体"/>
                <a:cs typeface="微软雅黑" panose="020B0503020204020204" pitchFamily="34" charset="-122"/>
              </a:rPr>
              <a:t>年度总结报告</a:t>
            </a:r>
            <a:r>
              <a:rPr lang="zh-CN" altLang="en-US" sz="1200" dirty="0">
                <a:latin typeface="微软雅黑" panose="020B0503020204020204" pitchFamily="34" charset="-122"/>
                <a:ea typeface="方正兰亭黑简体"/>
                <a:cs typeface="微软雅黑" panose="020B0503020204020204" pitchFamily="34" charset="-122"/>
              </a:rPr>
              <a:t>等。</a:t>
            </a:r>
            <a:endParaRPr lang="zh-CN" altLang="en-US" sz="1200" dirty="0">
              <a:latin typeface="微软雅黑" panose="020B0503020204020204" pitchFamily="34" charset="-122"/>
              <a:ea typeface="方正兰亭黑简体"/>
              <a:cs typeface="微软雅黑" panose="020B0503020204020204" pitchFamily="34" charset="-122"/>
            </a:endParaRPr>
          </a:p>
        </p:txBody>
      </p:sp>
      <p:sp>
        <p:nvSpPr>
          <p:cNvPr id="4" name="TextBox 16"/>
          <p:cNvSpPr txBox="true"/>
          <p:nvPr>
            <p:custDataLst>
              <p:tags r:id="rId6"/>
            </p:custDataLst>
          </p:nvPr>
        </p:nvSpPr>
        <p:spPr>
          <a:xfrm>
            <a:off x="1437513" y="2677088"/>
            <a:ext cx="3859024" cy="1118870"/>
          </a:xfrm>
          <a:prstGeom prst="rect">
            <a:avLst/>
          </a:prstGeom>
          <a:noFill/>
        </p:spPr>
        <p:txBody>
          <a:bodyPr wrap="square" lIns="67385" tIns="33693" rIns="67385" bIns="33693" rtlCol="0">
            <a:spAutoFit/>
          </a:bodyPr>
          <a:lstStyle/>
          <a:p>
            <a:pPr algn="just">
              <a:lnSpc>
                <a:spcPct val="114000"/>
              </a:lnSpc>
            </a:pPr>
            <a:r>
              <a:rPr lang="zh-CN" altLang="en-US" sz="1200" dirty="0">
                <a:latin typeface="微软雅黑" panose="020B0503020204020204" pitchFamily="34" charset="-122"/>
                <a:ea typeface="方正兰亭黑简体"/>
                <a:cs typeface="微软雅黑" panose="020B0503020204020204" pitchFamily="34" charset="-122"/>
              </a:rPr>
              <a:t>项目执行过程中，如果出现技术路线或主要研究内容调整、主要研究人员变动、研究周期、研发预算以及其他可能影响项目顺利完成的重大事项，项目责任人可及时向归口的科研管理部门报告，并按规定的程序进行项目变更、暂停、终止等。</a:t>
            </a:r>
            <a:endParaRPr lang="zh-CN" altLang="en-US" sz="1200" dirty="0">
              <a:latin typeface="微软雅黑" panose="020B0503020204020204" pitchFamily="34" charset="-122"/>
              <a:ea typeface="方正兰亭黑简体"/>
              <a:cs typeface="微软雅黑" panose="020B0503020204020204" pitchFamily="34" charset="-122"/>
            </a:endParaRPr>
          </a:p>
        </p:txBody>
      </p:sp>
      <p:sp>
        <p:nvSpPr>
          <p:cNvPr id="5" name="文本框 4"/>
          <p:cNvSpPr txBox="true"/>
          <p:nvPr>
            <p:custDataLst>
              <p:tags r:id="rId7"/>
            </p:custDataLst>
          </p:nvPr>
        </p:nvSpPr>
        <p:spPr>
          <a:xfrm>
            <a:off x="6122397" y="1660474"/>
            <a:ext cx="1386160" cy="313055"/>
          </a:xfrm>
          <a:prstGeom prst="rect">
            <a:avLst/>
          </a:prstGeom>
          <a:noFill/>
        </p:spPr>
        <p:txBody>
          <a:bodyPr wrap="square" lIns="67385" tIns="33693" rIns="67385" bIns="33693"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中期报告</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true"/>
          <p:nvPr>
            <p:custDataLst>
              <p:tags r:id="rId8"/>
            </p:custDataLst>
          </p:nvPr>
        </p:nvSpPr>
        <p:spPr>
          <a:xfrm>
            <a:off x="6233057" y="2877024"/>
            <a:ext cx="1467699" cy="313055"/>
          </a:xfrm>
          <a:prstGeom prst="rect">
            <a:avLst/>
          </a:prstGeom>
          <a:noFill/>
        </p:spPr>
        <p:txBody>
          <a:bodyPr wrap="square" lIns="67385" tIns="33693" rIns="67385" bIns="33693"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项目调整</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平行四边形 35"/>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p:cNvSpPr/>
          <p:nvPr/>
        </p:nvSpPr>
        <p:spPr>
          <a:xfrm>
            <a:off x="-481061" y="243840"/>
            <a:ext cx="2878272"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600" dirty="0"/>
              <a:t>（</a:t>
            </a:r>
            <a:r>
              <a:rPr lang="en-US" sz="1600" dirty="0"/>
              <a:t>3</a:t>
            </a:r>
            <a:r>
              <a:rPr sz="1600" dirty="0"/>
              <a:t>）研发</a:t>
            </a:r>
            <a:r>
              <a:rPr lang="zh-CN" sz="1600" dirty="0"/>
              <a:t>项目实施</a:t>
            </a:r>
            <a:endParaRPr lang="zh-CN" sz="1600" dirty="0"/>
          </a:p>
        </p:txBody>
      </p:sp>
      <p:sp>
        <p:nvSpPr>
          <p:cNvPr id="38" name="平行四边形 37"/>
          <p:cNvSpPr/>
          <p:nvPr/>
        </p:nvSpPr>
        <p:spPr>
          <a:xfrm>
            <a:off x="1947782" y="252198"/>
            <a:ext cx="7474005" cy="64893"/>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56"/>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41" name="组合 40"/>
          <p:cNvGrpSpPr/>
          <p:nvPr/>
        </p:nvGrpSpPr>
        <p:grpSpPr>
          <a:xfrm>
            <a:off x="3483250" y="1162126"/>
            <a:ext cx="287372" cy="419718"/>
            <a:chOff x="2442948" y="1935317"/>
            <a:chExt cx="1433854" cy="2238370"/>
          </a:xfrm>
          <a:solidFill>
            <a:schemeClr val="accent1"/>
          </a:solidFill>
        </p:grpSpPr>
        <p:sp>
          <p:nvSpPr>
            <p:cNvPr id="42" name="椭圆 41"/>
            <p:cNvSpPr/>
            <p:nvPr/>
          </p:nvSpPr>
          <p:spPr>
            <a:xfrm>
              <a:off x="2771335" y="1935317"/>
              <a:ext cx="777083" cy="777083"/>
            </a:xfrm>
            <a:prstGeom prst="ellipse">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饼形 42"/>
            <p:cNvSpPr/>
            <p:nvPr/>
          </p:nvSpPr>
          <p:spPr>
            <a:xfrm rot="5400000">
              <a:off x="2442948" y="2739833"/>
              <a:ext cx="1433854" cy="1433854"/>
            </a:xfrm>
            <a:prstGeom prst="pie">
              <a:avLst>
                <a:gd name="adj1" fmla="val 5371193"/>
                <a:gd name="adj2" fmla="val 16200000"/>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4" name="组合 43"/>
          <p:cNvGrpSpPr/>
          <p:nvPr/>
        </p:nvGrpSpPr>
        <p:grpSpPr>
          <a:xfrm>
            <a:off x="3899737" y="1162126"/>
            <a:ext cx="287372" cy="419718"/>
            <a:chOff x="2442948" y="1935317"/>
            <a:chExt cx="1433854" cy="2238370"/>
          </a:xfrm>
          <a:solidFill>
            <a:schemeClr val="accent1"/>
          </a:solidFill>
        </p:grpSpPr>
        <p:sp>
          <p:nvSpPr>
            <p:cNvPr id="45" name="椭圆 44"/>
            <p:cNvSpPr/>
            <p:nvPr/>
          </p:nvSpPr>
          <p:spPr>
            <a:xfrm>
              <a:off x="2771335" y="1935317"/>
              <a:ext cx="777083" cy="777083"/>
            </a:xfrm>
            <a:prstGeom prst="ellipse">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饼形 45"/>
            <p:cNvSpPr/>
            <p:nvPr/>
          </p:nvSpPr>
          <p:spPr>
            <a:xfrm rot="5400000">
              <a:off x="2442948" y="2739833"/>
              <a:ext cx="1433854" cy="1433854"/>
            </a:xfrm>
            <a:prstGeom prst="pie">
              <a:avLst>
                <a:gd name="adj1" fmla="val 5371193"/>
                <a:gd name="adj2" fmla="val 16200000"/>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7" name="组合 46"/>
          <p:cNvGrpSpPr/>
          <p:nvPr/>
        </p:nvGrpSpPr>
        <p:grpSpPr>
          <a:xfrm>
            <a:off x="4316225" y="1162126"/>
            <a:ext cx="287372" cy="419718"/>
            <a:chOff x="2442948" y="1935317"/>
            <a:chExt cx="1433854" cy="2238370"/>
          </a:xfrm>
          <a:solidFill>
            <a:schemeClr val="accent1"/>
          </a:solidFill>
        </p:grpSpPr>
        <p:sp>
          <p:nvSpPr>
            <p:cNvPr id="48" name="椭圆 47"/>
            <p:cNvSpPr/>
            <p:nvPr/>
          </p:nvSpPr>
          <p:spPr>
            <a:xfrm>
              <a:off x="2771335" y="1935317"/>
              <a:ext cx="777083" cy="777083"/>
            </a:xfrm>
            <a:prstGeom prst="ellipse">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饼形 48"/>
            <p:cNvSpPr/>
            <p:nvPr/>
          </p:nvSpPr>
          <p:spPr>
            <a:xfrm rot="5400000">
              <a:off x="2442948" y="2739833"/>
              <a:ext cx="1433854" cy="1433854"/>
            </a:xfrm>
            <a:prstGeom prst="pie">
              <a:avLst>
                <a:gd name="adj1" fmla="val 5371193"/>
                <a:gd name="adj2" fmla="val 16200000"/>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0" name="组合 49"/>
          <p:cNvGrpSpPr/>
          <p:nvPr/>
        </p:nvGrpSpPr>
        <p:grpSpPr>
          <a:xfrm>
            <a:off x="4732714" y="1162126"/>
            <a:ext cx="287372" cy="419718"/>
            <a:chOff x="2442948" y="1935317"/>
            <a:chExt cx="1433854" cy="2238370"/>
          </a:xfrm>
          <a:solidFill>
            <a:schemeClr val="accent1"/>
          </a:solidFill>
        </p:grpSpPr>
        <p:sp>
          <p:nvSpPr>
            <p:cNvPr id="51" name="椭圆 50"/>
            <p:cNvSpPr/>
            <p:nvPr/>
          </p:nvSpPr>
          <p:spPr>
            <a:xfrm>
              <a:off x="2771335" y="1935317"/>
              <a:ext cx="777083" cy="777083"/>
            </a:xfrm>
            <a:prstGeom prst="ellipse">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饼形 51"/>
            <p:cNvSpPr/>
            <p:nvPr/>
          </p:nvSpPr>
          <p:spPr>
            <a:xfrm rot="5400000">
              <a:off x="2442948" y="2739833"/>
              <a:ext cx="1433854" cy="1433854"/>
            </a:xfrm>
            <a:prstGeom prst="pie">
              <a:avLst>
                <a:gd name="adj1" fmla="val 5371193"/>
                <a:gd name="adj2" fmla="val 16200000"/>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3" name="组合 52"/>
          <p:cNvGrpSpPr/>
          <p:nvPr/>
        </p:nvGrpSpPr>
        <p:grpSpPr>
          <a:xfrm>
            <a:off x="5149201" y="1162126"/>
            <a:ext cx="287372" cy="419718"/>
            <a:chOff x="2442948" y="1935317"/>
            <a:chExt cx="1433854" cy="2238370"/>
          </a:xfrm>
          <a:solidFill>
            <a:schemeClr val="accent1"/>
          </a:solidFill>
        </p:grpSpPr>
        <p:sp>
          <p:nvSpPr>
            <p:cNvPr id="54" name="椭圆 53"/>
            <p:cNvSpPr/>
            <p:nvPr/>
          </p:nvSpPr>
          <p:spPr>
            <a:xfrm>
              <a:off x="2771335" y="1935317"/>
              <a:ext cx="777083" cy="777083"/>
            </a:xfrm>
            <a:prstGeom prst="ellipse">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饼形 54"/>
            <p:cNvSpPr/>
            <p:nvPr/>
          </p:nvSpPr>
          <p:spPr>
            <a:xfrm rot="5400000">
              <a:off x="2442948" y="2739833"/>
              <a:ext cx="1433854" cy="1433854"/>
            </a:xfrm>
            <a:prstGeom prst="pie">
              <a:avLst>
                <a:gd name="adj1" fmla="val 5371193"/>
                <a:gd name="adj2" fmla="val 16200000"/>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6" name="组合 55"/>
          <p:cNvGrpSpPr/>
          <p:nvPr/>
        </p:nvGrpSpPr>
        <p:grpSpPr>
          <a:xfrm>
            <a:off x="5565688" y="1162126"/>
            <a:ext cx="287372" cy="419718"/>
            <a:chOff x="2442948" y="1935317"/>
            <a:chExt cx="1433854" cy="2238370"/>
          </a:xfrm>
          <a:solidFill>
            <a:schemeClr val="accent1"/>
          </a:solidFill>
        </p:grpSpPr>
        <p:sp>
          <p:nvSpPr>
            <p:cNvPr id="57" name="椭圆 56"/>
            <p:cNvSpPr/>
            <p:nvPr/>
          </p:nvSpPr>
          <p:spPr>
            <a:xfrm>
              <a:off x="2771335" y="1935317"/>
              <a:ext cx="777083" cy="777083"/>
            </a:xfrm>
            <a:prstGeom prst="ellipse">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 name="饼形 57"/>
            <p:cNvSpPr/>
            <p:nvPr/>
          </p:nvSpPr>
          <p:spPr>
            <a:xfrm rot="5400000">
              <a:off x="2442948" y="2739833"/>
              <a:ext cx="1433854" cy="1433854"/>
            </a:xfrm>
            <a:prstGeom prst="pie">
              <a:avLst>
                <a:gd name="adj1" fmla="val 5371193"/>
                <a:gd name="adj2" fmla="val 16200000"/>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9" name="组合 58"/>
          <p:cNvGrpSpPr/>
          <p:nvPr/>
        </p:nvGrpSpPr>
        <p:grpSpPr>
          <a:xfrm>
            <a:off x="5982176" y="1162126"/>
            <a:ext cx="287372" cy="419718"/>
            <a:chOff x="2442948" y="1935317"/>
            <a:chExt cx="1433854" cy="2238370"/>
          </a:xfrm>
          <a:solidFill>
            <a:schemeClr val="accent1"/>
          </a:solidFill>
        </p:grpSpPr>
        <p:sp>
          <p:nvSpPr>
            <p:cNvPr id="60" name="椭圆 59"/>
            <p:cNvSpPr/>
            <p:nvPr/>
          </p:nvSpPr>
          <p:spPr>
            <a:xfrm>
              <a:off x="2771335" y="1935317"/>
              <a:ext cx="777083" cy="777083"/>
            </a:xfrm>
            <a:prstGeom prst="ellipse">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 name="饼形 60"/>
            <p:cNvSpPr/>
            <p:nvPr/>
          </p:nvSpPr>
          <p:spPr>
            <a:xfrm rot="5400000">
              <a:off x="2442948" y="2739833"/>
              <a:ext cx="1433854" cy="1433854"/>
            </a:xfrm>
            <a:prstGeom prst="pie">
              <a:avLst>
                <a:gd name="adj1" fmla="val 5371193"/>
                <a:gd name="adj2" fmla="val 16200000"/>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2" name="组合 61"/>
          <p:cNvGrpSpPr/>
          <p:nvPr/>
        </p:nvGrpSpPr>
        <p:grpSpPr>
          <a:xfrm>
            <a:off x="6398665" y="1162126"/>
            <a:ext cx="287372" cy="419718"/>
            <a:chOff x="2442948" y="1935317"/>
            <a:chExt cx="1433854" cy="2238370"/>
          </a:xfrm>
          <a:solidFill>
            <a:schemeClr val="accent1"/>
          </a:solidFill>
        </p:grpSpPr>
        <p:sp>
          <p:nvSpPr>
            <p:cNvPr id="63" name="椭圆 62"/>
            <p:cNvSpPr/>
            <p:nvPr/>
          </p:nvSpPr>
          <p:spPr>
            <a:xfrm>
              <a:off x="2771335" y="1935317"/>
              <a:ext cx="777083" cy="777083"/>
            </a:xfrm>
            <a:prstGeom prst="ellipse">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 name="饼形 63"/>
            <p:cNvSpPr/>
            <p:nvPr/>
          </p:nvSpPr>
          <p:spPr>
            <a:xfrm rot="5400000">
              <a:off x="2442948" y="2739833"/>
              <a:ext cx="1433854" cy="1433854"/>
            </a:xfrm>
            <a:prstGeom prst="pie">
              <a:avLst>
                <a:gd name="adj1" fmla="val 5371193"/>
                <a:gd name="adj2" fmla="val 16200000"/>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5" name="组合 64"/>
          <p:cNvGrpSpPr/>
          <p:nvPr/>
        </p:nvGrpSpPr>
        <p:grpSpPr>
          <a:xfrm>
            <a:off x="6815152" y="1162126"/>
            <a:ext cx="287372" cy="419718"/>
            <a:chOff x="2442948" y="1935317"/>
            <a:chExt cx="1433854" cy="2238370"/>
          </a:xfrm>
          <a:solidFill>
            <a:srgbClr val="083473"/>
          </a:solidFill>
        </p:grpSpPr>
        <p:sp>
          <p:nvSpPr>
            <p:cNvPr id="66" name="椭圆 65"/>
            <p:cNvSpPr/>
            <p:nvPr/>
          </p:nvSpPr>
          <p:spPr>
            <a:xfrm>
              <a:off x="2771335" y="1935317"/>
              <a:ext cx="777083" cy="777083"/>
            </a:xfrm>
            <a:prstGeom prst="ellipse">
              <a:avLst/>
            </a:prstGeom>
            <a:gr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饼形 66"/>
            <p:cNvSpPr/>
            <p:nvPr/>
          </p:nvSpPr>
          <p:spPr>
            <a:xfrm rot="5400000">
              <a:off x="2442948" y="2739833"/>
              <a:ext cx="1433854" cy="1433854"/>
            </a:xfrm>
            <a:prstGeom prst="pie">
              <a:avLst>
                <a:gd name="adj1" fmla="val 5371193"/>
                <a:gd name="adj2" fmla="val 16200000"/>
              </a:avLst>
            </a:prstGeom>
            <a:gr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8" name="组合 67"/>
          <p:cNvGrpSpPr/>
          <p:nvPr/>
        </p:nvGrpSpPr>
        <p:grpSpPr>
          <a:xfrm>
            <a:off x="7231637" y="1162126"/>
            <a:ext cx="287372" cy="419718"/>
            <a:chOff x="2442948" y="1935317"/>
            <a:chExt cx="1433854" cy="2238370"/>
          </a:xfrm>
          <a:solidFill>
            <a:srgbClr val="083473"/>
          </a:solidFill>
        </p:grpSpPr>
        <p:sp>
          <p:nvSpPr>
            <p:cNvPr id="69" name="椭圆 68"/>
            <p:cNvSpPr/>
            <p:nvPr/>
          </p:nvSpPr>
          <p:spPr>
            <a:xfrm>
              <a:off x="2771335" y="1935317"/>
              <a:ext cx="777083" cy="777083"/>
            </a:xfrm>
            <a:prstGeom prst="ellipse">
              <a:avLst/>
            </a:prstGeom>
            <a:gr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0" name="饼形 69"/>
            <p:cNvSpPr/>
            <p:nvPr/>
          </p:nvSpPr>
          <p:spPr>
            <a:xfrm rot="5400000">
              <a:off x="2442948" y="2739833"/>
              <a:ext cx="1433854" cy="1433854"/>
            </a:xfrm>
            <a:prstGeom prst="pie">
              <a:avLst>
                <a:gd name="adj1" fmla="val 5371193"/>
                <a:gd name="adj2" fmla="val 16200000"/>
              </a:avLst>
            </a:prstGeom>
            <a:gr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1" name="组合 70"/>
          <p:cNvGrpSpPr/>
          <p:nvPr/>
        </p:nvGrpSpPr>
        <p:grpSpPr>
          <a:xfrm>
            <a:off x="3483250" y="1557349"/>
            <a:ext cx="287372" cy="419718"/>
            <a:chOff x="2442948" y="1935317"/>
            <a:chExt cx="1433854" cy="2238370"/>
          </a:xfrm>
          <a:solidFill>
            <a:schemeClr val="accent1"/>
          </a:solidFill>
        </p:grpSpPr>
        <p:sp>
          <p:nvSpPr>
            <p:cNvPr id="72" name="椭圆 71"/>
            <p:cNvSpPr/>
            <p:nvPr/>
          </p:nvSpPr>
          <p:spPr>
            <a:xfrm>
              <a:off x="2771335" y="1935317"/>
              <a:ext cx="777083" cy="777083"/>
            </a:xfrm>
            <a:prstGeom prst="ellipse">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 name="饼形 72"/>
            <p:cNvSpPr/>
            <p:nvPr/>
          </p:nvSpPr>
          <p:spPr>
            <a:xfrm rot="5400000">
              <a:off x="2442948" y="2739833"/>
              <a:ext cx="1433854" cy="1433854"/>
            </a:xfrm>
            <a:prstGeom prst="pie">
              <a:avLst>
                <a:gd name="adj1" fmla="val 5371193"/>
                <a:gd name="adj2" fmla="val 16200000"/>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4" name="组合 73"/>
          <p:cNvGrpSpPr/>
          <p:nvPr/>
        </p:nvGrpSpPr>
        <p:grpSpPr>
          <a:xfrm>
            <a:off x="3899737" y="1557349"/>
            <a:ext cx="287372" cy="419718"/>
            <a:chOff x="2442948" y="1935317"/>
            <a:chExt cx="1433854" cy="2238370"/>
          </a:xfrm>
          <a:solidFill>
            <a:schemeClr val="accent1"/>
          </a:solidFill>
        </p:grpSpPr>
        <p:sp>
          <p:nvSpPr>
            <p:cNvPr id="75" name="椭圆 74"/>
            <p:cNvSpPr/>
            <p:nvPr/>
          </p:nvSpPr>
          <p:spPr>
            <a:xfrm>
              <a:off x="2771335" y="1935317"/>
              <a:ext cx="777083" cy="777083"/>
            </a:xfrm>
            <a:prstGeom prst="ellipse">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6" name="饼形 75"/>
            <p:cNvSpPr/>
            <p:nvPr/>
          </p:nvSpPr>
          <p:spPr>
            <a:xfrm rot="5400000">
              <a:off x="2442948" y="2739833"/>
              <a:ext cx="1433854" cy="1433854"/>
            </a:xfrm>
            <a:prstGeom prst="pie">
              <a:avLst>
                <a:gd name="adj1" fmla="val 5371193"/>
                <a:gd name="adj2" fmla="val 16200000"/>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7" name="组合 76"/>
          <p:cNvGrpSpPr/>
          <p:nvPr/>
        </p:nvGrpSpPr>
        <p:grpSpPr>
          <a:xfrm>
            <a:off x="4316225" y="1557349"/>
            <a:ext cx="287372" cy="419718"/>
            <a:chOff x="2442948" y="1935317"/>
            <a:chExt cx="1433854" cy="2238370"/>
          </a:xfrm>
          <a:solidFill>
            <a:schemeClr val="accent1"/>
          </a:solidFill>
        </p:grpSpPr>
        <p:sp>
          <p:nvSpPr>
            <p:cNvPr id="78" name="椭圆 77"/>
            <p:cNvSpPr/>
            <p:nvPr/>
          </p:nvSpPr>
          <p:spPr>
            <a:xfrm>
              <a:off x="2771335" y="1935317"/>
              <a:ext cx="777083" cy="777083"/>
            </a:xfrm>
            <a:prstGeom prst="ellipse">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 name="饼形 78"/>
            <p:cNvSpPr/>
            <p:nvPr/>
          </p:nvSpPr>
          <p:spPr>
            <a:xfrm rot="5400000">
              <a:off x="2442948" y="2739833"/>
              <a:ext cx="1433854" cy="1433854"/>
            </a:xfrm>
            <a:prstGeom prst="pie">
              <a:avLst>
                <a:gd name="adj1" fmla="val 5371193"/>
                <a:gd name="adj2" fmla="val 16200000"/>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0" name="组合 79"/>
          <p:cNvGrpSpPr/>
          <p:nvPr/>
        </p:nvGrpSpPr>
        <p:grpSpPr>
          <a:xfrm>
            <a:off x="4732714" y="1557349"/>
            <a:ext cx="287372" cy="419718"/>
            <a:chOff x="2442948" y="1935317"/>
            <a:chExt cx="1433854" cy="2238370"/>
          </a:xfrm>
          <a:solidFill>
            <a:schemeClr val="accent1"/>
          </a:solidFill>
        </p:grpSpPr>
        <p:sp>
          <p:nvSpPr>
            <p:cNvPr id="81" name="椭圆 80"/>
            <p:cNvSpPr/>
            <p:nvPr/>
          </p:nvSpPr>
          <p:spPr>
            <a:xfrm>
              <a:off x="2771335" y="1935317"/>
              <a:ext cx="777083" cy="777083"/>
            </a:xfrm>
            <a:prstGeom prst="ellipse">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 name="饼形 81"/>
            <p:cNvSpPr/>
            <p:nvPr/>
          </p:nvSpPr>
          <p:spPr>
            <a:xfrm rot="5400000">
              <a:off x="2442948" y="2739833"/>
              <a:ext cx="1433854" cy="1433854"/>
            </a:xfrm>
            <a:prstGeom prst="pie">
              <a:avLst>
                <a:gd name="adj1" fmla="val 5371193"/>
                <a:gd name="adj2" fmla="val 16200000"/>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3" name="组合 82"/>
          <p:cNvGrpSpPr/>
          <p:nvPr/>
        </p:nvGrpSpPr>
        <p:grpSpPr>
          <a:xfrm>
            <a:off x="5149201" y="1557349"/>
            <a:ext cx="287372" cy="419718"/>
            <a:chOff x="2442948" y="1935317"/>
            <a:chExt cx="1433854" cy="2238370"/>
          </a:xfrm>
          <a:solidFill>
            <a:schemeClr val="accent1"/>
          </a:solidFill>
        </p:grpSpPr>
        <p:sp>
          <p:nvSpPr>
            <p:cNvPr id="84" name="椭圆 83"/>
            <p:cNvSpPr/>
            <p:nvPr/>
          </p:nvSpPr>
          <p:spPr>
            <a:xfrm>
              <a:off x="2771335" y="1935317"/>
              <a:ext cx="777083" cy="777083"/>
            </a:xfrm>
            <a:prstGeom prst="ellipse">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5" name="饼形 84"/>
            <p:cNvSpPr/>
            <p:nvPr/>
          </p:nvSpPr>
          <p:spPr>
            <a:xfrm rot="5400000">
              <a:off x="2442948" y="2739833"/>
              <a:ext cx="1433854" cy="1433854"/>
            </a:xfrm>
            <a:prstGeom prst="pie">
              <a:avLst>
                <a:gd name="adj1" fmla="val 5371193"/>
                <a:gd name="adj2" fmla="val 16200000"/>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6" name="组合 85"/>
          <p:cNvGrpSpPr/>
          <p:nvPr/>
        </p:nvGrpSpPr>
        <p:grpSpPr>
          <a:xfrm>
            <a:off x="5565688" y="1557349"/>
            <a:ext cx="287372" cy="419718"/>
            <a:chOff x="2442948" y="1935317"/>
            <a:chExt cx="1433854" cy="2238370"/>
          </a:xfrm>
          <a:solidFill>
            <a:schemeClr val="accent1"/>
          </a:solidFill>
        </p:grpSpPr>
        <p:sp>
          <p:nvSpPr>
            <p:cNvPr id="87" name="椭圆 86"/>
            <p:cNvSpPr/>
            <p:nvPr/>
          </p:nvSpPr>
          <p:spPr>
            <a:xfrm>
              <a:off x="2771335" y="1935317"/>
              <a:ext cx="777083" cy="777083"/>
            </a:xfrm>
            <a:prstGeom prst="ellipse">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8" name="饼形 87"/>
            <p:cNvSpPr/>
            <p:nvPr/>
          </p:nvSpPr>
          <p:spPr>
            <a:xfrm rot="5400000">
              <a:off x="2442948" y="2739833"/>
              <a:ext cx="1433854" cy="1433854"/>
            </a:xfrm>
            <a:prstGeom prst="pie">
              <a:avLst>
                <a:gd name="adj1" fmla="val 5371193"/>
                <a:gd name="adj2" fmla="val 16200000"/>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9" name="组合 88"/>
          <p:cNvGrpSpPr/>
          <p:nvPr/>
        </p:nvGrpSpPr>
        <p:grpSpPr>
          <a:xfrm>
            <a:off x="5982176" y="1557349"/>
            <a:ext cx="287372" cy="419718"/>
            <a:chOff x="2442948" y="1935317"/>
            <a:chExt cx="1433854" cy="2238370"/>
          </a:xfrm>
          <a:solidFill>
            <a:schemeClr val="accent1"/>
          </a:solidFill>
        </p:grpSpPr>
        <p:sp>
          <p:nvSpPr>
            <p:cNvPr id="90" name="椭圆 89"/>
            <p:cNvSpPr/>
            <p:nvPr/>
          </p:nvSpPr>
          <p:spPr>
            <a:xfrm>
              <a:off x="2771335" y="1935317"/>
              <a:ext cx="777083" cy="777083"/>
            </a:xfrm>
            <a:prstGeom prst="ellipse">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1" name="饼形 90"/>
            <p:cNvSpPr/>
            <p:nvPr/>
          </p:nvSpPr>
          <p:spPr>
            <a:xfrm rot="5400000">
              <a:off x="2442948" y="2739833"/>
              <a:ext cx="1433854" cy="1433854"/>
            </a:xfrm>
            <a:prstGeom prst="pie">
              <a:avLst>
                <a:gd name="adj1" fmla="val 5371193"/>
                <a:gd name="adj2" fmla="val 16200000"/>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2" name="组合 91"/>
          <p:cNvGrpSpPr/>
          <p:nvPr/>
        </p:nvGrpSpPr>
        <p:grpSpPr>
          <a:xfrm>
            <a:off x="6398665" y="1557349"/>
            <a:ext cx="287372" cy="419718"/>
            <a:chOff x="2442948" y="1935317"/>
            <a:chExt cx="1433854" cy="2238370"/>
          </a:xfrm>
          <a:solidFill>
            <a:srgbClr val="083473"/>
          </a:solidFill>
        </p:grpSpPr>
        <p:sp>
          <p:nvSpPr>
            <p:cNvPr id="93" name="椭圆 92"/>
            <p:cNvSpPr/>
            <p:nvPr/>
          </p:nvSpPr>
          <p:spPr>
            <a:xfrm>
              <a:off x="2771335" y="1935317"/>
              <a:ext cx="777083" cy="777083"/>
            </a:xfrm>
            <a:prstGeom prst="ellipse">
              <a:avLst/>
            </a:prstGeom>
            <a:gr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4" name="饼形 93"/>
            <p:cNvSpPr/>
            <p:nvPr/>
          </p:nvSpPr>
          <p:spPr>
            <a:xfrm rot="5400000">
              <a:off x="2442948" y="2739833"/>
              <a:ext cx="1433854" cy="1433854"/>
            </a:xfrm>
            <a:prstGeom prst="pie">
              <a:avLst>
                <a:gd name="adj1" fmla="val 5371193"/>
                <a:gd name="adj2" fmla="val 16200000"/>
              </a:avLst>
            </a:prstGeom>
            <a:gr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5" name="组合 94"/>
          <p:cNvGrpSpPr/>
          <p:nvPr/>
        </p:nvGrpSpPr>
        <p:grpSpPr>
          <a:xfrm>
            <a:off x="6815152" y="1557349"/>
            <a:ext cx="287372" cy="419718"/>
            <a:chOff x="2442948" y="1935317"/>
            <a:chExt cx="1433854" cy="2238370"/>
          </a:xfrm>
          <a:solidFill>
            <a:srgbClr val="083473"/>
          </a:solidFill>
        </p:grpSpPr>
        <p:sp>
          <p:nvSpPr>
            <p:cNvPr id="96" name="椭圆 95"/>
            <p:cNvSpPr/>
            <p:nvPr/>
          </p:nvSpPr>
          <p:spPr>
            <a:xfrm>
              <a:off x="2771335" y="1935317"/>
              <a:ext cx="777083" cy="777083"/>
            </a:xfrm>
            <a:prstGeom prst="ellipse">
              <a:avLst/>
            </a:prstGeom>
            <a:gr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7" name="饼形 96"/>
            <p:cNvSpPr/>
            <p:nvPr/>
          </p:nvSpPr>
          <p:spPr>
            <a:xfrm rot="5400000">
              <a:off x="2442948" y="2739833"/>
              <a:ext cx="1433854" cy="1433854"/>
            </a:xfrm>
            <a:prstGeom prst="pie">
              <a:avLst>
                <a:gd name="adj1" fmla="val 5371193"/>
                <a:gd name="adj2" fmla="val 16200000"/>
              </a:avLst>
            </a:prstGeom>
            <a:gr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8" name="组合 97"/>
          <p:cNvGrpSpPr/>
          <p:nvPr/>
        </p:nvGrpSpPr>
        <p:grpSpPr>
          <a:xfrm>
            <a:off x="7231637" y="1557349"/>
            <a:ext cx="287372" cy="419718"/>
            <a:chOff x="2442948" y="1935317"/>
            <a:chExt cx="1433854" cy="2238370"/>
          </a:xfrm>
          <a:solidFill>
            <a:srgbClr val="083473"/>
          </a:solidFill>
        </p:grpSpPr>
        <p:sp>
          <p:nvSpPr>
            <p:cNvPr id="99" name="椭圆 98"/>
            <p:cNvSpPr/>
            <p:nvPr/>
          </p:nvSpPr>
          <p:spPr>
            <a:xfrm>
              <a:off x="2771335" y="1935317"/>
              <a:ext cx="777083" cy="777083"/>
            </a:xfrm>
            <a:prstGeom prst="ellipse">
              <a:avLst/>
            </a:prstGeom>
            <a:gr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饼形 99"/>
            <p:cNvSpPr/>
            <p:nvPr/>
          </p:nvSpPr>
          <p:spPr>
            <a:xfrm rot="5400000">
              <a:off x="2442948" y="2739833"/>
              <a:ext cx="1433854" cy="1433854"/>
            </a:xfrm>
            <a:prstGeom prst="pie">
              <a:avLst>
                <a:gd name="adj1" fmla="val 5371193"/>
                <a:gd name="adj2" fmla="val 16200000"/>
              </a:avLst>
            </a:prstGeom>
            <a:gr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01" name="文本框 100"/>
          <p:cNvSpPr txBox="true"/>
          <p:nvPr/>
        </p:nvSpPr>
        <p:spPr>
          <a:xfrm>
            <a:off x="1391285" y="1390015"/>
            <a:ext cx="1626235" cy="313055"/>
          </a:xfrm>
          <a:prstGeom prst="rect">
            <a:avLst/>
          </a:prstGeom>
          <a:noFill/>
        </p:spPr>
        <p:txBody>
          <a:bodyPr wrap="square" lIns="67385" tIns="33693" rIns="67385" bIns="33693" rtlCol="0">
            <a:spAutoFit/>
          </a:bodyPr>
          <a:lstStyle/>
          <a:p>
            <a:r>
              <a:rPr lang="zh-CN" altLang="en-US" sz="1600" dirty="0">
                <a:solidFill>
                  <a:srgbClr val="D8141A"/>
                </a:solidFill>
                <a:latin typeface="Agency FB" panose="020B0503020202020204" pitchFamily="34" charset="0"/>
                <a:ea typeface="微软雅黑" panose="020B0503020204020204" pitchFamily="34" charset="-122"/>
                <a:sym typeface="微软雅黑" panose="020B0503020204020204" pitchFamily="34" charset="-122"/>
              </a:rPr>
              <a:t>科技成果申报</a:t>
            </a:r>
            <a:endParaRPr lang="zh-CN" altLang="en-US" sz="1600" dirty="0">
              <a:solidFill>
                <a:srgbClr val="D8141A"/>
              </a:solidFill>
              <a:latin typeface="Agency FB" panose="020B0503020202020204" pitchFamily="34" charset="0"/>
              <a:ea typeface="微软雅黑" panose="020B0503020204020204" pitchFamily="34" charset="-122"/>
              <a:sym typeface="微软雅黑" panose="020B0503020204020204" pitchFamily="34" charset="-122"/>
            </a:endParaRPr>
          </a:p>
        </p:txBody>
      </p:sp>
      <p:sp>
        <p:nvSpPr>
          <p:cNvPr id="102" name="矩形 101"/>
          <p:cNvSpPr/>
          <p:nvPr/>
        </p:nvSpPr>
        <p:spPr>
          <a:xfrm>
            <a:off x="1154772" y="2380450"/>
            <a:ext cx="6894959" cy="1358900"/>
          </a:xfrm>
          <a:prstGeom prst="rect">
            <a:avLst/>
          </a:prstGeom>
        </p:spPr>
        <p:txBody>
          <a:bodyPr wrap="square" lIns="67385" tIns="33693" rIns="67385" bIns="33693">
            <a:spAutoFit/>
          </a:bodyPr>
          <a:lstStyle/>
          <a:p>
            <a:pPr indent="-252730" defTabSz="448945">
              <a:lnSpc>
                <a:spcPct val="120000"/>
              </a:lnSpc>
              <a:buFont typeface="Wingdings" panose="05000000000000000000" pitchFamily="2" charset="2"/>
              <a:buChar char="n"/>
            </a:pPr>
            <a:r>
              <a:rPr lang="zh-CN" sz="1400" b="1" dirty="0">
                <a:solidFill>
                  <a:srgbClr val="D12018"/>
                </a:solidFill>
                <a:latin typeface="方正尚酷简体" panose="03000509000000000000" pitchFamily="65" charset="-122"/>
                <a:ea typeface="方正尚酷简体" panose="03000509000000000000" pitchFamily="65" charset="-122"/>
                <a:cs typeface="+mn-ea"/>
              </a:rPr>
              <a:t>知识产权：</a:t>
            </a:r>
            <a:r>
              <a:rPr sz="1400" b="1" dirty="0">
                <a:solidFill>
                  <a:srgbClr val="D12018"/>
                </a:solidFill>
                <a:latin typeface="方正尚酷简体" panose="03000509000000000000" pitchFamily="65" charset="-122"/>
                <a:ea typeface="方正尚酷简体" panose="03000509000000000000" pitchFamily="65" charset="-122"/>
                <a:cs typeface="+mn-ea"/>
              </a:rPr>
              <a:t>发明专利、实用新型专利、软件著作权、集成电路布图设计专有权、植物新品种、国家级农作物品种、国家新药、国家一级中药保护品种</a:t>
            </a:r>
            <a:r>
              <a:rPr lang="zh-CN" sz="1400" b="1" dirty="0">
                <a:solidFill>
                  <a:srgbClr val="D12018"/>
                </a:solidFill>
                <a:latin typeface="方正尚酷简体" panose="03000509000000000000" pitchFamily="65" charset="-122"/>
                <a:ea typeface="方正尚酷简体" panose="03000509000000000000" pitchFamily="65" charset="-122"/>
                <a:cs typeface="+mn-ea"/>
              </a:rPr>
              <a:t>、</a:t>
            </a:r>
            <a:r>
              <a:rPr sz="1400" b="1" dirty="0">
                <a:solidFill>
                  <a:srgbClr val="D12018"/>
                </a:solidFill>
                <a:latin typeface="方正尚酷简体" panose="03000509000000000000" pitchFamily="65" charset="-122"/>
                <a:ea typeface="方正尚酷简体" panose="03000509000000000000" pitchFamily="65" charset="-122"/>
                <a:cs typeface="+mn-ea"/>
              </a:rPr>
              <a:t>国家或行业标准</a:t>
            </a:r>
            <a:r>
              <a:rPr lang="zh-CN" sz="1400" b="1" dirty="0">
                <a:solidFill>
                  <a:srgbClr val="D12018"/>
                </a:solidFill>
                <a:latin typeface="方正尚酷简体" panose="03000509000000000000" pitchFamily="65" charset="-122"/>
                <a:ea typeface="方正尚酷简体" panose="03000509000000000000" pitchFamily="65" charset="-122"/>
                <a:cs typeface="+mn-ea"/>
              </a:rPr>
              <a:t>等</a:t>
            </a:r>
            <a:r>
              <a:rPr lang="zh-CN" altLang="en-US" sz="1400" b="1" dirty="0">
                <a:solidFill>
                  <a:srgbClr val="D12018"/>
                </a:solidFill>
                <a:latin typeface="方正尚酷简体" panose="03000509000000000000" pitchFamily="65" charset="-122"/>
                <a:ea typeface="方正尚酷简体" panose="03000509000000000000" pitchFamily="65" charset="-122"/>
                <a:cs typeface="+mn-ea"/>
              </a:rPr>
              <a:t>。</a:t>
            </a:r>
            <a:endParaRPr lang="zh-CN" altLang="en-US" sz="1400" b="1" dirty="0">
              <a:solidFill>
                <a:srgbClr val="D12018"/>
              </a:solidFill>
              <a:latin typeface="方正尚酷简体" panose="03000509000000000000" pitchFamily="65" charset="-122"/>
              <a:ea typeface="方正尚酷简体" panose="03000509000000000000" pitchFamily="65" charset="-122"/>
              <a:cs typeface="+mn-ea"/>
            </a:endParaRPr>
          </a:p>
          <a:p>
            <a:pPr indent="-252730" defTabSz="448945">
              <a:lnSpc>
                <a:spcPct val="120000"/>
              </a:lnSpc>
              <a:buFont typeface="Wingdings" panose="05000000000000000000" pitchFamily="2" charset="2"/>
              <a:buChar char="n"/>
            </a:pPr>
            <a:r>
              <a:rPr lang="zh-CN" altLang="en-US" sz="1400" b="1" dirty="0">
                <a:solidFill>
                  <a:srgbClr val="D12018"/>
                </a:solidFill>
                <a:latin typeface="方正尚酷简体" panose="03000509000000000000" pitchFamily="65" charset="-122"/>
                <a:ea typeface="方正尚酷简体" panose="03000509000000000000" pitchFamily="65" charset="-122"/>
                <a:cs typeface="+mn-ea"/>
              </a:rPr>
              <a:t>其他成果：科技进步奖、科技成果鉴定、专著论文、工法、QC、科技查新、新产品检测报告等。</a:t>
            </a:r>
            <a:endParaRPr lang="zh-CN" altLang="en-US" sz="1400" b="1" dirty="0">
              <a:solidFill>
                <a:srgbClr val="D12018"/>
              </a:solidFill>
              <a:latin typeface="方正尚酷简体" panose="03000509000000000000" pitchFamily="65" charset="-122"/>
              <a:ea typeface="方正尚酷简体" panose="03000509000000000000" pitchFamily="65" charset="-122"/>
              <a:cs typeface="+mn-ea"/>
            </a:endParaRPr>
          </a:p>
        </p:txBody>
      </p:sp>
      <p:sp>
        <p:nvSpPr>
          <p:cNvPr id="3" name="文本框 2"/>
          <p:cNvSpPr txBox="true"/>
          <p:nvPr/>
        </p:nvSpPr>
        <p:spPr>
          <a:xfrm>
            <a:off x="1137285" y="3790950"/>
            <a:ext cx="6649720" cy="349250"/>
          </a:xfrm>
          <a:prstGeom prst="rect">
            <a:avLst/>
          </a:prstGeom>
          <a:noFill/>
        </p:spPr>
        <p:txBody>
          <a:bodyPr wrap="square" rtlCol="0">
            <a:spAutoFit/>
          </a:bodyPr>
          <a:lstStyle/>
          <a:p>
            <a:pPr indent="-252730" algn="l" defTabSz="448945">
              <a:lnSpc>
                <a:spcPct val="120000"/>
              </a:lnSpc>
              <a:buClrTx/>
              <a:buSzTx/>
              <a:buFont typeface="Wingdings" panose="05000000000000000000" pitchFamily="2" charset="2"/>
              <a:buChar char="n"/>
            </a:pPr>
            <a:r>
              <a:rPr lang="zh-CN" altLang="en-US" sz="1400" b="1" dirty="0">
                <a:solidFill>
                  <a:schemeClr val="tx1"/>
                </a:solidFill>
                <a:latin typeface="方正尚酷简体" panose="03000509000000000000" pitchFamily="65" charset="-122"/>
                <a:ea typeface="方正尚酷简体" panose="03000509000000000000" pitchFamily="65" charset="-122"/>
                <a:cs typeface="+mn-ea"/>
              </a:rPr>
              <a:t>科技成果</a:t>
            </a:r>
            <a:r>
              <a:rPr lang="zh-CN" altLang="en-US" sz="1400" b="1" dirty="0">
                <a:solidFill>
                  <a:schemeClr val="tx1"/>
                </a:solidFill>
                <a:latin typeface="方正尚酷简体" panose="03000509000000000000" pitchFamily="65" charset="-122"/>
                <a:ea typeface="方正尚酷简体" panose="03000509000000000000" pitchFamily="65" charset="-122"/>
                <a:cs typeface="+mn-ea"/>
                <a:sym typeface="+mn-ea"/>
              </a:rPr>
              <a:t>的申请一般在研发项目研究的中后期形成。</a:t>
            </a:r>
            <a:endParaRPr lang="zh-CN" altLang="en-US" sz="1400" b="1" dirty="0">
              <a:solidFill>
                <a:schemeClr val="tx1"/>
              </a:solidFill>
              <a:latin typeface="方正尚酷简体" panose="03000509000000000000" pitchFamily="65" charset="-122"/>
              <a:ea typeface="方正尚酷简体" panose="03000509000000000000" pitchFamily="65" charset="-122"/>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平行四边形 35"/>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p:cNvSpPr/>
          <p:nvPr/>
        </p:nvSpPr>
        <p:spPr>
          <a:xfrm>
            <a:off x="-481061" y="243840"/>
            <a:ext cx="2878272"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600" dirty="0"/>
              <a:t>（</a:t>
            </a:r>
            <a:r>
              <a:rPr lang="en-US" sz="1600" dirty="0"/>
              <a:t>4</a:t>
            </a:r>
            <a:r>
              <a:rPr sz="1600" dirty="0"/>
              <a:t>）</a:t>
            </a:r>
            <a:r>
              <a:rPr lang="zh-CN" sz="1600" dirty="0"/>
              <a:t>项目结题验收</a:t>
            </a:r>
            <a:endParaRPr lang="zh-CN" sz="1600" dirty="0"/>
          </a:p>
        </p:txBody>
      </p:sp>
      <p:sp>
        <p:nvSpPr>
          <p:cNvPr id="38" name="平行四边形 37"/>
          <p:cNvSpPr/>
          <p:nvPr/>
        </p:nvSpPr>
        <p:spPr>
          <a:xfrm>
            <a:off x="1947782" y="252198"/>
            <a:ext cx="7474005" cy="64893"/>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56"/>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16" name="Group116"/>
          <p:cNvGrpSpPr/>
          <p:nvPr/>
        </p:nvGrpSpPr>
        <p:grpSpPr>
          <a:xfrm>
            <a:off x="647065" y="648970"/>
            <a:ext cx="7473950" cy="3404235"/>
            <a:chOff x="950376" y="726436"/>
            <a:chExt cx="7602660" cy="4754416"/>
          </a:xfrm>
        </p:grpSpPr>
        <p:sp>
          <p:nvSpPr>
            <p:cNvPr id="117" name="Text 117"/>
            <p:cNvSpPr txBox="true"/>
            <p:nvPr/>
          </p:nvSpPr>
          <p:spPr>
            <a:xfrm>
              <a:off x="5048967" y="1602055"/>
              <a:ext cx="1671392" cy="1555234"/>
            </a:xfrm>
            <a:prstGeom prst="rect">
              <a:avLst/>
            </a:prstGeom>
            <a:noFill/>
          </p:spPr>
          <p:txBody>
            <a:bodyPr wrap="square" lIns="0" tIns="0" rIns="0" bIns="0" rtlCol="0" anchor="ctr"/>
            <a:lstStyle/>
            <a:p>
              <a:pPr algn="ctr">
                <a:lnSpc>
                  <a:spcPct val="100000"/>
                </a:lnSpc>
              </a:pPr>
              <a:r>
                <a:rPr sz="13300">
                  <a:solidFill>
                    <a:srgbClr val="4864C8"/>
                  </a:solidFill>
                  <a:latin typeface="Arial Black" panose="020B0A04020102020204"/>
                </a:rPr>
                <a:t>2</a:t>
              </a:r>
              <a:endParaRPr sz="13300">
                <a:solidFill>
                  <a:srgbClr val="4864C8"/>
                </a:solidFill>
                <a:latin typeface="Arial Black" panose="020B0A04020102020204"/>
              </a:endParaRPr>
            </a:p>
          </p:txBody>
        </p:sp>
        <p:sp>
          <p:nvSpPr>
            <p:cNvPr id="118" name="Text 118"/>
            <p:cNvSpPr txBox="true"/>
            <p:nvPr/>
          </p:nvSpPr>
          <p:spPr>
            <a:xfrm>
              <a:off x="1226516" y="3919964"/>
              <a:ext cx="1671392" cy="1555234"/>
            </a:xfrm>
            <a:prstGeom prst="rect">
              <a:avLst/>
            </a:prstGeom>
            <a:noFill/>
          </p:spPr>
          <p:txBody>
            <a:bodyPr wrap="square" lIns="0" tIns="0" rIns="0" bIns="0" rtlCol="0" anchor="ctr"/>
            <a:lstStyle/>
            <a:p>
              <a:pPr algn="ctr">
                <a:lnSpc>
                  <a:spcPct val="100000"/>
                </a:lnSpc>
              </a:pPr>
              <a:r>
                <a:rPr sz="13300" dirty="0">
                  <a:solidFill>
                    <a:srgbClr val="FFC1CC"/>
                  </a:solidFill>
                  <a:latin typeface="Arial Black" panose="020B0A04020102020204"/>
                </a:rPr>
                <a:t>3</a:t>
              </a:r>
              <a:endParaRPr sz="13300" dirty="0">
                <a:solidFill>
                  <a:srgbClr val="FFC1CC"/>
                </a:solidFill>
                <a:latin typeface="Arial Black" panose="020B0A04020102020204"/>
              </a:endParaRPr>
            </a:p>
          </p:txBody>
        </p:sp>
        <p:sp>
          <p:nvSpPr>
            <p:cNvPr id="119" name="Text 119"/>
            <p:cNvSpPr txBox="true"/>
            <p:nvPr/>
          </p:nvSpPr>
          <p:spPr>
            <a:xfrm>
              <a:off x="5048967" y="3925618"/>
              <a:ext cx="1671392" cy="1555234"/>
            </a:xfrm>
            <a:prstGeom prst="rect">
              <a:avLst/>
            </a:prstGeom>
            <a:noFill/>
          </p:spPr>
          <p:txBody>
            <a:bodyPr wrap="square" lIns="0" tIns="0" rIns="0" bIns="0" rtlCol="0" anchor="ctr"/>
            <a:lstStyle/>
            <a:p>
              <a:pPr algn="ctr">
                <a:lnSpc>
                  <a:spcPct val="100000"/>
                </a:lnSpc>
              </a:pPr>
              <a:r>
                <a:rPr sz="13300" dirty="0">
                  <a:solidFill>
                    <a:srgbClr val="B8E3FA"/>
                  </a:solidFill>
                  <a:latin typeface="Arial Black" panose="020B0A04020102020204"/>
                </a:rPr>
                <a:t>4</a:t>
              </a:r>
              <a:endParaRPr sz="13300" dirty="0">
                <a:solidFill>
                  <a:srgbClr val="B8E3FA"/>
                </a:solidFill>
                <a:latin typeface="Arial Black" panose="020B0A04020102020204"/>
              </a:endParaRPr>
            </a:p>
          </p:txBody>
        </p:sp>
        <p:sp>
          <p:nvSpPr>
            <p:cNvPr id="120" name="Text 120"/>
            <p:cNvSpPr txBox="true"/>
            <p:nvPr/>
          </p:nvSpPr>
          <p:spPr>
            <a:xfrm>
              <a:off x="2674970" y="1389988"/>
              <a:ext cx="1610402" cy="1647647"/>
            </a:xfrm>
            <a:prstGeom prst="rect">
              <a:avLst/>
            </a:prstGeom>
            <a:noFill/>
          </p:spPr>
          <p:txBody>
            <a:bodyPr wrap="square" lIns="0" tIns="0" rIns="0" bIns="0" rtlCol="0" anchor="ctr"/>
            <a:lstStyle/>
            <a:p>
              <a:pPr algn="ctr">
                <a:lnSpc>
                  <a:spcPct val="100000"/>
                </a:lnSpc>
              </a:pPr>
              <a:r>
                <a:rPr lang="zh-CN" altLang="en-US" sz="1700" b="1" u="sng" dirty="0">
                  <a:solidFill>
                    <a:srgbClr val="202E77"/>
                  </a:solidFill>
                  <a:latin typeface="Calibri" panose="020F0502020204030204"/>
                </a:rPr>
                <a:t>验收内容</a:t>
              </a:r>
              <a:endParaRPr sz="1700" b="1" u="sng" dirty="0">
                <a:solidFill>
                  <a:srgbClr val="202E77"/>
                </a:solidFill>
                <a:latin typeface="Calibri" panose="020F0502020204030204"/>
              </a:endParaRPr>
            </a:p>
            <a:p>
              <a:pPr algn="l">
                <a:lnSpc>
                  <a:spcPct val="100000"/>
                </a:lnSpc>
                <a:buClrTx/>
                <a:buSzTx/>
                <a:buFontTx/>
              </a:pPr>
              <a:r>
                <a:rPr lang="zh-CN" altLang="en-US" sz="1000" dirty="0">
                  <a:solidFill>
                    <a:srgbClr val="202E77"/>
                  </a:solidFill>
                  <a:sym typeface="+mn-ea"/>
                </a:rPr>
                <a:t>1、资料的规范性、完整性；</a:t>
              </a:r>
              <a:endParaRPr lang="zh-CN" altLang="en-US" sz="1000" dirty="0">
                <a:solidFill>
                  <a:srgbClr val="202E77"/>
                </a:solidFill>
              </a:endParaRPr>
            </a:p>
            <a:p>
              <a:pPr algn="l">
                <a:lnSpc>
                  <a:spcPct val="100000"/>
                </a:lnSpc>
                <a:buClrTx/>
                <a:buSzTx/>
                <a:buFontTx/>
              </a:pPr>
              <a:r>
                <a:rPr lang="zh-CN" altLang="en-US" sz="1000" dirty="0">
                  <a:solidFill>
                    <a:srgbClr val="202E77"/>
                  </a:solidFill>
                  <a:sym typeface="+mn-ea"/>
                </a:rPr>
                <a:t>2、计划书规定的研究内容及预期目标完成情况；</a:t>
              </a:r>
              <a:endParaRPr lang="zh-CN" altLang="en-US" sz="1000" dirty="0">
                <a:solidFill>
                  <a:srgbClr val="202E77"/>
                </a:solidFill>
              </a:endParaRPr>
            </a:p>
            <a:p>
              <a:pPr algn="l">
                <a:lnSpc>
                  <a:spcPct val="100000"/>
                </a:lnSpc>
                <a:buClrTx/>
                <a:buSzTx/>
                <a:buFontTx/>
              </a:pPr>
              <a:r>
                <a:rPr lang="zh-CN" altLang="en-US" sz="1000" dirty="0">
                  <a:solidFill>
                    <a:srgbClr val="202E77"/>
                  </a:solidFill>
                  <a:sym typeface="+mn-ea"/>
                </a:rPr>
                <a:t>3、取得的成果、知识产权和应用前景；</a:t>
              </a:r>
              <a:endParaRPr lang="zh-CN" altLang="en-US" sz="1000" dirty="0">
                <a:solidFill>
                  <a:srgbClr val="202E77"/>
                </a:solidFill>
              </a:endParaRPr>
            </a:p>
            <a:p>
              <a:pPr algn="l">
                <a:lnSpc>
                  <a:spcPct val="100000"/>
                </a:lnSpc>
                <a:buClrTx/>
                <a:buSzTx/>
                <a:buFontTx/>
              </a:pPr>
              <a:r>
                <a:rPr lang="zh-CN" altLang="en-US" sz="1000" dirty="0">
                  <a:solidFill>
                    <a:srgbClr val="202E77"/>
                  </a:solidFill>
                  <a:sym typeface="+mn-ea"/>
                </a:rPr>
                <a:t>4、项目经费使用的合理性、规范性。</a:t>
              </a:r>
              <a:r>
                <a:rPr lang="zh-CN" altLang="en-US" sz="1000" dirty="0">
                  <a:solidFill>
                    <a:srgbClr val="202E77"/>
                  </a:solidFill>
                </a:rPr>
                <a:t> </a:t>
              </a:r>
              <a:endParaRPr lang="zh-CN" altLang="en-US" sz="1000" dirty="0">
                <a:solidFill>
                  <a:srgbClr val="202E77"/>
                </a:solidFill>
              </a:endParaRPr>
            </a:p>
          </p:txBody>
        </p:sp>
        <p:sp>
          <p:nvSpPr>
            <p:cNvPr id="121" name="Text 121"/>
            <p:cNvSpPr txBox="true"/>
            <p:nvPr/>
          </p:nvSpPr>
          <p:spPr>
            <a:xfrm>
              <a:off x="6775825" y="3654531"/>
              <a:ext cx="1473621" cy="1562111"/>
            </a:xfrm>
            <a:prstGeom prst="rect">
              <a:avLst/>
            </a:prstGeom>
            <a:noFill/>
          </p:spPr>
          <p:txBody>
            <a:bodyPr wrap="square" lIns="0" tIns="0" rIns="0" bIns="0" rtlCol="0" anchor="ctr"/>
            <a:lstStyle/>
            <a:p>
              <a:pPr algn="ctr">
                <a:lnSpc>
                  <a:spcPct val="100000"/>
                </a:lnSpc>
              </a:pPr>
              <a:r>
                <a:rPr lang="zh-CN" altLang="en-US" sz="1700" b="1" u="sng" dirty="0">
                  <a:solidFill>
                    <a:srgbClr val="202E77"/>
                  </a:solidFill>
                  <a:latin typeface="Calibri" panose="020F0502020204030204"/>
                </a:rPr>
                <a:t>资料归档</a:t>
              </a:r>
              <a:endParaRPr sz="1700" b="1" u="sng" dirty="0">
                <a:solidFill>
                  <a:srgbClr val="202E77"/>
                </a:solidFill>
                <a:latin typeface="Calibri" panose="020F0502020204030204"/>
              </a:endParaRPr>
            </a:p>
            <a:p>
              <a:r>
                <a:rPr lang="zh-CN" altLang="en-US" sz="1000" dirty="0">
                  <a:solidFill>
                    <a:srgbClr val="202E77"/>
                  </a:solidFill>
                </a:rPr>
                <a:t>立项到验收所有技术资料按照项目进行整理归档</a:t>
              </a:r>
              <a:r>
                <a:rPr lang="en-US" altLang="zh-CN" sz="1000" dirty="0">
                  <a:solidFill>
                    <a:srgbClr val="202E77"/>
                  </a:solidFill>
                </a:rPr>
                <a:t>—</a:t>
              </a:r>
              <a:r>
                <a:rPr lang="zh-CN" altLang="en-US" sz="1000" dirty="0">
                  <a:solidFill>
                    <a:srgbClr val="202E77"/>
                  </a:solidFill>
                </a:rPr>
                <a:t>技术材料和电子档案。</a:t>
              </a:r>
              <a:endParaRPr lang="zh-CN" altLang="en-US" sz="1000" dirty="0">
                <a:solidFill>
                  <a:srgbClr val="202E77"/>
                </a:solidFill>
              </a:endParaRPr>
            </a:p>
          </p:txBody>
        </p:sp>
        <p:sp>
          <p:nvSpPr>
            <p:cNvPr id="122" name="Text 122"/>
            <p:cNvSpPr txBox="true"/>
            <p:nvPr/>
          </p:nvSpPr>
          <p:spPr>
            <a:xfrm>
              <a:off x="6703077" y="1442127"/>
              <a:ext cx="1849959" cy="1647772"/>
            </a:xfrm>
            <a:prstGeom prst="rect">
              <a:avLst/>
            </a:prstGeom>
            <a:noFill/>
          </p:spPr>
          <p:txBody>
            <a:bodyPr wrap="square" lIns="0" tIns="0" rIns="0" bIns="0" rtlCol="0" anchor="ctr"/>
            <a:lstStyle/>
            <a:p>
              <a:pPr algn="ctr">
                <a:lnSpc>
                  <a:spcPct val="100000"/>
                </a:lnSpc>
              </a:pPr>
              <a:r>
                <a:rPr lang="zh-CN" altLang="en-US" sz="1700" b="1" u="sng" dirty="0">
                  <a:solidFill>
                    <a:srgbClr val="202E77"/>
                  </a:solidFill>
                  <a:latin typeface="Calibri" panose="020F0502020204030204"/>
                </a:rPr>
                <a:t>验收资料</a:t>
              </a:r>
              <a:endParaRPr sz="1700" b="1" u="sng" dirty="0">
                <a:solidFill>
                  <a:srgbClr val="202E77"/>
                </a:solidFill>
                <a:latin typeface="Calibri" panose="020F0502020204030204"/>
              </a:endParaRPr>
            </a:p>
            <a:p>
              <a:r>
                <a:rPr lang="en-US" altLang="zh-CN" sz="1000" dirty="0">
                  <a:solidFill>
                    <a:srgbClr val="202E77"/>
                  </a:solidFill>
                </a:rPr>
                <a:t>1</a:t>
              </a:r>
              <a:r>
                <a:rPr lang="zh-CN" altLang="en-US" sz="1000" dirty="0">
                  <a:solidFill>
                    <a:srgbClr val="202E77"/>
                  </a:solidFill>
                </a:rPr>
                <a:t>、验收报告或结题报告，包括项目进展情况、知识产权成果、研发成果先进性、关键技术突破点、失败原因分析、技术测试报告等内容；</a:t>
              </a:r>
              <a:endParaRPr lang="zh-CN" altLang="en-US" sz="1000" dirty="0">
                <a:solidFill>
                  <a:srgbClr val="202E77"/>
                </a:solidFill>
              </a:endParaRPr>
            </a:p>
            <a:p>
              <a:r>
                <a:rPr lang="en-US" altLang="zh-CN" sz="1000" dirty="0">
                  <a:solidFill>
                    <a:srgbClr val="202E77"/>
                  </a:solidFill>
                </a:rPr>
                <a:t>2</a:t>
              </a:r>
              <a:r>
                <a:rPr lang="zh-CN" altLang="en-US" sz="1000" dirty="0">
                  <a:solidFill>
                    <a:srgbClr val="202E77"/>
                  </a:solidFill>
                </a:rPr>
                <a:t>、项目主要过程资料；</a:t>
              </a:r>
              <a:endParaRPr lang="zh-CN" altLang="en-US" sz="1000" dirty="0">
                <a:solidFill>
                  <a:srgbClr val="202E77"/>
                </a:solidFill>
              </a:endParaRPr>
            </a:p>
            <a:p>
              <a:r>
                <a:rPr lang="en-US" altLang="zh-CN" sz="1000" dirty="0">
                  <a:solidFill>
                    <a:srgbClr val="202E77"/>
                  </a:solidFill>
                </a:rPr>
                <a:t>3</a:t>
              </a:r>
              <a:r>
                <a:rPr lang="zh-CN" altLang="en-US" sz="1000" dirty="0">
                  <a:solidFill>
                    <a:srgbClr val="202E77"/>
                  </a:solidFill>
                </a:rPr>
                <a:t>、项目研发投入决算报告；</a:t>
              </a:r>
              <a:endParaRPr lang="zh-CN" altLang="en-US" sz="1000" dirty="0">
                <a:solidFill>
                  <a:srgbClr val="202E77"/>
                </a:solidFill>
              </a:endParaRPr>
            </a:p>
            <a:p>
              <a:r>
                <a:rPr lang="en-US" altLang="zh-CN" sz="1000" dirty="0">
                  <a:solidFill>
                    <a:srgbClr val="202E77"/>
                  </a:solidFill>
                </a:rPr>
                <a:t>4</a:t>
              </a:r>
              <a:r>
                <a:rPr lang="zh-CN" altLang="en-US" sz="1000" dirty="0">
                  <a:solidFill>
                    <a:srgbClr val="202E77"/>
                  </a:solidFill>
                </a:rPr>
                <a:t>、其他相关资料。</a:t>
              </a:r>
              <a:endParaRPr lang="zh-CN" altLang="en-US" sz="1000" dirty="0">
                <a:solidFill>
                  <a:srgbClr val="202E77"/>
                </a:solidFill>
              </a:endParaRPr>
            </a:p>
          </p:txBody>
        </p:sp>
        <p:sp>
          <p:nvSpPr>
            <p:cNvPr id="123" name="Text 123"/>
            <p:cNvSpPr txBox="true"/>
            <p:nvPr/>
          </p:nvSpPr>
          <p:spPr>
            <a:xfrm>
              <a:off x="2916376" y="3611049"/>
              <a:ext cx="1490702" cy="1277743"/>
            </a:xfrm>
            <a:prstGeom prst="rect">
              <a:avLst/>
            </a:prstGeom>
            <a:noFill/>
          </p:spPr>
          <p:txBody>
            <a:bodyPr wrap="square" lIns="0" tIns="0" rIns="0" bIns="0" rtlCol="0" anchor="ctr"/>
            <a:lstStyle/>
            <a:p>
              <a:pPr algn="ctr">
                <a:lnSpc>
                  <a:spcPct val="100000"/>
                </a:lnSpc>
              </a:pPr>
              <a:r>
                <a:rPr lang="zh-CN" altLang="en-US" sz="1700" b="1" u="sng" dirty="0">
                  <a:solidFill>
                    <a:srgbClr val="202E77"/>
                  </a:solidFill>
                  <a:latin typeface="Calibri" panose="020F0502020204030204"/>
                </a:rPr>
                <a:t>验收结论</a:t>
              </a:r>
              <a:endParaRPr sz="1700" b="1" u="sng" dirty="0">
                <a:solidFill>
                  <a:srgbClr val="202E77"/>
                </a:solidFill>
                <a:latin typeface="Calibri" panose="020F0502020204030204"/>
              </a:endParaRPr>
            </a:p>
            <a:p>
              <a:pPr algn="ctr">
                <a:lnSpc>
                  <a:spcPct val="150000"/>
                </a:lnSpc>
              </a:pPr>
              <a:r>
                <a:rPr lang="zh-CN" altLang="en-US" sz="1000" dirty="0">
                  <a:solidFill>
                    <a:srgbClr val="202E77"/>
                  </a:solidFill>
                </a:rPr>
                <a:t>通过验收；同意结题；</a:t>
              </a:r>
              <a:endParaRPr lang="en-US" altLang="zh-CN" sz="1000" dirty="0">
                <a:solidFill>
                  <a:srgbClr val="202E77"/>
                </a:solidFill>
              </a:endParaRPr>
            </a:p>
            <a:p>
              <a:pPr algn="ctr">
                <a:lnSpc>
                  <a:spcPct val="150000"/>
                </a:lnSpc>
              </a:pPr>
              <a:r>
                <a:rPr lang="zh-CN" altLang="en-US" sz="1000" dirty="0">
                  <a:solidFill>
                    <a:srgbClr val="202E77"/>
                  </a:solidFill>
                </a:rPr>
                <a:t>重新审议；不通过验收。</a:t>
              </a:r>
              <a:endParaRPr sz="1000" dirty="0">
                <a:solidFill>
                  <a:srgbClr val="202E77"/>
                </a:solidFill>
                <a:latin typeface="Calibri" panose="020F0502020204030204"/>
              </a:endParaRPr>
            </a:p>
          </p:txBody>
        </p:sp>
        <p:sp>
          <p:nvSpPr>
            <p:cNvPr id="112" name="任意多边形 111"/>
            <p:cNvSpPr/>
            <p:nvPr/>
          </p:nvSpPr>
          <p:spPr>
            <a:xfrm>
              <a:off x="950376" y="883117"/>
              <a:ext cx="66638" cy="66638"/>
            </a:xfrm>
            <a:custGeom>
              <a:avLst/>
              <a:gdLst/>
              <a:ahLst/>
              <a:cxnLst/>
              <a:rect l="0" t="0" r="0" b="0"/>
              <a:pathLst>
                <a:path w="66638" h="66638">
                  <a:moveTo>
                    <a:pt x="0" y="33319"/>
                  </a:moveTo>
                  <a:cubicBezTo>
                    <a:pt x="0" y="14918"/>
                    <a:pt x="14918" y="0"/>
                    <a:pt x="33319" y="0"/>
                  </a:cubicBezTo>
                  <a:cubicBezTo>
                    <a:pt x="51721" y="0"/>
                    <a:pt x="66638" y="14918"/>
                    <a:pt x="66638" y="33319"/>
                  </a:cubicBezTo>
                  <a:cubicBezTo>
                    <a:pt x="66638" y="51721"/>
                    <a:pt x="51721" y="66638"/>
                    <a:pt x="33319" y="66638"/>
                  </a:cubicBezTo>
                  <a:cubicBezTo>
                    <a:pt x="14918" y="66638"/>
                    <a:pt x="0" y="51721"/>
                    <a:pt x="0" y="33319"/>
                  </a:cubicBezTo>
                  <a:close/>
                </a:path>
              </a:pathLst>
            </a:custGeom>
            <a:solidFill>
              <a:srgbClr val="202E77"/>
            </a:solidFill>
            <a:ln w="7600" cap="flat">
              <a:solidFill>
                <a:srgbClr val="202E77"/>
              </a:solidFill>
              <a:bevel/>
            </a:ln>
          </p:spPr>
        </p:sp>
        <p:sp>
          <p:nvSpPr>
            <p:cNvPr id="124" name="Text 124"/>
            <p:cNvSpPr txBox="true"/>
            <p:nvPr/>
          </p:nvSpPr>
          <p:spPr>
            <a:xfrm>
              <a:off x="1147248" y="726436"/>
              <a:ext cx="3467789" cy="380000"/>
            </a:xfrm>
            <a:prstGeom prst="rect">
              <a:avLst/>
            </a:prstGeom>
            <a:noFill/>
          </p:spPr>
          <p:txBody>
            <a:bodyPr wrap="square" lIns="0" tIns="0" rIns="0" bIns="0" rtlCol="0" anchor="ctr"/>
            <a:lstStyle/>
            <a:p>
              <a:pPr algn="l">
                <a:lnSpc>
                  <a:spcPct val="100000"/>
                </a:lnSpc>
              </a:pPr>
              <a:endParaRPr sz="1900" dirty="0">
                <a:solidFill>
                  <a:srgbClr val="202E77"/>
                </a:solidFill>
                <a:latin typeface="Arial" panose="020B0604020202020204"/>
              </a:endParaRPr>
            </a:p>
          </p:txBody>
        </p:sp>
        <p:sp>
          <p:nvSpPr>
            <p:cNvPr id="125" name="Text 125"/>
            <p:cNvSpPr txBox="true"/>
            <p:nvPr/>
          </p:nvSpPr>
          <p:spPr>
            <a:xfrm>
              <a:off x="1147248" y="1463872"/>
              <a:ext cx="1769128" cy="1831600"/>
            </a:xfrm>
            <a:prstGeom prst="rect">
              <a:avLst/>
            </a:prstGeom>
            <a:noFill/>
          </p:spPr>
          <p:txBody>
            <a:bodyPr wrap="square" lIns="0" tIns="0" rIns="0" bIns="0" rtlCol="0" anchor="ctr"/>
            <a:lstStyle/>
            <a:p>
              <a:pPr algn="ctr">
                <a:lnSpc>
                  <a:spcPct val="100000"/>
                </a:lnSpc>
              </a:pPr>
              <a:r>
                <a:rPr sz="13300" dirty="0">
                  <a:solidFill>
                    <a:srgbClr val="FF6B77"/>
                  </a:solidFill>
                  <a:latin typeface="Arial Black" panose="020B0A04020102020204"/>
                </a:rPr>
                <a:t>1</a:t>
              </a:r>
              <a:endParaRPr sz="13300" dirty="0">
                <a:solidFill>
                  <a:srgbClr val="FF6B77"/>
                </a:solidFill>
                <a:latin typeface="Arial Black" panose="020B0A04020102020204"/>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平行四边形 35"/>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p:cNvSpPr/>
          <p:nvPr/>
        </p:nvSpPr>
        <p:spPr>
          <a:xfrm>
            <a:off x="-481061" y="243840"/>
            <a:ext cx="2878272"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600" dirty="0"/>
              <a:t>（</a:t>
            </a:r>
            <a:r>
              <a:rPr lang="en-US" sz="1600" dirty="0"/>
              <a:t>4</a:t>
            </a:r>
            <a:r>
              <a:rPr sz="1600" dirty="0"/>
              <a:t>）研发</a:t>
            </a:r>
            <a:r>
              <a:rPr lang="zh-CN" sz="1600" dirty="0"/>
              <a:t>项目验收</a:t>
            </a:r>
            <a:endParaRPr lang="zh-CN" sz="1600" dirty="0"/>
          </a:p>
        </p:txBody>
      </p:sp>
      <p:sp>
        <p:nvSpPr>
          <p:cNvPr id="38" name="平行四边形 37"/>
          <p:cNvSpPr/>
          <p:nvPr/>
        </p:nvSpPr>
        <p:spPr>
          <a:xfrm>
            <a:off x="1947782" y="252198"/>
            <a:ext cx="7474005" cy="64893"/>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56"/>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1066545" y="706590"/>
            <a:ext cx="6575226" cy="2117090"/>
            <a:chOff x="1576284" y="1818411"/>
            <a:chExt cx="8499023" cy="2880579"/>
          </a:xfrm>
        </p:grpSpPr>
        <p:grpSp>
          <p:nvGrpSpPr>
            <p:cNvPr id="9" name="组合 8"/>
            <p:cNvGrpSpPr/>
            <p:nvPr/>
          </p:nvGrpSpPr>
          <p:grpSpPr>
            <a:xfrm>
              <a:off x="1958345" y="2469183"/>
              <a:ext cx="1903030" cy="1713715"/>
              <a:chOff x="1958345" y="2345303"/>
              <a:chExt cx="1903030" cy="1713715"/>
            </a:xfrm>
            <a:effectLst>
              <a:outerShdw blurRad="50800" dist="38100" dir="2700000" algn="tl" rotWithShape="0">
                <a:prstClr val="black">
                  <a:alpha val="40000"/>
                </a:prstClr>
              </a:outerShdw>
            </a:effectLst>
          </p:grpSpPr>
          <p:sp>
            <p:nvSpPr>
              <p:cNvPr id="12" name="Rounded Rectangle 243"/>
              <p:cNvSpPr/>
              <p:nvPr/>
            </p:nvSpPr>
            <p:spPr>
              <a:xfrm>
                <a:off x="1958345" y="2345303"/>
                <a:ext cx="1903030" cy="54863"/>
              </a:xfrm>
              <a:prstGeom prst="roundRect">
                <a:avLst>
                  <a:gd name="adj" fmla="val 50000"/>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700" dirty="0">
                  <a:latin typeface="微软雅黑 Light" panose="020B0502040204020203" pitchFamily="34" charset="-122"/>
                  <a:ea typeface="方正兰亭黑简体"/>
                </a:endParaRPr>
              </a:p>
            </p:txBody>
          </p:sp>
          <p:grpSp>
            <p:nvGrpSpPr>
              <p:cNvPr id="13" name="Group 1"/>
              <p:cNvGrpSpPr/>
              <p:nvPr/>
            </p:nvGrpSpPr>
            <p:grpSpPr>
              <a:xfrm>
                <a:off x="2423844" y="2640398"/>
                <a:ext cx="1041133" cy="1418620"/>
                <a:chOff x="5358447" y="5028179"/>
                <a:chExt cx="2617332" cy="3566306"/>
              </a:xfrm>
              <a:solidFill>
                <a:srgbClr val="36474F"/>
              </a:solidFill>
            </p:grpSpPr>
            <p:sp>
              <p:nvSpPr>
                <p:cNvPr id="14" name="Freeform 7"/>
                <p:cNvSpPr/>
                <p:nvPr/>
              </p:nvSpPr>
              <p:spPr bwMode="auto">
                <a:xfrm>
                  <a:off x="5803470" y="5724633"/>
                  <a:ext cx="1665562" cy="322198"/>
                </a:xfrm>
                <a:custGeom>
                  <a:avLst/>
                  <a:gdLst>
                    <a:gd name="T0" fmla="*/ 0 w 175"/>
                    <a:gd name="T1" fmla="*/ 0 h 34"/>
                    <a:gd name="T2" fmla="*/ 0 w 175"/>
                    <a:gd name="T3" fmla="*/ 32 h 34"/>
                    <a:gd name="T4" fmla="*/ 0 w 175"/>
                    <a:gd name="T5" fmla="*/ 34 h 34"/>
                    <a:gd name="T6" fmla="*/ 175 w 175"/>
                    <a:gd name="T7" fmla="*/ 34 h 34"/>
                    <a:gd name="T8" fmla="*/ 175 w 175"/>
                    <a:gd name="T9" fmla="*/ 32 h 34"/>
                    <a:gd name="T10" fmla="*/ 175 w 175"/>
                    <a:gd name="T11" fmla="*/ 0 h 34"/>
                    <a:gd name="T12" fmla="*/ 0 w 175"/>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175" h="34">
                      <a:moveTo>
                        <a:pt x="0" y="0"/>
                      </a:moveTo>
                      <a:cubicBezTo>
                        <a:pt x="0" y="32"/>
                        <a:pt x="0" y="32"/>
                        <a:pt x="0" y="32"/>
                      </a:cubicBezTo>
                      <a:cubicBezTo>
                        <a:pt x="0" y="33"/>
                        <a:pt x="0" y="34"/>
                        <a:pt x="0" y="34"/>
                      </a:cubicBezTo>
                      <a:cubicBezTo>
                        <a:pt x="175" y="34"/>
                        <a:pt x="175" y="34"/>
                        <a:pt x="175" y="34"/>
                      </a:cubicBezTo>
                      <a:cubicBezTo>
                        <a:pt x="175" y="34"/>
                        <a:pt x="175" y="33"/>
                        <a:pt x="175" y="32"/>
                      </a:cubicBezTo>
                      <a:cubicBezTo>
                        <a:pt x="175" y="0"/>
                        <a:pt x="175" y="0"/>
                        <a:pt x="175" y="0"/>
                      </a:cubicBezTo>
                      <a:lnTo>
                        <a:pt x="0" y="0"/>
                      </a:lnTo>
                      <a:close/>
                    </a:path>
                  </a:pathLst>
                </a:custGeom>
                <a:solidFill>
                  <a:srgbClr val="D8141A"/>
                </a:solidFill>
                <a:ln>
                  <a:noFill/>
                </a:ln>
                <a:effectLst>
                  <a:outerShdw blurRad="63500" algn="ctr" rotWithShape="0">
                    <a:prstClr val="black">
                      <a:alpha val="40000"/>
                    </a:prstClr>
                  </a:outerShdw>
                </a:effectLst>
              </p:spPr>
              <p:txBody>
                <a:bodyPr vert="horz" wrap="square" lIns="91422" tIns="45711" rIns="91422" bIns="45711" numCol="1" anchor="t" anchorCtr="false" compatLnSpc="true"/>
                <a:lstStyle/>
                <a:p>
                  <a:endParaRPr lang="id-ID" sz="700" dirty="0">
                    <a:latin typeface="微软雅黑 Light" panose="020B0502040204020203" pitchFamily="34" charset="-122"/>
                    <a:ea typeface="方正兰亭黑简体"/>
                    <a:cs typeface="Calibri Light" panose="020F0302020204030204"/>
                  </a:endParaRPr>
                </a:p>
              </p:txBody>
            </p:sp>
            <p:sp>
              <p:nvSpPr>
                <p:cNvPr id="15" name="Freeform 9"/>
                <p:cNvSpPr/>
                <p:nvPr/>
              </p:nvSpPr>
              <p:spPr bwMode="auto">
                <a:xfrm>
                  <a:off x="5823111" y="6103801"/>
                  <a:ext cx="1636102" cy="322198"/>
                </a:xfrm>
                <a:custGeom>
                  <a:avLst/>
                  <a:gdLst>
                    <a:gd name="T0" fmla="*/ 0 w 172"/>
                    <a:gd name="T1" fmla="*/ 0 h 34"/>
                    <a:gd name="T2" fmla="*/ 8 w 172"/>
                    <a:gd name="T3" fmla="*/ 11 h 34"/>
                    <a:gd name="T4" fmla="*/ 45 w 172"/>
                    <a:gd name="T5" fmla="*/ 34 h 34"/>
                    <a:gd name="T6" fmla="*/ 127 w 172"/>
                    <a:gd name="T7" fmla="*/ 34 h 34"/>
                    <a:gd name="T8" fmla="*/ 163 w 172"/>
                    <a:gd name="T9" fmla="*/ 11 h 34"/>
                    <a:gd name="T10" fmla="*/ 172 w 172"/>
                    <a:gd name="T11" fmla="*/ 0 h 34"/>
                    <a:gd name="T12" fmla="*/ 0 w 172"/>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172" h="34">
                      <a:moveTo>
                        <a:pt x="0" y="0"/>
                      </a:moveTo>
                      <a:cubicBezTo>
                        <a:pt x="2" y="4"/>
                        <a:pt x="5" y="9"/>
                        <a:pt x="8" y="11"/>
                      </a:cubicBezTo>
                      <a:cubicBezTo>
                        <a:pt x="45" y="34"/>
                        <a:pt x="45" y="34"/>
                        <a:pt x="45" y="34"/>
                      </a:cubicBezTo>
                      <a:cubicBezTo>
                        <a:pt x="127" y="34"/>
                        <a:pt x="127" y="34"/>
                        <a:pt x="127" y="34"/>
                      </a:cubicBezTo>
                      <a:cubicBezTo>
                        <a:pt x="163" y="11"/>
                        <a:pt x="163" y="11"/>
                        <a:pt x="163" y="11"/>
                      </a:cubicBezTo>
                      <a:cubicBezTo>
                        <a:pt x="166" y="9"/>
                        <a:pt x="170" y="4"/>
                        <a:pt x="172" y="0"/>
                      </a:cubicBezTo>
                      <a:lnTo>
                        <a:pt x="0" y="0"/>
                      </a:lnTo>
                      <a:close/>
                    </a:path>
                  </a:pathLst>
                </a:custGeom>
                <a:solidFill>
                  <a:srgbClr val="D8141A"/>
                </a:solidFill>
                <a:ln>
                  <a:noFill/>
                </a:ln>
                <a:effectLst>
                  <a:outerShdw blurRad="63500" algn="ctr" rotWithShape="0">
                    <a:prstClr val="black">
                      <a:alpha val="40000"/>
                    </a:prstClr>
                  </a:outerShdw>
                </a:effectLst>
              </p:spPr>
              <p:txBody>
                <a:bodyPr vert="horz" wrap="square" lIns="91422" tIns="45711" rIns="91422" bIns="45711" numCol="1" anchor="t" anchorCtr="false" compatLnSpc="true"/>
                <a:lstStyle/>
                <a:p>
                  <a:endParaRPr lang="id-ID" sz="700" dirty="0">
                    <a:latin typeface="微软雅黑 Light" panose="020B0502040204020203" pitchFamily="34" charset="-122"/>
                    <a:ea typeface="方正兰亭黑简体"/>
                    <a:cs typeface="Calibri Light" panose="020F0302020204030204"/>
                  </a:endParaRPr>
                </a:p>
              </p:txBody>
            </p:sp>
            <p:sp>
              <p:nvSpPr>
                <p:cNvPr id="16" name="Freeform 17"/>
                <p:cNvSpPr>
                  <a:spLocks noEditPoints="true"/>
                </p:cNvSpPr>
                <p:nvPr/>
              </p:nvSpPr>
              <p:spPr bwMode="auto">
                <a:xfrm>
                  <a:off x="5358447" y="5028179"/>
                  <a:ext cx="2617332" cy="3566306"/>
                </a:xfrm>
                <a:custGeom>
                  <a:avLst/>
                  <a:gdLst>
                    <a:gd name="T0" fmla="*/ 258 w 276"/>
                    <a:gd name="T1" fmla="*/ 103 h 377"/>
                    <a:gd name="T2" fmla="*/ 258 w 276"/>
                    <a:gd name="T3" fmla="*/ 29 h 377"/>
                    <a:gd name="T4" fmla="*/ 264 w 276"/>
                    <a:gd name="T5" fmla="*/ 27 h 377"/>
                    <a:gd name="T6" fmla="*/ 276 w 276"/>
                    <a:gd name="T7" fmla="*/ 12 h 377"/>
                    <a:gd name="T8" fmla="*/ 276 w 276"/>
                    <a:gd name="T9" fmla="*/ 0 h 377"/>
                    <a:gd name="T10" fmla="*/ 0 w 276"/>
                    <a:gd name="T11" fmla="*/ 0 h 377"/>
                    <a:gd name="T12" fmla="*/ 0 w 276"/>
                    <a:gd name="T13" fmla="*/ 12 h 377"/>
                    <a:gd name="T14" fmla="*/ 11 w 276"/>
                    <a:gd name="T15" fmla="*/ 27 h 377"/>
                    <a:gd name="T16" fmla="*/ 17 w 276"/>
                    <a:gd name="T17" fmla="*/ 29 h 377"/>
                    <a:gd name="T18" fmla="*/ 17 w 276"/>
                    <a:gd name="T19" fmla="*/ 103 h 377"/>
                    <a:gd name="T20" fmla="*/ 43 w 276"/>
                    <a:gd name="T21" fmla="*/ 149 h 377"/>
                    <a:gd name="T22" fmla="*/ 104 w 276"/>
                    <a:gd name="T23" fmla="*/ 188 h 377"/>
                    <a:gd name="T24" fmla="*/ 43 w 276"/>
                    <a:gd name="T25" fmla="*/ 228 h 377"/>
                    <a:gd name="T26" fmla="*/ 17 w 276"/>
                    <a:gd name="T27" fmla="*/ 274 h 377"/>
                    <a:gd name="T28" fmla="*/ 17 w 276"/>
                    <a:gd name="T29" fmla="*/ 348 h 377"/>
                    <a:gd name="T30" fmla="*/ 11 w 276"/>
                    <a:gd name="T31" fmla="*/ 350 h 377"/>
                    <a:gd name="T32" fmla="*/ 0 w 276"/>
                    <a:gd name="T33" fmla="*/ 366 h 377"/>
                    <a:gd name="T34" fmla="*/ 0 w 276"/>
                    <a:gd name="T35" fmla="*/ 377 h 377"/>
                    <a:gd name="T36" fmla="*/ 276 w 276"/>
                    <a:gd name="T37" fmla="*/ 377 h 377"/>
                    <a:gd name="T38" fmla="*/ 276 w 276"/>
                    <a:gd name="T39" fmla="*/ 366 h 377"/>
                    <a:gd name="T40" fmla="*/ 264 w 276"/>
                    <a:gd name="T41" fmla="*/ 350 h 377"/>
                    <a:gd name="T42" fmla="*/ 258 w 276"/>
                    <a:gd name="T43" fmla="*/ 348 h 377"/>
                    <a:gd name="T44" fmla="*/ 258 w 276"/>
                    <a:gd name="T45" fmla="*/ 274 h 377"/>
                    <a:gd name="T46" fmla="*/ 233 w 276"/>
                    <a:gd name="T47" fmla="*/ 228 h 377"/>
                    <a:gd name="T48" fmla="*/ 171 w 276"/>
                    <a:gd name="T49" fmla="*/ 188 h 377"/>
                    <a:gd name="T50" fmla="*/ 233 w 276"/>
                    <a:gd name="T51" fmla="*/ 149 h 377"/>
                    <a:gd name="T52" fmla="*/ 258 w 276"/>
                    <a:gd name="T53" fmla="*/ 103 h 377"/>
                    <a:gd name="T54" fmla="*/ 222 w 276"/>
                    <a:gd name="T55" fmla="*/ 132 h 377"/>
                    <a:gd name="T56" fmla="*/ 167 w 276"/>
                    <a:gd name="T57" fmla="*/ 167 h 377"/>
                    <a:gd name="T58" fmla="*/ 153 w 276"/>
                    <a:gd name="T59" fmla="*/ 188 h 377"/>
                    <a:gd name="T60" fmla="*/ 167 w 276"/>
                    <a:gd name="T61" fmla="*/ 210 h 377"/>
                    <a:gd name="T62" fmla="*/ 222 w 276"/>
                    <a:gd name="T63" fmla="*/ 245 h 377"/>
                    <a:gd name="T64" fmla="*/ 237 w 276"/>
                    <a:gd name="T65" fmla="*/ 274 h 377"/>
                    <a:gd name="T66" fmla="*/ 237 w 276"/>
                    <a:gd name="T67" fmla="*/ 349 h 377"/>
                    <a:gd name="T68" fmla="*/ 38 w 276"/>
                    <a:gd name="T69" fmla="*/ 349 h 377"/>
                    <a:gd name="T70" fmla="*/ 38 w 276"/>
                    <a:gd name="T71" fmla="*/ 274 h 377"/>
                    <a:gd name="T72" fmla="*/ 54 w 276"/>
                    <a:gd name="T73" fmla="*/ 245 h 377"/>
                    <a:gd name="T74" fmla="*/ 109 w 276"/>
                    <a:gd name="T75" fmla="*/ 210 h 377"/>
                    <a:gd name="T76" fmla="*/ 122 w 276"/>
                    <a:gd name="T77" fmla="*/ 188 h 377"/>
                    <a:gd name="T78" fmla="*/ 109 w 276"/>
                    <a:gd name="T79" fmla="*/ 167 h 377"/>
                    <a:gd name="T80" fmla="*/ 54 w 276"/>
                    <a:gd name="T81" fmla="*/ 132 h 377"/>
                    <a:gd name="T82" fmla="*/ 38 w 276"/>
                    <a:gd name="T83" fmla="*/ 103 h 377"/>
                    <a:gd name="T84" fmla="*/ 38 w 276"/>
                    <a:gd name="T85" fmla="*/ 28 h 377"/>
                    <a:gd name="T86" fmla="*/ 237 w 276"/>
                    <a:gd name="T87" fmla="*/ 28 h 377"/>
                    <a:gd name="T88" fmla="*/ 237 w 276"/>
                    <a:gd name="T89" fmla="*/ 103 h 377"/>
                    <a:gd name="T90" fmla="*/ 222 w 276"/>
                    <a:gd name="T91" fmla="*/ 132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6" h="377">
                      <a:moveTo>
                        <a:pt x="258" y="103"/>
                      </a:moveTo>
                      <a:cubicBezTo>
                        <a:pt x="258" y="29"/>
                        <a:pt x="258" y="29"/>
                        <a:pt x="258" y="29"/>
                      </a:cubicBezTo>
                      <a:cubicBezTo>
                        <a:pt x="264" y="27"/>
                        <a:pt x="264" y="27"/>
                        <a:pt x="264" y="27"/>
                      </a:cubicBezTo>
                      <a:cubicBezTo>
                        <a:pt x="271" y="25"/>
                        <a:pt x="276" y="19"/>
                        <a:pt x="276" y="12"/>
                      </a:cubicBezTo>
                      <a:cubicBezTo>
                        <a:pt x="276" y="0"/>
                        <a:pt x="276" y="0"/>
                        <a:pt x="276" y="0"/>
                      </a:cubicBezTo>
                      <a:cubicBezTo>
                        <a:pt x="0" y="0"/>
                        <a:pt x="0" y="0"/>
                        <a:pt x="0" y="0"/>
                      </a:cubicBezTo>
                      <a:cubicBezTo>
                        <a:pt x="0" y="12"/>
                        <a:pt x="0" y="12"/>
                        <a:pt x="0" y="12"/>
                      </a:cubicBezTo>
                      <a:cubicBezTo>
                        <a:pt x="0" y="19"/>
                        <a:pt x="5" y="25"/>
                        <a:pt x="11" y="27"/>
                      </a:cubicBezTo>
                      <a:cubicBezTo>
                        <a:pt x="17" y="29"/>
                        <a:pt x="17" y="29"/>
                        <a:pt x="17" y="29"/>
                      </a:cubicBezTo>
                      <a:cubicBezTo>
                        <a:pt x="17" y="103"/>
                        <a:pt x="17" y="103"/>
                        <a:pt x="17" y="103"/>
                      </a:cubicBezTo>
                      <a:cubicBezTo>
                        <a:pt x="17" y="120"/>
                        <a:pt x="28" y="140"/>
                        <a:pt x="43" y="149"/>
                      </a:cubicBezTo>
                      <a:cubicBezTo>
                        <a:pt x="104" y="188"/>
                        <a:pt x="104" y="188"/>
                        <a:pt x="104" y="188"/>
                      </a:cubicBezTo>
                      <a:cubicBezTo>
                        <a:pt x="43" y="228"/>
                        <a:pt x="43" y="228"/>
                        <a:pt x="43" y="228"/>
                      </a:cubicBezTo>
                      <a:cubicBezTo>
                        <a:pt x="28" y="237"/>
                        <a:pt x="17" y="257"/>
                        <a:pt x="17" y="274"/>
                      </a:cubicBezTo>
                      <a:cubicBezTo>
                        <a:pt x="17" y="348"/>
                        <a:pt x="17" y="348"/>
                        <a:pt x="17" y="348"/>
                      </a:cubicBezTo>
                      <a:cubicBezTo>
                        <a:pt x="11" y="350"/>
                        <a:pt x="11" y="350"/>
                        <a:pt x="11" y="350"/>
                      </a:cubicBezTo>
                      <a:cubicBezTo>
                        <a:pt x="5" y="352"/>
                        <a:pt x="0" y="358"/>
                        <a:pt x="0" y="366"/>
                      </a:cubicBezTo>
                      <a:cubicBezTo>
                        <a:pt x="0" y="377"/>
                        <a:pt x="0" y="377"/>
                        <a:pt x="0" y="377"/>
                      </a:cubicBezTo>
                      <a:cubicBezTo>
                        <a:pt x="276" y="377"/>
                        <a:pt x="276" y="377"/>
                        <a:pt x="276" y="377"/>
                      </a:cubicBezTo>
                      <a:cubicBezTo>
                        <a:pt x="276" y="366"/>
                        <a:pt x="276" y="366"/>
                        <a:pt x="276" y="366"/>
                      </a:cubicBezTo>
                      <a:cubicBezTo>
                        <a:pt x="276" y="358"/>
                        <a:pt x="271" y="352"/>
                        <a:pt x="264" y="350"/>
                      </a:cubicBezTo>
                      <a:cubicBezTo>
                        <a:pt x="258" y="348"/>
                        <a:pt x="258" y="348"/>
                        <a:pt x="258" y="348"/>
                      </a:cubicBezTo>
                      <a:cubicBezTo>
                        <a:pt x="258" y="274"/>
                        <a:pt x="258" y="274"/>
                        <a:pt x="258" y="274"/>
                      </a:cubicBezTo>
                      <a:cubicBezTo>
                        <a:pt x="258" y="257"/>
                        <a:pt x="247" y="237"/>
                        <a:pt x="233" y="228"/>
                      </a:cubicBezTo>
                      <a:cubicBezTo>
                        <a:pt x="171" y="188"/>
                        <a:pt x="171" y="188"/>
                        <a:pt x="171" y="188"/>
                      </a:cubicBezTo>
                      <a:cubicBezTo>
                        <a:pt x="233" y="149"/>
                        <a:pt x="233" y="149"/>
                        <a:pt x="233" y="149"/>
                      </a:cubicBezTo>
                      <a:cubicBezTo>
                        <a:pt x="247" y="140"/>
                        <a:pt x="258" y="120"/>
                        <a:pt x="258" y="103"/>
                      </a:cubicBezTo>
                      <a:close/>
                      <a:moveTo>
                        <a:pt x="222" y="132"/>
                      </a:moveTo>
                      <a:cubicBezTo>
                        <a:pt x="167" y="167"/>
                        <a:pt x="167" y="167"/>
                        <a:pt x="167" y="167"/>
                      </a:cubicBezTo>
                      <a:cubicBezTo>
                        <a:pt x="158" y="172"/>
                        <a:pt x="153" y="180"/>
                        <a:pt x="153" y="188"/>
                      </a:cubicBezTo>
                      <a:cubicBezTo>
                        <a:pt x="153" y="197"/>
                        <a:pt x="158" y="205"/>
                        <a:pt x="167" y="210"/>
                      </a:cubicBezTo>
                      <a:cubicBezTo>
                        <a:pt x="222" y="245"/>
                        <a:pt x="222" y="245"/>
                        <a:pt x="222" y="245"/>
                      </a:cubicBezTo>
                      <a:cubicBezTo>
                        <a:pt x="230" y="251"/>
                        <a:pt x="237" y="264"/>
                        <a:pt x="237" y="274"/>
                      </a:cubicBezTo>
                      <a:cubicBezTo>
                        <a:pt x="237" y="349"/>
                        <a:pt x="237" y="349"/>
                        <a:pt x="237" y="349"/>
                      </a:cubicBezTo>
                      <a:cubicBezTo>
                        <a:pt x="38" y="349"/>
                        <a:pt x="38" y="349"/>
                        <a:pt x="38" y="349"/>
                      </a:cubicBezTo>
                      <a:cubicBezTo>
                        <a:pt x="38" y="274"/>
                        <a:pt x="38" y="274"/>
                        <a:pt x="38" y="274"/>
                      </a:cubicBezTo>
                      <a:cubicBezTo>
                        <a:pt x="38" y="264"/>
                        <a:pt x="46" y="251"/>
                        <a:pt x="54" y="245"/>
                      </a:cubicBezTo>
                      <a:cubicBezTo>
                        <a:pt x="109" y="210"/>
                        <a:pt x="109" y="210"/>
                        <a:pt x="109" y="210"/>
                      </a:cubicBezTo>
                      <a:cubicBezTo>
                        <a:pt x="117" y="205"/>
                        <a:pt x="122" y="197"/>
                        <a:pt x="122" y="188"/>
                      </a:cubicBezTo>
                      <a:cubicBezTo>
                        <a:pt x="122" y="180"/>
                        <a:pt x="117" y="172"/>
                        <a:pt x="109" y="167"/>
                      </a:cubicBezTo>
                      <a:cubicBezTo>
                        <a:pt x="54" y="132"/>
                        <a:pt x="54" y="132"/>
                        <a:pt x="54" y="132"/>
                      </a:cubicBezTo>
                      <a:cubicBezTo>
                        <a:pt x="46" y="126"/>
                        <a:pt x="38" y="113"/>
                        <a:pt x="38" y="103"/>
                      </a:cubicBezTo>
                      <a:cubicBezTo>
                        <a:pt x="38" y="28"/>
                        <a:pt x="38" y="28"/>
                        <a:pt x="38" y="28"/>
                      </a:cubicBezTo>
                      <a:cubicBezTo>
                        <a:pt x="237" y="28"/>
                        <a:pt x="237" y="28"/>
                        <a:pt x="237" y="28"/>
                      </a:cubicBezTo>
                      <a:cubicBezTo>
                        <a:pt x="237" y="103"/>
                        <a:pt x="237" y="103"/>
                        <a:pt x="237" y="103"/>
                      </a:cubicBezTo>
                      <a:cubicBezTo>
                        <a:pt x="237" y="113"/>
                        <a:pt x="230" y="126"/>
                        <a:pt x="222" y="132"/>
                      </a:cubicBezTo>
                      <a:close/>
                    </a:path>
                  </a:pathLst>
                </a:custGeom>
                <a:solidFill>
                  <a:srgbClr val="D8141A"/>
                </a:solidFill>
                <a:ln>
                  <a:noFill/>
                </a:ln>
                <a:effectLst>
                  <a:outerShdw blurRad="63500" algn="ctr" rotWithShape="0">
                    <a:prstClr val="black">
                      <a:alpha val="40000"/>
                    </a:prstClr>
                  </a:outerShdw>
                </a:effectLst>
              </p:spPr>
              <p:txBody>
                <a:bodyPr vert="horz" wrap="square" lIns="91422" tIns="45711" rIns="91422" bIns="45711" numCol="1" anchor="t" anchorCtr="false" compatLnSpc="true"/>
                <a:lstStyle/>
                <a:p>
                  <a:endParaRPr lang="id-ID" sz="700" dirty="0">
                    <a:latin typeface="微软雅黑 Light" panose="020B0502040204020203" pitchFamily="34" charset="-122"/>
                    <a:ea typeface="方正兰亭黑简体"/>
                    <a:cs typeface="Calibri Light" panose="020F0302020204030204"/>
                  </a:endParaRPr>
                </a:p>
              </p:txBody>
            </p:sp>
            <p:sp>
              <p:nvSpPr>
                <p:cNvPr id="17" name="Freeform 18"/>
                <p:cNvSpPr/>
                <p:nvPr/>
              </p:nvSpPr>
              <p:spPr bwMode="auto">
                <a:xfrm>
                  <a:off x="6354122" y="6492908"/>
                  <a:ext cx="616909" cy="367520"/>
                </a:xfrm>
                <a:custGeom>
                  <a:avLst/>
                  <a:gdLst>
                    <a:gd name="T0" fmla="*/ 0 w 65"/>
                    <a:gd name="T1" fmla="*/ 0 h 39"/>
                    <a:gd name="T2" fmla="*/ 10 w 65"/>
                    <a:gd name="T3" fmla="*/ 6 h 39"/>
                    <a:gd name="T4" fmla="*/ 29 w 65"/>
                    <a:gd name="T5" fmla="*/ 38 h 39"/>
                    <a:gd name="T6" fmla="*/ 29 w 65"/>
                    <a:gd name="T7" fmla="*/ 39 h 39"/>
                    <a:gd name="T8" fmla="*/ 36 w 65"/>
                    <a:gd name="T9" fmla="*/ 39 h 39"/>
                    <a:gd name="T10" fmla="*/ 36 w 65"/>
                    <a:gd name="T11" fmla="*/ 38 h 39"/>
                    <a:gd name="T12" fmla="*/ 55 w 65"/>
                    <a:gd name="T13" fmla="*/ 6 h 39"/>
                    <a:gd name="T14" fmla="*/ 65 w 65"/>
                    <a:gd name="T15" fmla="*/ 0 h 39"/>
                    <a:gd name="T16" fmla="*/ 0 w 65"/>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39">
                      <a:moveTo>
                        <a:pt x="0" y="0"/>
                      </a:moveTo>
                      <a:cubicBezTo>
                        <a:pt x="10" y="6"/>
                        <a:pt x="10" y="6"/>
                        <a:pt x="10" y="6"/>
                      </a:cubicBezTo>
                      <a:cubicBezTo>
                        <a:pt x="22" y="14"/>
                        <a:pt x="29" y="26"/>
                        <a:pt x="29" y="38"/>
                      </a:cubicBezTo>
                      <a:cubicBezTo>
                        <a:pt x="29" y="39"/>
                        <a:pt x="29" y="39"/>
                        <a:pt x="29" y="39"/>
                      </a:cubicBezTo>
                      <a:cubicBezTo>
                        <a:pt x="36" y="39"/>
                        <a:pt x="36" y="39"/>
                        <a:pt x="36" y="39"/>
                      </a:cubicBezTo>
                      <a:cubicBezTo>
                        <a:pt x="36" y="39"/>
                        <a:pt x="36" y="39"/>
                        <a:pt x="36" y="38"/>
                      </a:cubicBezTo>
                      <a:cubicBezTo>
                        <a:pt x="36" y="26"/>
                        <a:pt x="43" y="14"/>
                        <a:pt x="55" y="6"/>
                      </a:cubicBezTo>
                      <a:cubicBezTo>
                        <a:pt x="65" y="0"/>
                        <a:pt x="65" y="0"/>
                        <a:pt x="65" y="0"/>
                      </a:cubicBezTo>
                      <a:lnTo>
                        <a:pt x="0" y="0"/>
                      </a:lnTo>
                      <a:close/>
                    </a:path>
                  </a:pathLst>
                </a:custGeom>
                <a:solidFill>
                  <a:srgbClr val="D8141A"/>
                </a:solidFill>
                <a:ln>
                  <a:noFill/>
                </a:ln>
                <a:effectLst>
                  <a:outerShdw blurRad="63500" algn="ctr" rotWithShape="0">
                    <a:prstClr val="black">
                      <a:alpha val="40000"/>
                    </a:prstClr>
                  </a:outerShdw>
                </a:effectLst>
              </p:spPr>
              <p:txBody>
                <a:bodyPr vert="horz" wrap="square" lIns="91422" tIns="45711" rIns="91422" bIns="45711" numCol="1" anchor="t" anchorCtr="false" compatLnSpc="true"/>
                <a:lstStyle/>
                <a:p>
                  <a:endParaRPr lang="id-ID" sz="700" dirty="0">
                    <a:latin typeface="微软雅黑 Light" panose="020B0502040204020203" pitchFamily="34" charset="-122"/>
                    <a:ea typeface="方正兰亭黑简体"/>
                    <a:cs typeface="Calibri Light" panose="020F0302020204030204"/>
                  </a:endParaRPr>
                </a:p>
              </p:txBody>
            </p:sp>
            <p:sp>
              <p:nvSpPr>
                <p:cNvPr id="18" name="Rectangle 23"/>
                <p:cNvSpPr>
                  <a:spLocks noChangeArrowheads="true"/>
                </p:cNvSpPr>
                <p:nvPr/>
              </p:nvSpPr>
              <p:spPr bwMode="auto">
                <a:xfrm>
                  <a:off x="5832471" y="7997833"/>
                  <a:ext cx="1660214" cy="217790"/>
                </a:xfrm>
                <a:prstGeom prst="rect">
                  <a:avLst/>
                </a:prstGeom>
                <a:solidFill>
                  <a:srgbClr val="D8141A"/>
                </a:solidFill>
                <a:ln>
                  <a:noFill/>
                </a:ln>
                <a:effectLst>
                  <a:outerShdw blurRad="63500" algn="ctr" rotWithShape="0">
                    <a:prstClr val="black">
                      <a:alpha val="40000"/>
                    </a:prstClr>
                  </a:outerShdw>
                </a:effectLst>
              </p:spPr>
              <p:txBody>
                <a:bodyPr vert="horz" wrap="square" lIns="91422" tIns="45711" rIns="91422" bIns="45711" numCol="1" anchor="t" anchorCtr="false" compatLnSpc="true"/>
                <a:lstStyle/>
                <a:p>
                  <a:endParaRPr lang="id-ID" sz="700" dirty="0">
                    <a:latin typeface="微软雅黑 Light" panose="020B0502040204020203" pitchFamily="34" charset="-122"/>
                    <a:ea typeface="方正兰亭黑简体"/>
                    <a:cs typeface="Calibri Light" panose="020F0302020204030204"/>
                  </a:endParaRPr>
                </a:p>
              </p:txBody>
            </p:sp>
          </p:grpSp>
        </p:grpSp>
        <p:sp>
          <p:nvSpPr>
            <p:cNvPr id="10" name="文本框 9"/>
            <p:cNvSpPr txBox="true"/>
            <p:nvPr/>
          </p:nvSpPr>
          <p:spPr>
            <a:xfrm>
              <a:off x="4478423" y="1818411"/>
              <a:ext cx="5596884" cy="2880579"/>
            </a:xfrm>
            <a:prstGeom prst="rect">
              <a:avLst/>
            </a:prstGeom>
            <a:noFill/>
          </p:spPr>
          <p:txBody>
            <a:bodyPr wrap="square" rtlCol="0">
              <a:spAutoFit/>
            </a:bodyPr>
            <a:lstStyle/>
            <a:p>
              <a:pPr>
                <a:lnSpc>
                  <a:spcPct val="120000"/>
                </a:lnSpc>
              </a:pPr>
              <a:r>
                <a:rPr lang="en-US" altLang="zh-CN" sz="1100" b="1" dirty="0">
                  <a:latin typeface="等线 Light" panose="02010600030101010101" charset="-122"/>
                  <a:ea typeface="方正兰亭黑简体"/>
                  <a:cs typeface="微软雅黑" panose="020B0503020204020204" pitchFamily="34" charset="-122"/>
                </a:rPr>
                <a:t>1</a:t>
              </a:r>
              <a:r>
                <a:rPr lang="zh-CN" altLang="en-US" sz="1100" b="1" dirty="0">
                  <a:latin typeface="等线 Light" panose="02010600030101010101" charset="-122"/>
                  <a:ea typeface="方正兰亭黑简体"/>
                  <a:cs typeface="微软雅黑" panose="020B0503020204020204" pitchFamily="34" charset="-122"/>
                </a:rPr>
                <a:t>、</a:t>
              </a:r>
              <a:r>
                <a:rPr lang="zh-CN" altLang="en-US" sz="1100" b="1" dirty="0">
                  <a:solidFill>
                    <a:srgbClr val="C00000"/>
                  </a:solidFill>
                  <a:latin typeface="等线 Light" panose="02010600030101010101" charset="-122"/>
                  <a:ea typeface="方正兰亭黑简体"/>
                  <a:cs typeface="微软雅黑" panose="020B0503020204020204" pitchFamily="34" charset="-122"/>
                </a:rPr>
                <a:t>通过验收</a:t>
              </a:r>
              <a:r>
                <a:rPr lang="zh-CN" altLang="en-US" sz="1100" b="1" dirty="0">
                  <a:latin typeface="等线 Light" panose="02010600030101010101" charset="-122"/>
                  <a:ea typeface="方正兰亭黑简体"/>
                  <a:cs typeface="微软雅黑" panose="020B0503020204020204" pitchFamily="34" charset="-122"/>
                </a:rPr>
                <a:t>：完成计划书规定的任务，达到规定的预期目标，经费使用合理；</a:t>
              </a:r>
              <a:endParaRPr lang="en-US" altLang="zh-CN" sz="1100" b="1" dirty="0">
                <a:latin typeface="等线 Light" panose="02010600030101010101" charset="-122"/>
                <a:ea typeface="方正兰亭黑简体"/>
                <a:cs typeface="微软雅黑" panose="020B0503020204020204" pitchFamily="34" charset="-122"/>
              </a:endParaRPr>
            </a:p>
            <a:p>
              <a:pPr>
                <a:lnSpc>
                  <a:spcPct val="120000"/>
                </a:lnSpc>
              </a:pPr>
              <a:r>
                <a:rPr lang="en-US" altLang="zh-CN" sz="1100" b="1" dirty="0">
                  <a:latin typeface="等线 Light" panose="02010600030101010101" charset="-122"/>
                  <a:ea typeface="方正兰亭黑简体"/>
                  <a:cs typeface="微软雅黑" panose="020B0503020204020204" pitchFamily="34" charset="-122"/>
                </a:rPr>
                <a:t>2</a:t>
              </a:r>
              <a:r>
                <a:rPr lang="zh-CN" altLang="en-US" sz="1100" b="1" dirty="0">
                  <a:latin typeface="等线 Light" panose="02010600030101010101" charset="-122"/>
                  <a:ea typeface="方正兰亭黑简体"/>
                  <a:cs typeface="微软雅黑" panose="020B0503020204020204" pitchFamily="34" charset="-122"/>
                </a:rPr>
                <a:t>、</a:t>
              </a:r>
              <a:r>
                <a:rPr lang="zh-CN" altLang="en-US" sz="1100" b="1" dirty="0">
                  <a:solidFill>
                    <a:srgbClr val="C00000"/>
                  </a:solidFill>
                  <a:latin typeface="等线 Light" panose="02010600030101010101" charset="-122"/>
                  <a:ea typeface="方正兰亭黑简体"/>
                  <a:cs typeface="微软雅黑" panose="020B0503020204020204" pitchFamily="34" charset="-122"/>
                </a:rPr>
                <a:t>同意结题</a:t>
              </a:r>
              <a:r>
                <a:rPr lang="zh-CN" altLang="en-US" sz="1100" b="1" dirty="0">
                  <a:latin typeface="等线 Light" panose="02010600030101010101" charset="-122"/>
                  <a:ea typeface="方正兰亭黑简体"/>
                  <a:cs typeface="微软雅黑" panose="020B0503020204020204" pitchFamily="34" charset="-122"/>
                </a:rPr>
                <a:t>：由于不可抗力造成研发任务无法全部执行，或完成了规定的主要目标，而其他目标无法继续完成的；</a:t>
              </a:r>
              <a:endParaRPr lang="en-US" altLang="zh-CN" sz="1100" b="1" dirty="0">
                <a:latin typeface="等线 Light" panose="02010600030101010101" charset="-122"/>
                <a:ea typeface="方正兰亭黑简体"/>
                <a:cs typeface="微软雅黑" panose="020B0503020204020204" pitchFamily="34" charset="-122"/>
              </a:endParaRPr>
            </a:p>
            <a:p>
              <a:pPr>
                <a:lnSpc>
                  <a:spcPct val="120000"/>
                </a:lnSpc>
              </a:pPr>
              <a:r>
                <a:rPr lang="en-US" altLang="zh-CN" sz="1100" b="1" dirty="0">
                  <a:latin typeface="等线 Light" panose="02010600030101010101" charset="-122"/>
                  <a:ea typeface="方正兰亭黑简体"/>
                  <a:cs typeface="微软雅黑" panose="020B0503020204020204" pitchFamily="34" charset="-122"/>
                </a:rPr>
                <a:t>3</a:t>
              </a:r>
              <a:r>
                <a:rPr lang="zh-CN" altLang="en-US" sz="1100" b="1" dirty="0">
                  <a:latin typeface="等线 Light" panose="02010600030101010101" charset="-122"/>
                  <a:ea typeface="方正兰亭黑简体"/>
                  <a:cs typeface="微软雅黑" panose="020B0503020204020204" pitchFamily="34" charset="-122"/>
                </a:rPr>
                <a:t>、</a:t>
              </a:r>
              <a:r>
                <a:rPr lang="zh-CN" altLang="en-US" sz="1100" b="1" dirty="0">
                  <a:solidFill>
                    <a:srgbClr val="C00000"/>
                  </a:solidFill>
                  <a:latin typeface="等线 Light" panose="02010600030101010101" charset="-122"/>
                  <a:ea typeface="方正兰亭黑简体"/>
                  <a:cs typeface="微软雅黑" panose="020B0503020204020204" pitchFamily="34" charset="-122"/>
                </a:rPr>
                <a:t>重新审议</a:t>
              </a:r>
              <a:r>
                <a:rPr lang="zh-CN" altLang="en-US" sz="1100" b="1" dirty="0">
                  <a:latin typeface="等线 Light" panose="02010600030101010101" charset="-122"/>
                  <a:ea typeface="方正兰亭黑简体"/>
                  <a:cs typeface="微软雅黑" panose="020B0503020204020204" pitchFamily="34" charset="-122"/>
                </a:rPr>
                <a:t>：由于提供文件资料不详难以判断，或目标任务完成不够，原因难以确定等导致验收结论争议较大的；</a:t>
              </a:r>
              <a:endParaRPr lang="en-US" altLang="zh-CN" sz="1100" b="1" dirty="0">
                <a:latin typeface="等线 Light" panose="02010600030101010101" charset="-122"/>
                <a:ea typeface="方正兰亭黑简体"/>
                <a:cs typeface="微软雅黑" panose="020B0503020204020204" pitchFamily="34" charset="-122"/>
              </a:endParaRPr>
            </a:p>
            <a:p>
              <a:pPr>
                <a:lnSpc>
                  <a:spcPct val="120000"/>
                </a:lnSpc>
              </a:pPr>
              <a:r>
                <a:rPr lang="en-US" altLang="zh-CN" sz="1100" b="1" dirty="0">
                  <a:latin typeface="等线 Light" panose="02010600030101010101" charset="-122"/>
                  <a:ea typeface="方正兰亭黑简体"/>
                  <a:cs typeface="微软雅黑" panose="020B0503020204020204" pitchFamily="34" charset="-122"/>
                </a:rPr>
                <a:t>4</a:t>
              </a:r>
              <a:r>
                <a:rPr lang="zh-CN" altLang="en-US" sz="1100" b="1" dirty="0">
                  <a:latin typeface="等线 Light" panose="02010600030101010101" charset="-122"/>
                  <a:ea typeface="方正兰亭黑简体"/>
                  <a:cs typeface="微软雅黑" panose="020B0503020204020204" pitchFamily="34" charset="-122"/>
                </a:rPr>
                <a:t>、存在以下情况之一者，视为</a:t>
              </a:r>
              <a:r>
                <a:rPr lang="zh-CN" altLang="en-US" sz="1100" b="1" dirty="0">
                  <a:solidFill>
                    <a:srgbClr val="C00000"/>
                  </a:solidFill>
                  <a:latin typeface="等线 Light" panose="02010600030101010101" charset="-122"/>
                  <a:ea typeface="方正兰亭黑简体"/>
                  <a:cs typeface="微软雅黑" panose="020B0503020204020204" pitchFamily="34" charset="-122"/>
                </a:rPr>
                <a:t>不通过验收</a:t>
              </a:r>
              <a:r>
                <a:rPr lang="zh-CN" altLang="en-US" sz="1100" b="1" dirty="0">
                  <a:latin typeface="等线 Light" panose="02010600030101010101" charset="-122"/>
                  <a:ea typeface="方正兰亭黑简体"/>
                  <a:cs typeface="微软雅黑" panose="020B0503020204020204" pitchFamily="34" charset="-122"/>
                </a:rPr>
                <a:t>：未达到计划书规定的主要技术、经济指标；提供的主要验收材料不真实；未经批准对项目的研究内容、目标、技术路线进行了较大的调整；研究过程及结果存在纠纷尚未解决；经费使用中存在严重问题等。</a:t>
              </a:r>
              <a:endParaRPr lang="en-US" altLang="zh-CN" sz="1100" b="1" dirty="0">
                <a:latin typeface="等线 Light" panose="02010600030101010101" charset="-122"/>
                <a:ea typeface="方正兰亭黑简体"/>
                <a:cs typeface="微软雅黑" panose="020B0503020204020204" pitchFamily="34" charset="-122"/>
              </a:endParaRPr>
            </a:p>
          </p:txBody>
        </p:sp>
        <p:sp>
          <p:nvSpPr>
            <p:cNvPr id="11" name="文本框 10"/>
            <p:cNvSpPr txBox="true"/>
            <p:nvPr/>
          </p:nvSpPr>
          <p:spPr>
            <a:xfrm flipH="true">
              <a:off x="1576284" y="1875172"/>
              <a:ext cx="2732642" cy="544402"/>
            </a:xfrm>
            <a:prstGeom prst="rect">
              <a:avLst/>
            </a:prstGeom>
            <a:noFill/>
            <a:effectLst/>
          </p:spPr>
          <p:txBody>
            <a:bodyPr wrap="square" rtlCol="0">
              <a:spAutoFit/>
            </a:bodyPr>
            <a:lstStyle/>
            <a:p>
              <a:pPr algn="ctr"/>
              <a:r>
                <a:rPr lang="zh-CN" altLang="en-US" sz="2000" b="1" spc="221" dirty="0">
                  <a:solidFill>
                    <a:srgbClr val="D8141A"/>
                  </a:solidFill>
                  <a:latin typeface="方正尚酷简体" panose="03000509000000000000" pitchFamily="65" charset="-122"/>
                  <a:ea typeface="方正兰亭黑简体"/>
                </a:rPr>
                <a:t>项目验收结论</a:t>
              </a:r>
              <a:endParaRPr lang="zh-CN" altLang="en-US" sz="2000" b="1" spc="221" dirty="0">
                <a:solidFill>
                  <a:srgbClr val="D8141A"/>
                </a:solidFill>
                <a:latin typeface="方正尚酷简体" panose="03000509000000000000" pitchFamily="65" charset="-122"/>
                <a:ea typeface="方正兰亭黑简体"/>
              </a:endParaRPr>
            </a:p>
          </p:txBody>
        </p:sp>
      </p:grpSp>
      <p:grpSp>
        <p:nvGrpSpPr>
          <p:cNvPr id="19" name="组合 18"/>
          <p:cNvGrpSpPr/>
          <p:nvPr/>
        </p:nvGrpSpPr>
        <p:grpSpPr>
          <a:xfrm>
            <a:off x="997639" y="2707477"/>
            <a:ext cx="6535446" cy="1684704"/>
            <a:chOff x="4729678" y="1875172"/>
            <a:chExt cx="8853807" cy="2292260"/>
          </a:xfrm>
        </p:grpSpPr>
        <p:grpSp>
          <p:nvGrpSpPr>
            <p:cNvPr id="20" name="组合 19"/>
            <p:cNvGrpSpPr/>
            <p:nvPr/>
          </p:nvGrpSpPr>
          <p:grpSpPr>
            <a:xfrm>
              <a:off x="5133823" y="2484571"/>
              <a:ext cx="1903030" cy="1682861"/>
              <a:chOff x="5133823" y="2360691"/>
              <a:chExt cx="1903030" cy="1682861"/>
            </a:xfrm>
            <a:effectLst>
              <a:outerShdw blurRad="50800" dist="38100" dir="2700000" algn="tl" rotWithShape="0">
                <a:prstClr val="black">
                  <a:alpha val="40000"/>
                </a:prstClr>
              </a:outerShdw>
            </a:effectLst>
          </p:grpSpPr>
          <p:sp>
            <p:nvSpPr>
              <p:cNvPr id="23" name="Rounded Rectangle 245"/>
              <p:cNvSpPr/>
              <p:nvPr/>
            </p:nvSpPr>
            <p:spPr>
              <a:xfrm>
                <a:off x="5133823" y="2360691"/>
                <a:ext cx="1903030" cy="54863"/>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700" dirty="0">
                  <a:latin typeface="微软雅黑 Light" panose="020B0502040204020203" pitchFamily="34" charset="-122"/>
                  <a:ea typeface="方正兰亭黑简体"/>
                </a:endParaRPr>
              </a:p>
            </p:txBody>
          </p:sp>
          <p:grpSp>
            <p:nvGrpSpPr>
              <p:cNvPr id="24" name="Group 83"/>
              <p:cNvGrpSpPr/>
              <p:nvPr/>
            </p:nvGrpSpPr>
            <p:grpSpPr>
              <a:xfrm>
                <a:off x="5577299" y="2624932"/>
                <a:ext cx="1041133" cy="1418620"/>
                <a:chOff x="5358447" y="5028179"/>
                <a:chExt cx="2617332" cy="3566306"/>
              </a:xfrm>
              <a:solidFill>
                <a:srgbClr val="EDB52A"/>
              </a:solidFill>
            </p:grpSpPr>
            <p:sp>
              <p:nvSpPr>
                <p:cNvPr id="25" name="Freeform 17"/>
                <p:cNvSpPr>
                  <a:spLocks noEditPoints="true"/>
                </p:cNvSpPr>
                <p:nvPr/>
              </p:nvSpPr>
              <p:spPr bwMode="auto">
                <a:xfrm>
                  <a:off x="5358447" y="5028179"/>
                  <a:ext cx="2617332" cy="3566306"/>
                </a:xfrm>
                <a:custGeom>
                  <a:avLst/>
                  <a:gdLst>
                    <a:gd name="T0" fmla="*/ 258 w 276"/>
                    <a:gd name="T1" fmla="*/ 103 h 377"/>
                    <a:gd name="T2" fmla="*/ 258 w 276"/>
                    <a:gd name="T3" fmla="*/ 29 h 377"/>
                    <a:gd name="T4" fmla="*/ 264 w 276"/>
                    <a:gd name="T5" fmla="*/ 27 h 377"/>
                    <a:gd name="T6" fmla="*/ 276 w 276"/>
                    <a:gd name="T7" fmla="*/ 12 h 377"/>
                    <a:gd name="T8" fmla="*/ 276 w 276"/>
                    <a:gd name="T9" fmla="*/ 0 h 377"/>
                    <a:gd name="T10" fmla="*/ 0 w 276"/>
                    <a:gd name="T11" fmla="*/ 0 h 377"/>
                    <a:gd name="T12" fmla="*/ 0 w 276"/>
                    <a:gd name="T13" fmla="*/ 12 h 377"/>
                    <a:gd name="T14" fmla="*/ 11 w 276"/>
                    <a:gd name="T15" fmla="*/ 27 h 377"/>
                    <a:gd name="T16" fmla="*/ 17 w 276"/>
                    <a:gd name="T17" fmla="*/ 29 h 377"/>
                    <a:gd name="T18" fmla="*/ 17 w 276"/>
                    <a:gd name="T19" fmla="*/ 103 h 377"/>
                    <a:gd name="T20" fmla="*/ 43 w 276"/>
                    <a:gd name="T21" fmla="*/ 149 h 377"/>
                    <a:gd name="T22" fmla="*/ 104 w 276"/>
                    <a:gd name="T23" fmla="*/ 188 h 377"/>
                    <a:gd name="T24" fmla="*/ 43 w 276"/>
                    <a:gd name="T25" fmla="*/ 228 h 377"/>
                    <a:gd name="T26" fmla="*/ 17 w 276"/>
                    <a:gd name="T27" fmla="*/ 274 h 377"/>
                    <a:gd name="T28" fmla="*/ 17 w 276"/>
                    <a:gd name="T29" fmla="*/ 348 h 377"/>
                    <a:gd name="T30" fmla="*/ 11 w 276"/>
                    <a:gd name="T31" fmla="*/ 350 h 377"/>
                    <a:gd name="T32" fmla="*/ 0 w 276"/>
                    <a:gd name="T33" fmla="*/ 366 h 377"/>
                    <a:gd name="T34" fmla="*/ 0 w 276"/>
                    <a:gd name="T35" fmla="*/ 377 h 377"/>
                    <a:gd name="T36" fmla="*/ 276 w 276"/>
                    <a:gd name="T37" fmla="*/ 377 h 377"/>
                    <a:gd name="T38" fmla="*/ 276 w 276"/>
                    <a:gd name="T39" fmla="*/ 366 h 377"/>
                    <a:gd name="T40" fmla="*/ 264 w 276"/>
                    <a:gd name="T41" fmla="*/ 350 h 377"/>
                    <a:gd name="T42" fmla="*/ 258 w 276"/>
                    <a:gd name="T43" fmla="*/ 348 h 377"/>
                    <a:gd name="T44" fmla="*/ 258 w 276"/>
                    <a:gd name="T45" fmla="*/ 274 h 377"/>
                    <a:gd name="T46" fmla="*/ 233 w 276"/>
                    <a:gd name="T47" fmla="*/ 228 h 377"/>
                    <a:gd name="T48" fmla="*/ 171 w 276"/>
                    <a:gd name="T49" fmla="*/ 188 h 377"/>
                    <a:gd name="T50" fmla="*/ 233 w 276"/>
                    <a:gd name="T51" fmla="*/ 149 h 377"/>
                    <a:gd name="T52" fmla="*/ 258 w 276"/>
                    <a:gd name="T53" fmla="*/ 103 h 377"/>
                    <a:gd name="T54" fmla="*/ 222 w 276"/>
                    <a:gd name="T55" fmla="*/ 132 h 377"/>
                    <a:gd name="T56" fmla="*/ 167 w 276"/>
                    <a:gd name="T57" fmla="*/ 167 h 377"/>
                    <a:gd name="T58" fmla="*/ 153 w 276"/>
                    <a:gd name="T59" fmla="*/ 188 h 377"/>
                    <a:gd name="T60" fmla="*/ 167 w 276"/>
                    <a:gd name="T61" fmla="*/ 210 h 377"/>
                    <a:gd name="T62" fmla="*/ 222 w 276"/>
                    <a:gd name="T63" fmla="*/ 245 h 377"/>
                    <a:gd name="T64" fmla="*/ 237 w 276"/>
                    <a:gd name="T65" fmla="*/ 274 h 377"/>
                    <a:gd name="T66" fmla="*/ 237 w 276"/>
                    <a:gd name="T67" fmla="*/ 349 h 377"/>
                    <a:gd name="T68" fmla="*/ 38 w 276"/>
                    <a:gd name="T69" fmla="*/ 349 h 377"/>
                    <a:gd name="T70" fmla="*/ 38 w 276"/>
                    <a:gd name="T71" fmla="*/ 274 h 377"/>
                    <a:gd name="T72" fmla="*/ 54 w 276"/>
                    <a:gd name="T73" fmla="*/ 245 h 377"/>
                    <a:gd name="T74" fmla="*/ 109 w 276"/>
                    <a:gd name="T75" fmla="*/ 210 h 377"/>
                    <a:gd name="T76" fmla="*/ 122 w 276"/>
                    <a:gd name="T77" fmla="*/ 188 h 377"/>
                    <a:gd name="T78" fmla="*/ 109 w 276"/>
                    <a:gd name="T79" fmla="*/ 167 h 377"/>
                    <a:gd name="T80" fmla="*/ 54 w 276"/>
                    <a:gd name="T81" fmla="*/ 132 h 377"/>
                    <a:gd name="T82" fmla="*/ 38 w 276"/>
                    <a:gd name="T83" fmla="*/ 103 h 377"/>
                    <a:gd name="T84" fmla="*/ 38 w 276"/>
                    <a:gd name="T85" fmla="*/ 28 h 377"/>
                    <a:gd name="T86" fmla="*/ 237 w 276"/>
                    <a:gd name="T87" fmla="*/ 28 h 377"/>
                    <a:gd name="T88" fmla="*/ 237 w 276"/>
                    <a:gd name="T89" fmla="*/ 103 h 377"/>
                    <a:gd name="T90" fmla="*/ 222 w 276"/>
                    <a:gd name="T91" fmla="*/ 132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6" h="377">
                      <a:moveTo>
                        <a:pt x="258" y="103"/>
                      </a:moveTo>
                      <a:cubicBezTo>
                        <a:pt x="258" y="29"/>
                        <a:pt x="258" y="29"/>
                        <a:pt x="258" y="29"/>
                      </a:cubicBezTo>
                      <a:cubicBezTo>
                        <a:pt x="264" y="27"/>
                        <a:pt x="264" y="27"/>
                        <a:pt x="264" y="27"/>
                      </a:cubicBezTo>
                      <a:cubicBezTo>
                        <a:pt x="271" y="25"/>
                        <a:pt x="276" y="19"/>
                        <a:pt x="276" y="12"/>
                      </a:cubicBezTo>
                      <a:cubicBezTo>
                        <a:pt x="276" y="0"/>
                        <a:pt x="276" y="0"/>
                        <a:pt x="276" y="0"/>
                      </a:cubicBezTo>
                      <a:cubicBezTo>
                        <a:pt x="0" y="0"/>
                        <a:pt x="0" y="0"/>
                        <a:pt x="0" y="0"/>
                      </a:cubicBezTo>
                      <a:cubicBezTo>
                        <a:pt x="0" y="12"/>
                        <a:pt x="0" y="12"/>
                        <a:pt x="0" y="12"/>
                      </a:cubicBezTo>
                      <a:cubicBezTo>
                        <a:pt x="0" y="19"/>
                        <a:pt x="5" y="25"/>
                        <a:pt x="11" y="27"/>
                      </a:cubicBezTo>
                      <a:cubicBezTo>
                        <a:pt x="17" y="29"/>
                        <a:pt x="17" y="29"/>
                        <a:pt x="17" y="29"/>
                      </a:cubicBezTo>
                      <a:cubicBezTo>
                        <a:pt x="17" y="103"/>
                        <a:pt x="17" y="103"/>
                        <a:pt x="17" y="103"/>
                      </a:cubicBezTo>
                      <a:cubicBezTo>
                        <a:pt x="17" y="120"/>
                        <a:pt x="28" y="140"/>
                        <a:pt x="43" y="149"/>
                      </a:cubicBezTo>
                      <a:cubicBezTo>
                        <a:pt x="104" y="188"/>
                        <a:pt x="104" y="188"/>
                        <a:pt x="104" y="188"/>
                      </a:cubicBezTo>
                      <a:cubicBezTo>
                        <a:pt x="43" y="228"/>
                        <a:pt x="43" y="228"/>
                        <a:pt x="43" y="228"/>
                      </a:cubicBezTo>
                      <a:cubicBezTo>
                        <a:pt x="28" y="237"/>
                        <a:pt x="17" y="257"/>
                        <a:pt x="17" y="274"/>
                      </a:cubicBezTo>
                      <a:cubicBezTo>
                        <a:pt x="17" y="348"/>
                        <a:pt x="17" y="348"/>
                        <a:pt x="17" y="348"/>
                      </a:cubicBezTo>
                      <a:cubicBezTo>
                        <a:pt x="11" y="350"/>
                        <a:pt x="11" y="350"/>
                        <a:pt x="11" y="350"/>
                      </a:cubicBezTo>
                      <a:cubicBezTo>
                        <a:pt x="5" y="352"/>
                        <a:pt x="0" y="358"/>
                        <a:pt x="0" y="366"/>
                      </a:cubicBezTo>
                      <a:cubicBezTo>
                        <a:pt x="0" y="377"/>
                        <a:pt x="0" y="377"/>
                        <a:pt x="0" y="377"/>
                      </a:cubicBezTo>
                      <a:cubicBezTo>
                        <a:pt x="276" y="377"/>
                        <a:pt x="276" y="377"/>
                        <a:pt x="276" y="377"/>
                      </a:cubicBezTo>
                      <a:cubicBezTo>
                        <a:pt x="276" y="366"/>
                        <a:pt x="276" y="366"/>
                        <a:pt x="276" y="366"/>
                      </a:cubicBezTo>
                      <a:cubicBezTo>
                        <a:pt x="276" y="358"/>
                        <a:pt x="271" y="352"/>
                        <a:pt x="264" y="350"/>
                      </a:cubicBezTo>
                      <a:cubicBezTo>
                        <a:pt x="258" y="348"/>
                        <a:pt x="258" y="348"/>
                        <a:pt x="258" y="348"/>
                      </a:cubicBezTo>
                      <a:cubicBezTo>
                        <a:pt x="258" y="274"/>
                        <a:pt x="258" y="274"/>
                        <a:pt x="258" y="274"/>
                      </a:cubicBezTo>
                      <a:cubicBezTo>
                        <a:pt x="258" y="257"/>
                        <a:pt x="247" y="237"/>
                        <a:pt x="233" y="228"/>
                      </a:cubicBezTo>
                      <a:cubicBezTo>
                        <a:pt x="171" y="188"/>
                        <a:pt x="171" y="188"/>
                        <a:pt x="171" y="188"/>
                      </a:cubicBezTo>
                      <a:cubicBezTo>
                        <a:pt x="233" y="149"/>
                        <a:pt x="233" y="149"/>
                        <a:pt x="233" y="149"/>
                      </a:cubicBezTo>
                      <a:cubicBezTo>
                        <a:pt x="247" y="140"/>
                        <a:pt x="258" y="120"/>
                        <a:pt x="258" y="103"/>
                      </a:cubicBezTo>
                      <a:close/>
                      <a:moveTo>
                        <a:pt x="222" y="132"/>
                      </a:moveTo>
                      <a:cubicBezTo>
                        <a:pt x="167" y="167"/>
                        <a:pt x="167" y="167"/>
                        <a:pt x="167" y="167"/>
                      </a:cubicBezTo>
                      <a:cubicBezTo>
                        <a:pt x="158" y="172"/>
                        <a:pt x="153" y="180"/>
                        <a:pt x="153" y="188"/>
                      </a:cubicBezTo>
                      <a:cubicBezTo>
                        <a:pt x="153" y="197"/>
                        <a:pt x="158" y="205"/>
                        <a:pt x="167" y="210"/>
                      </a:cubicBezTo>
                      <a:cubicBezTo>
                        <a:pt x="222" y="245"/>
                        <a:pt x="222" y="245"/>
                        <a:pt x="222" y="245"/>
                      </a:cubicBezTo>
                      <a:cubicBezTo>
                        <a:pt x="230" y="251"/>
                        <a:pt x="237" y="264"/>
                        <a:pt x="237" y="274"/>
                      </a:cubicBezTo>
                      <a:cubicBezTo>
                        <a:pt x="237" y="349"/>
                        <a:pt x="237" y="349"/>
                        <a:pt x="237" y="349"/>
                      </a:cubicBezTo>
                      <a:cubicBezTo>
                        <a:pt x="38" y="349"/>
                        <a:pt x="38" y="349"/>
                        <a:pt x="38" y="349"/>
                      </a:cubicBezTo>
                      <a:cubicBezTo>
                        <a:pt x="38" y="274"/>
                        <a:pt x="38" y="274"/>
                        <a:pt x="38" y="274"/>
                      </a:cubicBezTo>
                      <a:cubicBezTo>
                        <a:pt x="38" y="264"/>
                        <a:pt x="46" y="251"/>
                        <a:pt x="54" y="245"/>
                      </a:cubicBezTo>
                      <a:cubicBezTo>
                        <a:pt x="109" y="210"/>
                        <a:pt x="109" y="210"/>
                        <a:pt x="109" y="210"/>
                      </a:cubicBezTo>
                      <a:cubicBezTo>
                        <a:pt x="117" y="205"/>
                        <a:pt x="122" y="197"/>
                        <a:pt x="122" y="188"/>
                      </a:cubicBezTo>
                      <a:cubicBezTo>
                        <a:pt x="122" y="180"/>
                        <a:pt x="117" y="172"/>
                        <a:pt x="109" y="167"/>
                      </a:cubicBezTo>
                      <a:cubicBezTo>
                        <a:pt x="54" y="132"/>
                        <a:pt x="54" y="132"/>
                        <a:pt x="54" y="132"/>
                      </a:cubicBezTo>
                      <a:cubicBezTo>
                        <a:pt x="46" y="126"/>
                        <a:pt x="38" y="113"/>
                        <a:pt x="38" y="103"/>
                      </a:cubicBezTo>
                      <a:cubicBezTo>
                        <a:pt x="38" y="28"/>
                        <a:pt x="38" y="28"/>
                        <a:pt x="38" y="28"/>
                      </a:cubicBezTo>
                      <a:cubicBezTo>
                        <a:pt x="237" y="28"/>
                        <a:pt x="237" y="28"/>
                        <a:pt x="237" y="28"/>
                      </a:cubicBezTo>
                      <a:cubicBezTo>
                        <a:pt x="237" y="103"/>
                        <a:pt x="237" y="103"/>
                        <a:pt x="237" y="103"/>
                      </a:cubicBezTo>
                      <a:cubicBezTo>
                        <a:pt x="237" y="113"/>
                        <a:pt x="230" y="126"/>
                        <a:pt x="222" y="132"/>
                      </a:cubicBezTo>
                      <a:close/>
                    </a:path>
                  </a:pathLst>
                </a:custGeom>
                <a:solidFill>
                  <a:srgbClr val="0070C0"/>
                </a:solidFill>
                <a:ln>
                  <a:noFill/>
                </a:ln>
              </p:spPr>
              <p:txBody>
                <a:bodyPr vert="horz" wrap="square" lIns="91422" tIns="45711" rIns="91422" bIns="45711" numCol="1" anchor="t" anchorCtr="false" compatLnSpc="true"/>
                <a:lstStyle/>
                <a:p>
                  <a:endParaRPr lang="id-ID" sz="700" dirty="0">
                    <a:latin typeface="微软雅黑 Light" panose="020B0502040204020203" pitchFamily="34" charset="-122"/>
                    <a:ea typeface="方正兰亭黑简体"/>
                    <a:cs typeface="Calibri Light" panose="020F0302020204030204"/>
                  </a:endParaRPr>
                </a:p>
              </p:txBody>
            </p:sp>
            <p:sp>
              <p:nvSpPr>
                <p:cNvPr id="26" name="Freeform 18"/>
                <p:cNvSpPr/>
                <p:nvPr/>
              </p:nvSpPr>
              <p:spPr bwMode="auto">
                <a:xfrm>
                  <a:off x="6354122" y="6492908"/>
                  <a:ext cx="616909" cy="367520"/>
                </a:xfrm>
                <a:custGeom>
                  <a:avLst/>
                  <a:gdLst>
                    <a:gd name="T0" fmla="*/ 0 w 65"/>
                    <a:gd name="T1" fmla="*/ 0 h 39"/>
                    <a:gd name="T2" fmla="*/ 10 w 65"/>
                    <a:gd name="T3" fmla="*/ 6 h 39"/>
                    <a:gd name="T4" fmla="*/ 29 w 65"/>
                    <a:gd name="T5" fmla="*/ 38 h 39"/>
                    <a:gd name="T6" fmla="*/ 29 w 65"/>
                    <a:gd name="T7" fmla="*/ 39 h 39"/>
                    <a:gd name="T8" fmla="*/ 36 w 65"/>
                    <a:gd name="T9" fmla="*/ 39 h 39"/>
                    <a:gd name="T10" fmla="*/ 36 w 65"/>
                    <a:gd name="T11" fmla="*/ 38 h 39"/>
                    <a:gd name="T12" fmla="*/ 55 w 65"/>
                    <a:gd name="T13" fmla="*/ 6 h 39"/>
                    <a:gd name="T14" fmla="*/ 65 w 65"/>
                    <a:gd name="T15" fmla="*/ 0 h 39"/>
                    <a:gd name="T16" fmla="*/ 0 w 65"/>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39">
                      <a:moveTo>
                        <a:pt x="0" y="0"/>
                      </a:moveTo>
                      <a:cubicBezTo>
                        <a:pt x="10" y="6"/>
                        <a:pt x="10" y="6"/>
                        <a:pt x="10" y="6"/>
                      </a:cubicBezTo>
                      <a:cubicBezTo>
                        <a:pt x="22" y="14"/>
                        <a:pt x="29" y="26"/>
                        <a:pt x="29" y="38"/>
                      </a:cubicBezTo>
                      <a:cubicBezTo>
                        <a:pt x="29" y="39"/>
                        <a:pt x="29" y="39"/>
                        <a:pt x="29" y="39"/>
                      </a:cubicBezTo>
                      <a:cubicBezTo>
                        <a:pt x="36" y="39"/>
                        <a:pt x="36" y="39"/>
                        <a:pt x="36" y="39"/>
                      </a:cubicBezTo>
                      <a:cubicBezTo>
                        <a:pt x="36" y="39"/>
                        <a:pt x="36" y="39"/>
                        <a:pt x="36" y="38"/>
                      </a:cubicBezTo>
                      <a:cubicBezTo>
                        <a:pt x="36" y="26"/>
                        <a:pt x="43" y="14"/>
                        <a:pt x="55" y="6"/>
                      </a:cubicBezTo>
                      <a:cubicBezTo>
                        <a:pt x="65" y="0"/>
                        <a:pt x="65" y="0"/>
                        <a:pt x="65" y="0"/>
                      </a:cubicBezTo>
                      <a:lnTo>
                        <a:pt x="0" y="0"/>
                      </a:lnTo>
                      <a:close/>
                    </a:path>
                  </a:pathLst>
                </a:custGeom>
                <a:solidFill>
                  <a:srgbClr val="0070C0"/>
                </a:solidFill>
                <a:ln>
                  <a:noFill/>
                </a:ln>
              </p:spPr>
              <p:txBody>
                <a:bodyPr vert="horz" wrap="square" lIns="91422" tIns="45711" rIns="91422" bIns="45711" numCol="1" anchor="t" anchorCtr="false" compatLnSpc="true"/>
                <a:lstStyle/>
                <a:p>
                  <a:endParaRPr lang="id-ID" sz="700" dirty="0">
                    <a:latin typeface="微软雅黑 Light" panose="020B0502040204020203" pitchFamily="34" charset="-122"/>
                    <a:ea typeface="方正兰亭黑简体"/>
                    <a:cs typeface="Calibri Light" panose="020F0302020204030204"/>
                  </a:endParaRPr>
                </a:p>
              </p:txBody>
            </p:sp>
            <p:sp>
              <p:nvSpPr>
                <p:cNvPr id="27" name="Rectangle 22"/>
                <p:cNvSpPr>
                  <a:spLocks noChangeArrowheads="true"/>
                </p:cNvSpPr>
                <p:nvPr/>
              </p:nvSpPr>
              <p:spPr bwMode="auto">
                <a:xfrm>
                  <a:off x="5832471" y="7621239"/>
                  <a:ext cx="1660214" cy="331222"/>
                </a:xfrm>
                <a:prstGeom prst="rect">
                  <a:avLst/>
                </a:prstGeom>
                <a:solidFill>
                  <a:srgbClr val="0070C0"/>
                </a:solidFill>
                <a:ln>
                  <a:noFill/>
                </a:ln>
              </p:spPr>
              <p:txBody>
                <a:bodyPr vert="horz" wrap="square" lIns="91422" tIns="45711" rIns="91422" bIns="45711" numCol="1" anchor="t" anchorCtr="false" compatLnSpc="true"/>
                <a:lstStyle/>
                <a:p>
                  <a:endParaRPr lang="id-ID" sz="700" dirty="0">
                    <a:latin typeface="微软雅黑 Light" panose="020B0502040204020203" pitchFamily="34" charset="-122"/>
                    <a:ea typeface="方正兰亭黑简体"/>
                    <a:cs typeface="Calibri Light" panose="020F0302020204030204"/>
                  </a:endParaRPr>
                </a:p>
              </p:txBody>
            </p:sp>
            <p:sp>
              <p:nvSpPr>
                <p:cNvPr id="28" name="Rectangle 23"/>
                <p:cNvSpPr>
                  <a:spLocks noChangeArrowheads="true"/>
                </p:cNvSpPr>
                <p:nvPr/>
              </p:nvSpPr>
              <p:spPr bwMode="auto">
                <a:xfrm>
                  <a:off x="5832471" y="7997833"/>
                  <a:ext cx="1660214" cy="217790"/>
                </a:xfrm>
                <a:prstGeom prst="rect">
                  <a:avLst/>
                </a:prstGeom>
                <a:solidFill>
                  <a:srgbClr val="0070C0"/>
                </a:solidFill>
                <a:ln>
                  <a:noFill/>
                </a:ln>
              </p:spPr>
              <p:txBody>
                <a:bodyPr vert="horz" wrap="square" lIns="91422" tIns="45711" rIns="91422" bIns="45711" numCol="1" anchor="t" anchorCtr="false" compatLnSpc="true"/>
                <a:lstStyle/>
                <a:p>
                  <a:endParaRPr lang="id-ID" sz="700" dirty="0">
                    <a:latin typeface="微软雅黑 Light" panose="020B0502040204020203" pitchFamily="34" charset="-122"/>
                    <a:ea typeface="方正兰亭黑简体"/>
                    <a:cs typeface="Calibri Light" panose="020F0302020204030204"/>
                  </a:endParaRPr>
                </a:p>
              </p:txBody>
            </p:sp>
            <p:sp>
              <p:nvSpPr>
                <p:cNvPr id="29" name="Freeform 24"/>
                <p:cNvSpPr/>
                <p:nvPr/>
              </p:nvSpPr>
              <p:spPr bwMode="auto">
                <a:xfrm>
                  <a:off x="5841543" y="7242375"/>
                  <a:ext cx="1642070" cy="331222"/>
                </a:xfrm>
                <a:custGeom>
                  <a:avLst/>
                  <a:gdLst>
                    <a:gd name="T0" fmla="*/ 9 w 173"/>
                    <a:gd name="T1" fmla="*/ 22 h 35"/>
                    <a:gd name="T2" fmla="*/ 0 w 173"/>
                    <a:gd name="T3" fmla="*/ 35 h 35"/>
                    <a:gd name="T4" fmla="*/ 173 w 173"/>
                    <a:gd name="T5" fmla="*/ 35 h 35"/>
                    <a:gd name="T6" fmla="*/ 164 w 173"/>
                    <a:gd name="T7" fmla="*/ 22 h 35"/>
                    <a:gd name="T8" fmla="*/ 131 w 173"/>
                    <a:gd name="T9" fmla="*/ 0 h 35"/>
                    <a:gd name="T10" fmla="*/ 43 w 173"/>
                    <a:gd name="T11" fmla="*/ 0 h 35"/>
                    <a:gd name="T12" fmla="*/ 9 w 173"/>
                    <a:gd name="T13" fmla="*/ 22 h 35"/>
                  </a:gdLst>
                  <a:ahLst/>
                  <a:cxnLst>
                    <a:cxn ang="0">
                      <a:pos x="T0" y="T1"/>
                    </a:cxn>
                    <a:cxn ang="0">
                      <a:pos x="T2" y="T3"/>
                    </a:cxn>
                    <a:cxn ang="0">
                      <a:pos x="T4" y="T5"/>
                    </a:cxn>
                    <a:cxn ang="0">
                      <a:pos x="T6" y="T7"/>
                    </a:cxn>
                    <a:cxn ang="0">
                      <a:pos x="T8" y="T9"/>
                    </a:cxn>
                    <a:cxn ang="0">
                      <a:pos x="T10" y="T11"/>
                    </a:cxn>
                    <a:cxn ang="0">
                      <a:pos x="T12" y="T13"/>
                    </a:cxn>
                  </a:cxnLst>
                  <a:rect l="0" t="0" r="r" b="b"/>
                  <a:pathLst>
                    <a:path w="173" h="35">
                      <a:moveTo>
                        <a:pt x="9" y="22"/>
                      </a:moveTo>
                      <a:cubicBezTo>
                        <a:pt x="6" y="24"/>
                        <a:pt x="2" y="30"/>
                        <a:pt x="0" y="35"/>
                      </a:cubicBezTo>
                      <a:cubicBezTo>
                        <a:pt x="173" y="35"/>
                        <a:pt x="173" y="35"/>
                        <a:pt x="173" y="35"/>
                      </a:cubicBezTo>
                      <a:cubicBezTo>
                        <a:pt x="171" y="30"/>
                        <a:pt x="168" y="24"/>
                        <a:pt x="164" y="22"/>
                      </a:cubicBezTo>
                      <a:cubicBezTo>
                        <a:pt x="131" y="0"/>
                        <a:pt x="131" y="0"/>
                        <a:pt x="131" y="0"/>
                      </a:cubicBezTo>
                      <a:cubicBezTo>
                        <a:pt x="43" y="0"/>
                        <a:pt x="43" y="0"/>
                        <a:pt x="43" y="0"/>
                      </a:cubicBezTo>
                      <a:lnTo>
                        <a:pt x="9" y="22"/>
                      </a:lnTo>
                      <a:close/>
                    </a:path>
                  </a:pathLst>
                </a:custGeom>
                <a:solidFill>
                  <a:srgbClr val="0070C0"/>
                </a:solidFill>
                <a:ln>
                  <a:noFill/>
                </a:ln>
              </p:spPr>
              <p:txBody>
                <a:bodyPr vert="horz" wrap="square" lIns="91422" tIns="45711" rIns="91422" bIns="45711" numCol="1" anchor="t" anchorCtr="false" compatLnSpc="true"/>
                <a:lstStyle/>
                <a:p>
                  <a:endParaRPr lang="id-ID" sz="700" dirty="0">
                    <a:latin typeface="微软雅黑 Light" panose="020B0502040204020203" pitchFamily="34" charset="-122"/>
                    <a:ea typeface="方正兰亭黑简体"/>
                    <a:cs typeface="Calibri Light" panose="020F0302020204030204"/>
                  </a:endParaRPr>
                </a:p>
              </p:txBody>
            </p:sp>
          </p:grpSp>
        </p:grpSp>
        <p:sp>
          <p:nvSpPr>
            <p:cNvPr id="21" name="文本框 20"/>
            <p:cNvSpPr txBox="true"/>
            <p:nvPr/>
          </p:nvSpPr>
          <p:spPr>
            <a:xfrm>
              <a:off x="7782951" y="2398492"/>
              <a:ext cx="5800534" cy="987553"/>
            </a:xfrm>
            <a:prstGeom prst="rect">
              <a:avLst/>
            </a:prstGeom>
            <a:noFill/>
          </p:spPr>
          <p:txBody>
            <a:bodyPr wrap="square" rtlCol="0">
              <a:spAutoFit/>
            </a:bodyPr>
            <a:lstStyle/>
            <a:p>
              <a:pPr>
                <a:lnSpc>
                  <a:spcPct val="125000"/>
                </a:lnSpc>
              </a:pPr>
              <a:r>
                <a:rPr lang="zh-CN" altLang="en-US" sz="1100" b="1" dirty="0">
                  <a:solidFill>
                    <a:srgbClr val="C00000"/>
                  </a:solidFill>
                  <a:latin typeface="等线 Light" panose="02010600030101010101" charset="-122"/>
                  <a:ea typeface="方正兰亭黑简体"/>
                  <a:cs typeface="微软雅黑" panose="020B0503020204020204" pitchFamily="34" charset="-122"/>
                </a:rPr>
                <a:t>需要重新审议的项目</a:t>
              </a:r>
              <a:r>
                <a:rPr lang="zh-CN" altLang="en-US" sz="1100" b="1" dirty="0">
                  <a:latin typeface="等线 Light" panose="02010600030101010101" charset="-122"/>
                  <a:ea typeface="方正兰亭黑简体"/>
                  <a:cs typeface="微软雅黑" panose="020B0503020204020204" pitchFamily="34" charset="-122"/>
                </a:rPr>
                <a:t>，应根据验收意见进行整改后，再次提出验收申请。第二次仍未通过验收的，则验收结论为不通过验收。未按规定时限要求进行整改的，视为不通过验收。</a:t>
              </a:r>
              <a:endParaRPr lang="zh-CN" altLang="en-US" sz="1100" b="1" dirty="0">
                <a:latin typeface="等线 Light" panose="02010600030101010101" charset="-122"/>
                <a:ea typeface="方正兰亭黑简体"/>
                <a:cs typeface="微软雅黑" panose="020B0503020204020204" pitchFamily="34" charset="-122"/>
              </a:endParaRPr>
            </a:p>
          </p:txBody>
        </p:sp>
        <p:sp>
          <p:nvSpPr>
            <p:cNvPr id="22" name="文本框 21"/>
            <p:cNvSpPr txBox="true"/>
            <p:nvPr/>
          </p:nvSpPr>
          <p:spPr>
            <a:xfrm flipH="true">
              <a:off x="4729678" y="1875172"/>
              <a:ext cx="2732643" cy="502524"/>
            </a:xfrm>
            <a:prstGeom prst="rect">
              <a:avLst/>
            </a:prstGeom>
            <a:noFill/>
            <a:effectLst/>
          </p:spPr>
          <p:txBody>
            <a:bodyPr wrap="square" rtlCol="0">
              <a:spAutoFit/>
            </a:bodyPr>
            <a:lstStyle/>
            <a:p>
              <a:pPr algn="ctr"/>
              <a:r>
                <a:rPr lang="zh-CN" altLang="en-US" b="1" spc="221" dirty="0">
                  <a:solidFill>
                    <a:schemeClr val="accent1"/>
                  </a:solidFill>
                  <a:latin typeface="方正尚酷简体" panose="03000509000000000000" pitchFamily="65" charset="-122"/>
                  <a:ea typeface="方正兰亭黑简体"/>
                </a:rPr>
                <a:t>项目验收整改</a:t>
              </a:r>
              <a:endParaRPr lang="zh-CN" altLang="en-US" b="1" spc="221" dirty="0">
                <a:solidFill>
                  <a:schemeClr val="accent1"/>
                </a:solidFill>
                <a:latin typeface="方正尚酷简体" panose="03000509000000000000" pitchFamily="65" charset="-122"/>
                <a:ea typeface="方正兰亭黑简体"/>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占位符 26"/>
          <p:cNvPicPr>
            <a:picLocks noChangeAspect="true"/>
          </p:cNvPicPr>
          <p:nvPr/>
        </p:nvPicPr>
        <p:blipFill>
          <a:blip r:embed="rId1" cstate="screen"/>
          <a:srcRect/>
          <a:stretch>
            <a:fillRect/>
          </a:stretch>
        </p:blipFill>
        <p:spPr>
          <a:xfrm>
            <a:off x="888795" y="1120593"/>
            <a:ext cx="1279622" cy="1274079"/>
          </a:xfrm>
          <a:custGeom>
            <a:avLst/>
            <a:gdLst>
              <a:gd name="connsiteX0" fmla="*/ 866775 w 1733550"/>
              <a:gd name="connsiteY0" fmla="*/ 0 h 1733550"/>
              <a:gd name="connsiteX1" fmla="*/ 1733550 w 1733550"/>
              <a:gd name="connsiteY1" fmla="*/ 866775 h 1733550"/>
              <a:gd name="connsiteX2" fmla="*/ 866775 w 1733550"/>
              <a:gd name="connsiteY2" fmla="*/ 1733550 h 1733550"/>
              <a:gd name="connsiteX3" fmla="*/ 0 w 1733550"/>
              <a:gd name="connsiteY3" fmla="*/ 866775 h 1733550"/>
              <a:gd name="connsiteX4" fmla="*/ 866775 w 1733550"/>
              <a:gd name="connsiteY4" fmla="*/ 0 h 1733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3550" h="1733550">
                <a:moveTo>
                  <a:pt x="866775" y="0"/>
                </a:moveTo>
                <a:cubicBezTo>
                  <a:pt x="1345482" y="0"/>
                  <a:pt x="1733550" y="388068"/>
                  <a:pt x="1733550" y="866775"/>
                </a:cubicBezTo>
                <a:cubicBezTo>
                  <a:pt x="1733550" y="1345482"/>
                  <a:pt x="1345482" y="1733550"/>
                  <a:pt x="866775" y="1733550"/>
                </a:cubicBezTo>
                <a:cubicBezTo>
                  <a:pt x="388068" y="1733550"/>
                  <a:pt x="0" y="1345482"/>
                  <a:pt x="0" y="866775"/>
                </a:cubicBezTo>
                <a:cubicBezTo>
                  <a:pt x="0" y="388068"/>
                  <a:pt x="388068" y="0"/>
                  <a:pt x="866775" y="0"/>
                </a:cubicBezTo>
                <a:close/>
              </a:path>
            </a:pathLst>
          </a:custGeom>
          <a:solidFill>
            <a:schemeClr val="accent1"/>
          </a:solidFill>
          <a:ln w="38100" cap="flat" cmpd="sng" algn="ctr">
            <a:solidFill>
              <a:schemeClr val="accent3"/>
            </a:solidFill>
            <a:prstDash val="solid"/>
            <a:miter lim="800000"/>
            <a:headEnd/>
            <a:tailEnd/>
          </a:ln>
          <a:effectLst/>
        </p:spPr>
      </p:pic>
      <p:pic>
        <p:nvPicPr>
          <p:cNvPr id="12" name="图片占位符 27"/>
          <p:cNvPicPr>
            <a:picLocks noChangeAspect="true"/>
          </p:cNvPicPr>
          <p:nvPr/>
        </p:nvPicPr>
        <p:blipFill>
          <a:blip r:embed="rId2" cstate="screen"/>
          <a:srcRect/>
          <a:stretch>
            <a:fillRect/>
          </a:stretch>
        </p:blipFill>
        <p:spPr>
          <a:xfrm>
            <a:off x="3808020" y="1110083"/>
            <a:ext cx="1279622" cy="1274079"/>
          </a:xfrm>
          <a:custGeom>
            <a:avLst/>
            <a:gdLst>
              <a:gd name="connsiteX0" fmla="*/ 866775 w 1733550"/>
              <a:gd name="connsiteY0" fmla="*/ 0 h 1733550"/>
              <a:gd name="connsiteX1" fmla="*/ 1733550 w 1733550"/>
              <a:gd name="connsiteY1" fmla="*/ 866775 h 1733550"/>
              <a:gd name="connsiteX2" fmla="*/ 866775 w 1733550"/>
              <a:gd name="connsiteY2" fmla="*/ 1733550 h 1733550"/>
              <a:gd name="connsiteX3" fmla="*/ 0 w 1733550"/>
              <a:gd name="connsiteY3" fmla="*/ 866775 h 1733550"/>
              <a:gd name="connsiteX4" fmla="*/ 866775 w 1733550"/>
              <a:gd name="connsiteY4" fmla="*/ 0 h 1733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3550" h="1733550">
                <a:moveTo>
                  <a:pt x="866775" y="0"/>
                </a:moveTo>
                <a:cubicBezTo>
                  <a:pt x="1345482" y="0"/>
                  <a:pt x="1733550" y="388068"/>
                  <a:pt x="1733550" y="866775"/>
                </a:cubicBezTo>
                <a:cubicBezTo>
                  <a:pt x="1733550" y="1345482"/>
                  <a:pt x="1345482" y="1733550"/>
                  <a:pt x="866775" y="1733550"/>
                </a:cubicBezTo>
                <a:cubicBezTo>
                  <a:pt x="388068" y="1733550"/>
                  <a:pt x="0" y="1345482"/>
                  <a:pt x="0" y="866775"/>
                </a:cubicBezTo>
                <a:cubicBezTo>
                  <a:pt x="0" y="388068"/>
                  <a:pt x="388068" y="0"/>
                  <a:pt x="866775" y="0"/>
                </a:cubicBezTo>
                <a:close/>
              </a:path>
            </a:pathLst>
          </a:custGeom>
          <a:solidFill>
            <a:schemeClr val="accent1"/>
          </a:solidFill>
          <a:ln w="38100" cap="flat" cmpd="sng" algn="ctr">
            <a:solidFill>
              <a:schemeClr val="accent3"/>
            </a:solidFill>
            <a:prstDash val="solid"/>
            <a:miter lim="800000"/>
            <a:headEnd/>
            <a:tailEnd/>
          </a:ln>
          <a:effectLst/>
        </p:spPr>
      </p:pic>
      <p:sp>
        <p:nvSpPr>
          <p:cNvPr id="14" name="ïṧḷïḓê-Oval 8"/>
          <p:cNvSpPr/>
          <p:nvPr/>
        </p:nvSpPr>
        <p:spPr>
          <a:xfrm>
            <a:off x="1309996" y="2782463"/>
            <a:ext cx="364434" cy="362855"/>
          </a:xfrm>
          <a:prstGeom prst="ellipse">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anchor="ctr"/>
          <a:lstStyle/>
          <a:p>
            <a:pPr algn="ctr"/>
          </a:p>
        </p:txBody>
      </p:sp>
      <p:sp>
        <p:nvSpPr>
          <p:cNvPr id="15" name="ïṧḷïḓê-Oval 9"/>
          <p:cNvSpPr/>
          <p:nvPr/>
        </p:nvSpPr>
        <p:spPr>
          <a:xfrm>
            <a:off x="4260752" y="2824504"/>
            <a:ext cx="364434" cy="362855"/>
          </a:xfrm>
          <a:prstGeom prst="ellipse">
            <a:avLst/>
          </a:prstGeom>
          <a:solidFill>
            <a:srgbClr val="0070C0"/>
          </a:solidFill>
          <a:ln>
            <a:solidFill>
              <a:schemeClr val="bg2"/>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anchor="ctr"/>
          <a:lstStyle/>
          <a:p>
            <a:pPr algn="ctr"/>
          </a:p>
        </p:txBody>
      </p:sp>
      <p:grpSp>
        <p:nvGrpSpPr>
          <p:cNvPr id="17" name="组合 16"/>
          <p:cNvGrpSpPr/>
          <p:nvPr/>
        </p:nvGrpSpPr>
        <p:grpSpPr>
          <a:xfrm>
            <a:off x="695824" y="3224843"/>
            <a:ext cx="1630108" cy="804791"/>
            <a:chOff x="874713" y="1063625"/>
            <a:chExt cx="2208365" cy="1095023"/>
          </a:xfrm>
        </p:grpSpPr>
        <p:sp>
          <p:nvSpPr>
            <p:cNvPr id="18" name="矩形 17"/>
            <p:cNvSpPr/>
            <p:nvPr/>
          </p:nvSpPr>
          <p:spPr>
            <a:xfrm>
              <a:off x="875703" y="1757065"/>
              <a:ext cx="2207375" cy="401583"/>
            </a:xfrm>
            <a:prstGeom prst="rect">
              <a:avLst/>
            </a:prstGeom>
          </p:spPr>
          <p:txBody>
            <a:bodyPr wrap="square">
              <a:spAutoFit/>
              <a:scene3d>
                <a:camera prst="orthographicFront"/>
                <a:lightRig rig="threePt" dir="t"/>
              </a:scene3d>
              <a:sp3d contourW="12700"/>
            </a:bodyPr>
            <a:lstStyle/>
            <a:p>
              <a:pPr>
                <a:lnSpc>
                  <a:spcPct val="120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矩形 18"/>
            <p:cNvSpPr/>
            <p:nvPr/>
          </p:nvSpPr>
          <p:spPr>
            <a:xfrm>
              <a:off x="874713" y="1063625"/>
              <a:ext cx="2084386" cy="102816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D8141A"/>
                  </a:solidFill>
                  <a:latin typeface="微软雅黑" panose="020B0503020204020204" pitchFamily="34" charset="-122"/>
                  <a:ea typeface="微软雅黑" panose="020B0503020204020204" pitchFamily="34" charset="-122"/>
                  <a:cs typeface="微软雅黑" panose="020B0503020204020204" pitchFamily="34" charset="-122"/>
                </a:rPr>
                <a:t>加计扣除研发费用范围</a:t>
              </a:r>
              <a:endParaRPr lang="zh-CN" altLang="en-US" b="1" dirty="0">
                <a:solidFill>
                  <a:srgbClr val="D8141A"/>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0" name="组合 19"/>
          <p:cNvGrpSpPr/>
          <p:nvPr/>
        </p:nvGrpSpPr>
        <p:grpSpPr>
          <a:xfrm>
            <a:off x="3778595" y="3217456"/>
            <a:ext cx="1836889" cy="755650"/>
            <a:chOff x="874713" y="1065364"/>
            <a:chExt cx="2488499" cy="1028160"/>
          </a:xfrm>
        </p:grpSpPr>
        <p:sp>
          <p:nvSpPr>
            <p:cNvPr id="21" name="矩形 20"/>
            <p:cNvSpPr/>
            <p:nvPr/>
          </p:nvSpPr>
          <p:spPr>
            <a:xfrm>
              <a:off x="874713" y="1641528"/>
              <a:ext cx="2488499" cy="355606"/>
            </a:xfrm>
            <a:prstGeom prst="rect">
              <a:avLst/>
            </a:prstGeom>
          </p:spPr>
          <p:txBody>
            <a:bodyPr wrap="square">
              <a:spAutoFit/>
              <a:scene3d>
                <a:camera prst="orthographicFront"/>
                <a:lightRig rig="threePt" dir="t"/>
              </a:scene3d>
              <a:sp3d contourW="12700"/>
            </a:bodyPr>
            <a:lstStyle/>
            <a:p>
              <a:pPr algn="just">
                <a:lnSpc>
                  <a:spcPct val="120000"/>
                </a:lnSpc>
              </a:pP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p:nvSpPr>
          <p:spPr>
            <a:xfrm>
              <a:off x="917429" y="1065364"/>
              <a:ext cx="2084387" cy="1028160"/>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不同</a:t>
              </a:r>
              <a:r>
                <a:rPr lang="zh-CN" altLang="en-US"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研发费用口径对比</a:t>
              </a:r>
              <a:endParaRPr lang="zh-CN" altLang="en-US"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6" name="平行四边形 25"/>
          <p:cNvSpPr/>
          <p:nvPr/>
        </p:nvSpPr>
        <p:spPr>
          <a:xfrm>
            <a:off x="-61696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平行四边形 26"/>
          <p:cNvSpPr/>
          <p:nvPr/>
        </p:nvSpPr>
        <p:spPr>
          <a:xfrm>
            <a:off x="2417763" y="233132"/>
            <a:ext cx="6581775" cy="45719"/>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平行四边形 27"/>
          <p:cNvSpPr/>
          <p:nvPr/>
        </p:nvSpPr>
        <p:spPr>
          <a:xfrm>
            <a:off x="-438290" y="230111"/>
            <a:ext cx="2973486"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r>
              <a:rPr lang="zh-CN" altLang="en-US" dirty="0"/>
              <a:t>、研发费用归集</a:t>
            </a:r>
            <a:endParaRPr lang="zh-CN" altLang="en-US" dirty="0"/>
          </a:p>
        </p:txBody>
      </p:sp>
      <p:cxnSp>
        <p:nvCxnSpPr>
          <p:cNvPr id="29" name="直接连接符 56"/>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图片占位符 26"/>
          <p:cNvPicPr>
            <a:picLocks noChangeAspect="true"/>
          </p:cNvPicPr>
          <p:nvPr/>
        </p:nvPicPr>
        <p:blipFill>
          <a:blip r:embed="rId1" cstate="screen"/>
          <a:srcRect/>
          <a:stretch>
            <a:fillRect/>
          </a:stretch>
        </p:blipFill>
        <p:spPr>
          <a:xfrm>
            <a:off x="6967015" y="1109798"/>
            <a:ext cx="1279622" cy="1274079"/>
          </a:xfrm>
          <a:custGeom>
            <a:avLst/>
            <a:gdLst>
              <a:gd name="connsiteX0" fmla="*/ 866775 w 1733550"/>
              <a:gd name="connsiteY0" fmla="*/ 0 h 1733550"/>
              <a:gd name="connsiteX1" fmla="*/ 1733550 w 1733550"/>
              <a:gd name="connsiteY1" fmla="*/ 866775 h 1733550"/>
              <a:gd name="connsiteX2" fmla="*/ 866775 w 1733550"/>
              <a:gd name="connsiteY2" fmla="*/ 1733550 h 1733550"/>
              <a:gd name="connsiteX3" fmla="*/ 0 w 1733550"/>
              <a:gd name="connsiteY3" fmla="*/ 866775 h 1733550"/>
              <a:gd name="connsiteX4" fmla="*/ 866775 w 1733550"/>
              <a:gd name="connsiteY4" fmla="*/ 0 h 1733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3550" h="1733550">
                <a:moveTo>
                  <a:pt x="866775" y="0"/>
                </a:moveTo>
                <a:cubicBezTo>
                  <a:pt x="1345482" y="0"/>
                  <a:pt x="1733550" y="388068"/>
                  <a:pt x="1733550" y="866775"/>
                </a:cubicBezTo>
                <a:cubicBezTo>
                  <a:pt x="1733550" y="1345482"/>
                  <a:pt x="1345482" y="1733550"/>
                  <a:pt x="866775" y="1733550"/>
                </a:cubicBezTo>
                <a:cubicBezTo>
                  <a:pt x="388068" y="1733550"/>
                  <a:pt x="0" y="1345482"/>
                  <a:pt x="0" y="866775"/>
                </a:cubicBezTo>
                <a:cubicBezTo>
                  <a:pt x="0" y="388068"/>
                  <a:pt x="388068" y="0"/>
                  <a:pt x="866775" y="0"/>
                </a:cubicBezTo>
                <a:close/>
              </a:path>
            </a:pathLst>
          </a:custGeom>
          <a:solidFill>
            <a:schemeClr val="accent1"/>
          </a:solidFill>
          <a:ln w="38100" cap="flat" cmpd="sng" algn="ctr">
            <a:solidFill>
              <a:schemeClr val="accent3"/>
            </a:solidFill>
            <a:prstDash val="solid"/>
            <a:miter lim="800000"/>
            <a:headEnd/>
            <a:tailEnd/>
          </a:ln>
          <a:effectLst/>
        </p:spPr>
      </p:pic>
      <p:sp>
        <p:nvSpPr>
          <p:cNvPr id="3" name="ïṧḷïḓê-Oval 8"/>
          <p:cNvSpPr/>
          <p:nvPr/>
        </p:nvSpPr>
        <p:spPr>
          <a:xfrm>
            <a:off x="7388216" y="2771668"/>
            <a:ext cx="364434" cy="362855"/>
          </a:xfrm>
          <a:prstGeom prst="ellipse">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anchor="ctr"/>
          <a:lstStyle/>
          <a:p>
            <a:pPr algn="ctr"/>
          </a:p>
        </p:txBody>
      </p:sp>
      <p:grpSp>
        <p:nvGrpSpPr>
          <p:cNvPr id="4" name="组合 3"/>
          <p:cNvGrpSpPr/>
          <p:nvPr/>
        </p:nvGrpSpPr>
        <p:grpSpPr>
          <a:xfrm>
            <a:off x="6916284" y="3214048"/>
            <a:ext cx="1630108" cy="804791"/>
            <a:chOff x="874713" y="1063625"/>
            <a:chExt cx="2208365" cy="1095023"/>
          </a:xfrm>
        </p:grpSpPr>
        <p:sp>
          <p:nvSpPr>
            <p:cNvPr id="5" name="矩形 4"/>
            <p:cNvSpPr/>
            <p:nvPr/>
          </p:nvSpPr>
          <p:spPr>
            <a:xfrm>
              <a:off x="875703" y="1757065"/>
              <a:ext cx="2207375" cy="401583"/>
            </a:xfrm>
            <a:prstGeom prst="rect">
              <a:avLst/>
            </a:prstGeom>
          </p:spPr>
          <p:txBody>
            <a:bodyPr wrap="square">
              <a:spAutoFit/>
              <a:scene3d>
                <a:camera prst="orthographicFront"/>
                <a:lightRig rig="threePt" dir="t"/>
              </a:scene3d>
              <a:sp3d contourW="12700"/>
            </a:bodyPr>
            <a:lstStyle/>
            <a:p>
              <a:pPr>
                <a:lnSpc>
                  <a:spcPct val="120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矩形 5"/>
            <p:cNvSpPr/>
            <p:nvPr/>
          </p:nvSpPr>
          <p:spPr>
            <a:xfrm>
              <a:off x="874713" y="1063625"/>
              <a:ext cx="2084386" cy="1028160"/>
            </a:xfrm>
            <a:prstGeom prst="rect">
              <a:avLst/>
            </a:prstGeom>
          </p:spPr>
          <p:txBody>
            <a:bodyPr wrap="square">
              <a:spAutoFit/>
              <a:scene3d>
                <a:camera prst="orthographicFront"/>
                <a:lightRig rig="threePt" dir="t"/>
              </a:scene3d>
              <a:sp3d contourW="12700"/>
            </a:bodyPr>
            <a:lstStyle/>
            <a:p>
              <a:pPr algn="l">
                <a:lnSpc>
                  <a:spcPct val="120000"/>
                </a:lnSpc>
                <a:buClrTx/>
                <a:buSzTx/>
                <a:buFontTx/>
              </a:pPr>
              <a:r>
                <a:rPr lang="zh-CN" altLang="en-US" b="1" dirty="0">
                  <a:solidFill>
                    <a:srgbClr val="D8141A"/>
                  </a:solidFill>
                  <a:latin typeface="微软雅黑" panose="020B0503020204020204" pitchFamily="34" charset="-122"/>
                  <a:ea typeface="微软雅黑" panose="020B0503020204020204" pitchFamily="34" charset="-122"/>
                  <a:cs typeface="微软雅黑" panose="020B0503020204020204" pitchFamily="34" charset="-122"/>
                  <a:sym typeface="+mn-ea"/>
                </a:rPr>
                <a:t>研发费用会计核算要求</a:t>
              </a:r>
              <a:endParaRPr lang="zh-CN" altLang="en-US" b="1" dirty="0">
                <a:solidFill>
                  <a:srgbClr val="D8141A"/>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12"/>
          <p:cNvGrpSpPr/>
          <p:nvPr/>
        </p:nvGrpSpPr>
        <p:grpSpPr bwMode="auto">
          <a:xfrm>
            <a:off x="3201210" y="1273916"/>
            <a:ext cx="1598356" cy="1124737"/>
            <a:chOff x="0" y="0"/>
            <a:chExt cx="1624019" cy="1147515"/>
          </a:xfrm>
        </p:grpSpPr>
        <p:grpSp>
          <p:nvGrpSpPr>
            <p:cNvPr id="9" name="组合 7"/>
            <p:cNvGrpSpPr/>
            <p:nvPr/>
          </p:nvGrpSpPr>
          <p:grpSpPr bwMode="auto">
            <a:xfrm>
              <a:off x="0" y="0"/>
              <a:ext cx="1624019" cy="1147515"/>
              <a:chOff x="0" y="0"/>
              <a:chExt cx="2070437" cy="1462949"/>
            </a:xfrm>
          </p:grpSpPr>
          <p:sp>
            <p:nvSpPr>
              <p:cNvPr id="11" name="等腰三角形 6"/>
              <p:cNvSpPr/>
              <p:nvPr/>
            </p:nvSpPr>
            <p:spPr bwMode="auto">
              <a:xfrm>
                <a:off x="10120" y="900432"/>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2" name="右箭头 5"/>
              <p:cNvSpPr/>
              <p:nvPr/>
            </p:nvSpPr>
            <p:spPr bwMode="auto">
              <a:xfrm>
                <a:off x="0" y="0"/>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10" name="Freeform 6"/>
            <p:cNvSpPr>
              <a:spLocks noEditPoints="true"/>
            </p:cNvSpPr>
            <p:nvPr/>
          </p:nvSpPr>
          <p:spPr bwMode="auto">
            <a:xfrm>
              <a:off x="1055100" y="277244"/>
              <a:ext cx="282917" cy="367363"/>
            </a:xfrm>
            <a:custGeom>
              <a:avLst/>
              <a:gdLst>
                <a:gd name="T0" fmla="*/ 37196 w 251"/>
                <a:gd name="T1" fmla="*/ 335810 h 326"/>
                <a:gd name="T2" fmla="*/ 29306 w 251"/>
                <a:gd name="T3" fmla="*/ 202838 h 326"/>
                <a:gd name="T4" fmla="*/ 49595 w 251"/>
                <a:gd name="T5" fmla="*/ 169032 h 326"/>
                <a:gd name="T6" fmla="*/ 86791 w 251"/>
                <a:gd name="T7" fmla="*/ 158890 h 326"/>
                <a:gd name="T8" fmla="*/ 93554 w 251"/>
                <a:gd name="T9" fmla="*/ 191570 h 326"/>
                <a:gd name="T10" fmla="*/ 85664 w 251"/>
                <a:gd name="T11" fmla="*/ 200585 h 326"/>
                <a:gd name="T12" fmla="*/ 60867 w 251"/>
                <a:gd name="T13" fmla="*/ 221995 h 326"/>
                <a:gd name="T14" fmla="*/ 50722 w 251"/>
                <a:gd name="T15" fmla="*/ 335810 h 326"/>
                <a:gd name="T16" fmla="*/ 65375 w 251"/>
                <a:gd name="T17" fmla="*/ 334683 h 326"/>
                <a:gd name="T18" fmla="*/ 223178 w 251"/>
                <a:gd name="T19" fmla="*/ 236645 h 326"/>
                <a:gd name="T20" fmla="*/ 92427 w 251"/>
                <a:gd name="T21" fmla="*/ 103673 h 326"/>
                <a:gd name="T22" fmla="*/ 151039 w 251"/>
                <a:gd name="T23" fmla="*/ 52963 h 326"/>
                <a:gd name="T24" fmla="*/ 184854 w 251"/>
                <a:gd name="T25" fmla="*/ 103673 h 326"/>
                <a:gd name="T26" fmla="*/ 192744 w 251"/>
                <a:gd name="T27" fmla="*/ 28172 h 326"/>
                <a:gd name="T28" fmla="*/ 84537 w 251"/>
                <a:gd name="T29" fmla="*/ 23664 h 326"/>
                <a:gd name="T30" fmla="*/ 92427 w 251"/>
                <a:gd name="T31" fmla="*/ 103673 h 326"/>
                <a:gd name="T32" fmla="*/ 242339 w 251"/>
                <a:gd name="T33" fmla="*/ 350460 h 326"/>
                <a:gd name="T34" fmla="*/ 55231 w 251"/>
                <a:gd name="T35" fmla="*/ 367363 h 326"/>
                <a:gd name="T36" fmla="*/ 253611 w 251"/>
                <a:gd name="T37" fmla="*/ 202838 h 326"/>
                <a:gd name="T38" fmla="*/ 245721 w 251"/>
                <a:gd name="T39" fmla="*/ 335810 h 326"/>
                <a:gd name="T40" fmla="*/ 237831 w 251"/>
                <a:gd name="T41" fmla="*/ 232137 h 326"/>
                <a:gd name="T42" fmla="*/ 188236 w 251"/>
                <a:gd name="T43" fmla="*/ 221995 h 326"/>
                <a:gd name="T44" fmla="*/ 199507 w 251"/>
                <a:gd name="T45" fmla="*/ 199458 h 326"/>
                <a:gd name="T46" fmla="*/ 201762 w 251"/>
                <a:gd name="T47" fmla="*/ 192697 h 326"/>
                <a:gd name="T48" fmla="*/ 234449 w 251"/>
                <a:gd name="T49" fmla="*/ 167905 h 326"/>
                <a:gd name="T50" fmla="*/ 237831 w 251"/>
                <a:gd name="T51" fmla="*/ 171286 h 326"/>
                <a:gd name="T52" fmla="*/ 253611 w 251"/>
                <a:gd name="T53" fmla="*/ 202838 h 326"/>
                <a:gd name="T54" fmla="*/ 193871 w 251"/>
                <a:gd name="T55" fmla="*/ 200585 h 326"/>
                <a:gd name="T56" fmla="*/ 184854 w 251"/>
                <a:gd name="T57" fmla="*/ 185935 h 326"/>
                <a:gd name="T58" fmla="*/ 196126 w 251"/>
                <a:gd name="T59" fmla="*/ 158890 h 326"/>
                <a:gd name="T60" fmla="*/ 174710 w 251"/>
                <a:gd name="T61" fmla="*/ 163398 h 326"/>
                <a:gd name="T62" fmla="*/ 182600 w 251"/>
                <a:gd name="T63" fmla="*/ 221995 h 326"/>
                <a:gd name="T64" fmla="*/ 87918 w 251"/>
                <a:gd name="T65" fmla="*/ 187062 h 326"/>
                <a:gd name="T66" fmla="*/ 101444 w 251"/>
                <a:gd name="T67" fmla="*/ 189316 h 326"/>
                <a:gd name="T68" fmla="*/ 102572 w 251"/>
                <a:gd name="T69" fmla="*/ 221995 h 326"/>
                <a:gd name="T70" fmla="*/ 108207 w 251"/>
                <a:gd name="T71" fmla="*/ 163398 h 326"/>
                <a:gd name="T72" fmla="*/ 89046 w 251"/>
                <a:gd name="T73" fmla="*/ 158890 h 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 h="326">
                  <a:moveTo>
                    <a:pt x="45" y="298"/>
                  </a:moveTo>
                  <a:cubicBezTo>
                    <a:pt x="33" y="298"/>
                    <a:pt x="33" y="298"/>
                    <a:pt x="33" y="298"/>
                  </a:cubicBezTo>
                  <a:cubicBezTo>
                    <a:pt x="4" y="298"/>
                    <a:pt x="0" y="279"/>
                    <a:pt x="7" y="253"/>
                  </a:cubicBezTo>
                  <a:cubicBezTo>
                    <a:pt x="26" y="180"/>
                    <a:pt x="26" y="180"/>
                    <a:pt x="26" y="180"/>
                  </a:cubicBezTo>
                  <a:cubicBezTo>
                    <a:pt x="29" y="168"/>
                    <a:pt x="35" y="158"/>
                    <a:pt x="42" y="151"/>
                  </a:cubicBezTo>
                  <a:cubicBezTo>
                    <a:pt x="44" y="150"/>
                    <a:pt x="44" y="150"/>
                    <a:pt x="44" y="150"/>
                  </a:cubicBezTo>
                  <a:cubicBezTo>
                    <a:pt x="45" y="149"/>
                    <a:pt x="45" y="149"/>
                    <a:pt x="45" y="149"/>
                  </a:cubicBezTo>
                  <a:cubicBezTo>
                    <a:pt x="77" y="141"/>
                    <a:pt x="77" y="141"/>
                    <a:pt x="77" y="141"/>
                  </a:cubicBezTo>
                  <a:cubicBezTo>
                    <a:pt x="74" y="171"/>
                    <a:pt x="74" y="171"/>
                    <a:pt x="74" y="171"/>
                  </a:cubicBezTo>
                  <a:cubicBezTo>
                    <a:pt x="83" y="170"/>
                    <a:pt x="83" y="170"/>
                    <a:pt x="83" y="170"/>
                  </a:cubicBezTo>
                  <a:cubicBezTo>
                    <a:pt x="76" y="177"/>
                    <a:pt x="76" y="177"/>
                    <a:pt x="76" y="177"/>
                  </a:cubicBezTo>
                  <a:cubicBezTo>
                    <a:pt x="76" y="178"/>
                    <a:pt x="76" y="178"/>
                    <a:pt x="76" y="178"/>
                  </a:cubicBezTo>
                  <a:cubicBezTo>
                    <a:pt x="77" y="178"/>
                    <a:pt x="81" y="186"/>
                    <a:pt x="87" y="197"/>
                  </a:cubicBezTo>
                  <a:cubicBezTo>
                    <a:pt x="54" y="197"/>
                    <a:pt x="54" y="197"/>
                    <a:pt x="54" y="197"/>
                  </a:cubicBezTo>
                  <a:cubicBezTo>
                    <a:pt x="45" y="206"/>
                    <a:pt x="45" y="206"/>
                    <a:pt x="45" y="206"/>
                  </a:cubicBezTo>
                  <a:cubicBezTo>
                    <a:pt x="45" y="298"/>
                    <a:pt x="45" y="298"/>
                    <a:pt x="45" y="298"/>
                  </a:cubicBezTo>
                  <a:close/>
                  <a:moveTo>
                    <a:pt x="58" y="210"/>
                  </a:moveTo>
                  <a:cubicBezTo>
                    <a:pt x="58" y="297"/>
                    <a:pt x="58" y="297"/>
                    <a:pt x="58" y="297"/>
                  </a:cubicBezTo>
                  <a:cubicBezTo>
                    <a:pt x="198" y="297"/>
                    <a:pt x="198" y="297"/>
                    <a:pt x="198" y="297"/>
                  </a:cubicBezTo>
                  <a:cubicBezTo>
                    <a:pt x="198" y="210"/>
                    <a:pt x="198" y="210"/>
                    <a:pt x="198" y="210"/>
                  </a:cubicBezTo>
                  <a:cubicBezTo>
                    <a:pt x="58" y="210"/>
                    <a:pt x="58" y="210"/>
                    <a:pt x="58" y="210"/>
                  </a:cubicBezTo>
                  <a:close/>
                  <a:moveTo>
                    <a:pt x="82" y="92"/>
                  </a:moveTo>
                  <a:cubicBezTo>
                    <a:pt x="80" y="74"/>
                    <a:pt x="79" y="66"/>
                    <a:pt x="85" y="48"/>
                  </a:cubicBezTo>
                  <a:cubicBezTo>
                    <a:pt x="96" y="56"/>
                    <a:pt x="123" y="52"/>
                    <a:pt x="134" y="47"/>
                  </a:cubicBezTo>
                  <a:cubicBezTo>
                    <a:pt x="140" y="56"/>
                    <a:pt x="151" y="58"/>
                    <a:pt x="161" y="55"/>
                  </a:cubicBezTo>
                  <a:cubicBezTo>
                    <a:pt x="164" y="70"/>
                    <a:pt x="164" y="72"/>
                    <a:pt x="164" y="92"/>
                  </a:cubicBezTo>
                  <a:cubicBezTo>
                    <a:pt x="164" y="92"/>
                    <a:pt x="175" y="82"/>
                    <a:pt x="177" y="74"/>
                  </a:cubicBezTo>
                  <a:cubicBezTo>
                    <a:pt x="179" y="65"/>
                    <a:pt x="175" y="32"/>
                    <a:pt x="171" y="25"/>
                  </a:cubicBezTo>
                  <a:cubicBezTo>
                    <a:pt x="167" y="14"/>
                    <a:pt x="154" y="6"/>
                    <a:pt x="132" y="9"/>
                  </a:cubicBezTo>
                  <a:cubicBezTo>
                    <a:pt x="111" y="0"/>
                    <a:pt x="86" y="9"/>
                    <a:pt x="75" y="21"/>
                  </a:cubicBezTo>
                  <a:cubicBezTo>
                    <a:pt x="71" y="27"/>
                    <a:pt x="65" y="74"/>
                    <a:pt x="70" y="81"/>
                  </a:cubicBezTo>
                  <a:cubicBezTo>
                    <a:pt x="76" y="88"/>
                    <a:pt x="82" y="92"/>
                    <a:pt x="82" y="92"/>
                  </a:cubicBezTo>
                  <a:close/>
                  <a:moveTo>
                    <a:pt x="40" y="311"/>
                  </a:moveTo>
                  <a:cubicBezTo>
                    <a:pt x="215" y="311"/>
                    <a:pt x="215" y="311"/>
                    <a:pt x="215" y="311"/>
                  </a:cubicBezTo>
                  <a:cubicBezTo>
                    <a:pt x="205" y="326"/>
                    <a:pt x="205" y="326"/>
                    <a:pt x="205" y="326"/>
                  </a:cubicBezTo>
                  <a:cubicBezTo>
                    <a:pt x="49" y="326"/>
                    <a:pt x="49" y="326"/>
                    <a:pt x="49" y="326"/>
                  </a:cubicBezTo>
                  <a:cubicBezTo>
                    <a:pt x="40" y="311"/>
                    <a:pt x="40" y="311"/>
                    <a:pt x="40" y="311"/>
                  </a:cubicBezTo>
                  <a:close/>
                  <a:moveTo>
                    <a:pt x="225" y="180"/>
                  </a:moveTo>
                  <a:cubicBezTo>
                    <a:pt x="244" y="253"/>
                    <a:pt x="244" y="253"/>
                    <a:pt x="244" y="253"/>
                  </a:cubicBezTo>
                  <a:cubicBezTo>
                    <a:pt x="251" y="279"/>
                    <a:pt x="248" y="298"/>
                    <a:pt x="218" y="298"/>
                  </a:cubicBezTo>
                  <a:cubicBezTo>
                    <a:pt x="211" y="298"/>
                    <a:pt x="211" y="298"/>
                    <a:pt x="211" y="298"/>
                  </a:cubicBezTo>
                  <a:cubicBezTo>
                    <a:pt x="211" y="206"/>
                    <a:pt x="211" y="206"/>
                    <a:pt x="211" y="206"/>
                  </a:cubicBezTo>
                  <a:cubicBezTo>
                    <a:pt x="201" y="197"/>
                    <a:pt x="201" y="197"/>
                    <a:pt x="201" y="197"/>
                  </a:cubicBezTo>
                  <a:cubicBezTo>
                    <a:pt x="167" y="197"/>
                    <a:pt x="167" y="197"/>
                    <a:pt x="167" y="197"/>
                  </a:cubicBezTo>
                  <a:cubicBezTo>
                    <a:pt x="172" y="186"/>
                    <a:pt x="177" y="178"/>
                    <a:pt x="177" y="178"/>
                  </a:cubicBezTo>
                  <a:cubicBezTo>
                    <a:pt x="177" y="177"/>
                    <a:pt x="177" y="177"/>
                    <a:pt x="177" y="177"/>
                  </a:cubicBezTo>
                  <a:cubicBezTo>
                    <a:pt x="170" y="170"/>
                    <a:pt x="170" y="170"/>
                    <a:pt x="170" y="170"/>
                  </a:cubicBezTo>
                  <a:cubicBezTo>
                    <a:pt x="179" y="171"/>
                    <a:pt x="179" y="171"/>
                    <a:pt x="179" y="171"/>
                  </a:cubicBezTo>
                  <a:cubicBezTo>
                    <a:pt x="177" y="142"/>
                    <a:pt x="177" y="142"/>
                    <a:pt x="177" y="142"/>
                  </a:cubicBezTo>
                  <a:cubicBezTo>
                    <a:pt x="208" y="149"/>
                    <a:pt x="208" y="149"/>
                    <a:pt x="208" y="149"/>
                  </a:cubicBezTo>
                  <a:cubicBezTo>
                    <a:pt x="210" y="150"/>
                    <a:pt x="210" y="150"/>
                    <a:pt x="210" y="150"/>
                  </a:cubicBezTo>
                  <a:cubicBezTo>
                    <a:pt x="211" y="152"/>
                    <a:pt x="211" y="152"/>
                    <a:pt x="211" y="152"/>
                  </a:cubicBezTo>
                  <a:cubicBezTo>
                    <a:pt x="218" y="160"/>
                    <a:pt x="222" y="170"/>
                    <a:pt x="224" y="180"/>
                  </a:cubicBezTo>
                  <a:cubicBezTo>
                    <a:pt x="225" y="180"/>
                    <a:pt x="225" y="180"/>
                    <a:pt x="225" y="180"/>
                  </a:cubicBezTo>
                  <a:close/>
                  <a:moveTo>
                    <a:pt x="162" y="197"/>
                  </a:moveTo>
                  <a:cubicBezTo>
                    <a:pt x="167" y="188"/>
                    <a:pt x="171" y="181"/>
                    <a:pt x="172" y="178"/>
                  </a:cubicBezTo>
                  <a:cubicBezTo>
                    <a:pt x="163" y="168"/>
                    <a:pt x="163" y="168"/>
                    <a:pt x="163" y="168"/>
                  </a:cubicBezTo>
                  <a:cubicBezTo>
                    <a:pt x="164" y="165"/>
                    <a:pt x="164" y="165"/>
                    <a:pt x="164" y="165"/>
                  </a:cubicBezTo>
                  <a:cubicBezTo>
                    <a:pt x="175" y="166"/>
                    <a:pt x="175" y="166"/>
                    <a:pt x="175" y="166"/>
                  </a:cubicBezTo>
                  <a:cubicBezTo>
                    <a:pt x="174" y="141"/>
                    <a:pt x="174" y="141"/>
                    <a:pt x="174" y="141"/>
                  </a:cubicBezTo>
                  <a:cubicBezTo>
                    <a:pt x="164" y="138"/>
                    <a:pt x="164" y="138"/>
                    <a:pt x="164" y="138"/>
                  </a:cubicBezTo>
                  <a:cubicBezTo>
                    <a:pt x="155" y="145"/>
                    <a:pt x="155" y="145"/>
                    <a:pt x="155" y="145"/>
                  </a:cubicBezTo>
                  <a:cubicBezTo>
                    <a:pt x="133" y="197"/>
                    <a:pt x="133" y="197"/>
                    <a:pt x="133" y="197"/>
                  </a:cubicBezTo>
                  <a:cubicBezTo>
                    <a:pt x="162" y="197"/>
                    <a:pt x="162" y="197"/>
                    <a:pt x="162" y="197"/>
                  </a:cubicBezTo>
                  <a:close/>
                  <a:moveTo>
                    <a:pt x="79" y="141"/>
                  </a:moveTo>
                  <a:cubicBezTo>
                    <a:pt x="78" y="166"/>
                    <a:pt x="78" y="166"/>
                    <a:pt x="78" y="166"/>
                  </a:cubicBezTo>
                  <a:cubicBezTo>
                    <a:pt x="89" y="165"/>
                    <a:pt x="89" y="165"/>
                    <a:pt x="89" y="165"/>
                  </a:cubicBezTo>
                  <a:cubicBezTo>
                    <a:pt x="90" y="168"/>
                    <a:pt x="90" y="168"/>
                    <a:pt x="90" y="168"/>
                  </a:cubicBezTo>
                  <a:cubicBezTo>
                    <a:pt x="81" y="178"/>
                    <a:pt x="81" y="178"/>
                    <a:pt x="81" y="178"/>
                  </a:cubicBezTo>
                  <a:cubicBezTo>
                    <a:pt x="82" y="181"/>
                    <a:pt x="86" y="188"/>
                    <a:pt x="91" y="197"/>
                  </a:cubicBezTo>
                  <a:cubicBezTo>
                    <a:pt x="121" y="197"/>
                    <a:pt x="121" y="197"/>
                    <a:pt x="121" y="197"/>
                  </a:cubicBezTo>
                  <a:cubicBezTo>
                    <a:pt x="96" y="145"/>
                    <a:pt x="96" y="145"/>
                    <a:pt x="96" y="145"/>
                  </a:cubicBezTo>
                  <a:cubicBezTo>
                    <a:pt x="88" y="138"/>
                    <a:pt x="88" y="138"/>
                    <a:pt x="88" y="138"/>
                  </a:cubicBezTo>
                  <a:lnTo>
                    <a:pt x="79" y="1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13" name="组合 13"/>
          <p:cNvGrpSpPr/>
          <p:nvPr/>
        </p:nvGrpSpPr>
        <p:grpSpPr bwMode="auto">
          <a:xfrm>
            <a:off x="4815190" y="1451260"/>
            <a:ext cx="1129629" cy="1591433"/>
            <a:chOff x="0" y="0"/>
            <a:chExt cx="1147515" cy="1624019"/>
          </a:xfrm>
        </p:grpSpPr>
        <p:grpSp>
          <p:nvGrpSpPr>
            <p:cNvPr id="14" name="组合 16"/>
            <p:cNvGrpSpPr/>
            <p:nvPr/>
          </p:nvGrpSpPr>
          <p:grpSpPr bwMode="auto">
            <a:xfrm rot="5400000">
              <a:off x="-238252" y="238252"/>
              <a:ext cx="1624019" cy="1147515"/>
              <a:chOff x="0" y="0"/>
              <a:chExt cx="2070437" cy="1462949"/>
            </a:xfrm>
          </p:grpSpPr>
          <p:sp>
            <p:nvSpPr>
              <p:cNvPr id="16" name="等腰三角形 6"/>
              <p:cNvSpPr/>
              <p:nvPr/>
            </p:nvSpPr>
            <p:spPr bwMode="auto">
              <a:xfrm>
                <a:off x="10119" y="898409"/>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262626"/>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083473"/>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15" name="Freeform 11"/>
            <p:cNvSpPr>
              <a:spLocks noEditPoints="true"/>
            </p:cNvSpPr>
            <p:nvPr/>
          </p:nvSpPr>
          <p:spPr bwMode="auto">
            <a:xfrm>
              <a:off x="511104" y="1045227"/>
              <a:ext cx="350967" cy="288563"/>
            </a:xfrm>
            <a:custGeom>
              <a:avLst/>
              <a:gdLst>
                <a:gd name="T0" fmla="*/ 97875 w 355"/>
                <a:gd name="T1" fmla="*/ 169975 h 292"/>
                <a:gd name="T2" fmla="*/ 57341 w 355"/>
                <a:gd name="T3" fmla="*/ 188752 h 292"/>
                <a:gd name="T4" fmla="*/ 0 w 355"/>
                <a:gd name="T5" fmla="*/ 153176 h 292"/>
                <a:gd name="T6" fmla="*/ 55364 w 355"/>
                <a:gd name="T7" fmla="*/ 75105 h 292"/>
                <a:gd name="T8" fmla="*/ 64262 w 355"/>
                <a:gd name="T9" fmla="*/ 75105 h 292"/>
                <a:gd name="T10" fmla="*/ 98864 w 355"/>
                <a:gd name="T11" fmla="*/ 72141 h 292"/>
                <a:gd name="T12" fmla="*/ 132478 w 355"/>
                <a:gd name="T13" fmla="*/ 79058 h 292"/>
                <a:gd name="T14" fmla="*/ 317353 w 355"/>
                <a:gd name="T15" fmla="*/ 79058 h 292"/>
                <a:gd name="T16" fmla="*/ 132478 w 355"/>
                <a:gd name="T17" fmla="*/ 130446 h 292"/>
                <a:gd name="T18" fmla="*/ 326251 w 355"/>
                <a:gd name="T19" fmla="*/ 211481 h 292"/>
                <a:gd name="T20" fmla="*/ 350967 w 355"/>
                <a:gd name="T21" fmla="*/ 79058 h 292"/>
                <a:gd name="T22" fmla="*/ 231342 w 355"/>
                <a:gd name="T23" fmla="*/ 160093 h 292"/>
                <a:gd name="T24" fmla="*/ 237273 w 355"/>
                <a:gd name="T25" fmla="*/ 177881 h 292"/>
                <a:gd name="T26" fmla="*/ 223433 w 355"/>
                <a:gd name="T27" fmla="*/ 93882 h 292"/>
                <a:gd name="T28" fmla="*/ 220467 w 355"/>
                <a:gd name="T29" fmla="*/ 112658 h 292"/>
                <a:gd name="T30" fmla="*/ 192785 w 355"/>
                <a:gd name="T31" fmla="*/ 128470 h 292"/>
                <a:gd name="T32" fmla="*/ 174001 w 355"/>
                <a:gd name="T33" fmla="*/ 140329 h 292"/>
                <a:gd name="T34" fmla="*/ 179932 w 355"/>
                <a:gd name="T35" fmla="*/ 163058 h 292"/>
                <a:gd name="T36" fmla="*/ 229364 w 355"/>
                <a:gd name="T37" fmla="*/ 154164 h 292"/>
                <a:gd name="T38" fmla="*/ 251114 w 355"/>
                <a:gd name="T39" fmla="*/ 108705 h 292"/>
                <a:gd name="T40" fmla="*/ 176966 w 355"/>
                <a:gd name="T41" fmla="*/ 169975 h 292"/>
                <a:gd name="T42" fmla="*/ 165103 w 355"/>
                <a:gd name="T43" fmla="*/ 177881 h 292"/>
                <a:gd name="T44" fmla="*/ 171035 w 355"/>
                <a:gd name="T45" fmla="*/ 177881 h 292"/>
                <a:gd name="T46" fmla="*/ 192785 w 355"/>
                <a:gd name="T47" fmla="*/ 168987 h 292"/>
                <a:gd name="T48" fmla="*/ 197728 w 355"/>
                <a:gd name="T49" fmla="*/ 177881 h 292"/>
                <a:gd name="T50" fmla="*/ 204648 w 355"/>
                <a:gd name="T51" fmla="*/ 177881 h 292"/>
                <a:gd name="T52" fmla="*/ 215523 w 355"/>
                <a:gd name="T53" fmla="*/ 163058 h 292"/>
                <a:gd name="T54" fmla="*/ 220467 w 355"/>
                <a:gd name="T55" fmla="*/ 165034 h 292"/>
                <a:gd name="T56" fmla="*/ 281762 w 355"/>
                <a:gd name="T57" fmla="*/ 121552 h 292"/>
                <a:gd name="T58" fmla="*/ 309444 w 355"/>
                <a:gd name="T59" fmla="*/ 160093 h 292"/>
                <a:gd name="T60" fmla="*/ 281762 w 355"/>
                <a:gd name="T61" fmla="*/ 178870 h 292"/>
                <a:gd name="T62" fmla="*/ 253092 w 355"/>
                <a:gd name="T63" fmla="*/ 146258 h 292"/>
                <a:gd name="T64" fmla="*/ 276819 w 355"/>
                <a:gd name="T65" fmla="*/ 124517 h 292"/>
                <a:gd name="T66" fmla="*/ 280774 w 355"/>
                <a:gd name="T67" fmla="*/ 121552 h 292"/>
                <a:gd name="T68" fmla="*/ 302524 w 355"/>
                <a:gd name="T69" fmla="*/ 160093 h 292"/>
                <a:gd name="T70" fmla="*/ 281762 w 355"/>
                <a:gd name="T71" fmla="*/ 173928 h 292"/>
                <a:gd name="T72" fmla="*/ 290660 w 355"/>
                <a:gd name="T73" fmla="*/ 128470 h 292"/>
                <a:gd name="T74" fmla="*/ 297580 w 355"/>
                <a:gd name="T75" fmla="*/ 132423 h 292"/>
                <a:gd name="T76" fmla="*/ 270887 w 355"/>
                <a:gd name="T77" fmla="*/ 170964 h 292"/>
                <a:gd name="T78" fmla="*/ 270887 w 355"/>
                <a:gd name="T79" fmla="*/ 170964 h 292"/>
                <a:gd name="T80" fmla="*/ 305490 w 355"/>
                <a:gd name="T81" fmla="*/ 150211 h 292"/>
                <a:gd name="T82" fmla="*/ 261989 w 355"/>
                <a:gd name="T83" fmla="*/ 163058 h 292"/>
                <a:gd name="T84" fmla="*/ 261001 w 355"/>
                <a:gd name="T85" fmla="*/ 161081 h 292"/>
                <a:gd name="T86" fmla="*/ 261001 w 355"/>
                <a:gd name="T87" fmla="*/ 161081 h 292"/>
                <a:gd name="T88" fmla="*/ 303512 w 355"/>
                <a:gd name="T89" fmla="*/ 141317 h 292"/>
                <a:gd name="T90" fmla="*/ 259024 w 355"/>
                <a:gd name="T91" fmla="*/ 155152 h 292"/>
                <a:gd name="T92" fmla="*/ 284728 w 355"/>
                <a:gd name="T93" fmla="*/ 147246 h 292"/>
                <a:gd name="T94" fmla="*/ 284728 w 355"/>
                <a:gd name="T95" fmla="*/ 147246 h 292"/>
                <a:gd name="T96" fmla="*/ 263967 w 355"/>
                <a:gd name="T97" fmla="*/ 150211 h 292"/>
                <a:gd name="T98" fmla="*/ 299558 w 355"/>
                <a:gd name="T99" fmla="*/ 134399 h 292"/>
                <a:gd name="T100" fmla="*/ 282751 w 355"/>
                <a:gd name="T101" fmla="*/ 126493 h 292"/>
                <a:gd name="T102" fmla="*/ 255069 w 355"/>
                <a:gd name="T103" fmla="*/ 121552 h 292"/>
                <a:gd name="T104" fmla="*/ 274842 w 355"/>
                <a:gd name="T105" fmla="*/ 138352 h 292"/>
                <a:gd name="T106" fmla="*/ 248148 w 355"/>
                <a:gd name="T107" fmla="*/ 135387 h 292"/>
                <a:gd name="T108" fmla="*/ 254080 w 355"/>
                <a:gd name="T109" fmla="*/ 133411 h 292"/>
                <a:gd name="T110" fmla="*/ 278796 w 355"/>
                <a:gd name="T111" fmla="*/ 281645 h 292"/>
                <a:gd name="T112" fmla="*/ 207614 w 355"/>
                <a:gd name="T113" fmla="*/ 250022 h 292"/>
                <a:gd name="T114" fmla="*/ 224421 w 355"/>
                <a:gd name="T115" fmla="*/ 223340 h 292"/>
                <a:gd name="T116" fmla="*/ 224421 w 355"/>
                <a:gd name="T117" fmla="*/ 223340 h 292"/>
                <a:gd name="T118" fmla="*/ 77114 w 355"/>
                <a:gd name="T119" fmla="*/ 44470 h 2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5" h="292">
                  <a:moveTo>
                    <a:pt x="165" y="123"/>
                  </a:moveTo>
                  <a:cubicBezTo>
                    <a:pt x="159" y="133"/>
                    <a:pt x="159" y="133"/>
                    <a:pt x="159" y="133"/>
                  </a:cubicBezTo>
                  <a:cubicBezTo>
                    <a:pt x="105" y="116"/>
                    <a:pt x="105" y="116"/>
                    <a:pt x="105" y="116"/>
                  </a:cubicBezTo>
                  <a:cubicBezTo>
                    <a:pt x="99" y="172"/>
                    <a:pt x="99" y="172"/>
                    <a:pt x="99" y="172"/>
                  </a:cubicBezTo>
                  <a:cubicBezTo>
                    <a:pt x="101" y="212"/>
                    <a:pt x="97" y="252"/>
                    <a:pt x="99" y="292"/>
                  </a:cubicBezTo>
                  <a:cubicBezTo>
                    <a:pt x="88" y="292"/>
                    <a:pt x="84" y="292"/>
                    <a:pt x="73" y="292"/>
                  </a:cubicBezTo>
                  <a:cubicBezTo>
                    <a:pt x="71" y="258"/>
                    <a:pt x="67" y="224"/>
                    <a:pt x="65" y="191"/>
                  </a:cubicBezTo>
                  <a:cubicBezTo>
                    <a:pt x="60" y="191"/>
                    <a:pt x="63" y="191"/>
                    <a:pt x="58" y="191"/>
                  </a:cubicBezTo>
                  <a:cubicBezTo>
                    <a:pt x="56" y="224"/>
                    <a:pt x="49" y="258"/>
                    <a:pt x="48" y="292"/>
                  </a:cubicBezTo>
                  <a:cubicBezTo>
                    <a:pt x="37" y="292"/>
                    <a:pt x="32" y="292"/>
                    <a:pt x="21" y="292"/>
                  </a:cubicBezTo>
                  <a:cubicBezTo>
                    <a:pt x="24" y="252"/>
                    <a:pt x="20" y="212"/>
                    <a:pt x="22" y="172"/>
                  </a:cubicBezTo>
                  <a:cubicBezTo>
                    <a:pt x="15" y="167"/>
                    <a:pt x="7" y="161"/>
                    <a:pt x="0" y="155"/>
                  </a:cubicBezTo>
                  <a:cubicBezTo>
                    <a:pt x="3" y="127"/>
                    <a:pt x="7" y="99"/>
                    <a:pt x="17" y="73"/>
                  </a:cubicBezTo>
                  <a:cubicBezTo>
                    <a:pt x="23" y="73"/>
                    <a:pt x="29" y="73"/>
                    <a:pt x="35" y="73"/>
                  </a:cubicBezTo>
                  <a:cubicBezTo>
                    <a:pt x="52" y="101"/>
                    <a:pt x="52" y="101"/>
                    <a:pt x="52" y="101"/>
                  </a:cubicBezTo>
                  <a:cubicBezTo>
                    <a:pt x="56" y="76"/>
                    <a:pt x="56" y="76"/>
                    <a:pt x="56" y="76"/>
                  </a:cubicBezTo>
                  <a:cubicBezTo>
                    <a:pt x="55" y="76"/>
                    <a:pt x="55" y="76"/>
                    <a:pt x="55" y="76"/>
                  </a:cubicBezTo>
                  <a:cubicBezTo>
                    <a:pt x="55" y="69"/>
                    <a:pt x="55" y="69"/>
                    <a:pt x="55" y="69"/>
                  </a:cubicBezTo>
                  <a:cubicBezTo>
                    <a:pt x="65" y="69"/>
                    <a:pt x="65" y="69"/>
                    <a:pt x="65" y="69"/>
                  </a:cubicBezTo>
                  <a:cubicBezTo>
                    <a:pt x="65" y="76"/>
                    <a:pt x="65" y="76"/>
                    <a:pt x="65" y="76"/>
                  </a:cubicBezTo>
                  <a:cubicBezTo>
                    <a:pt x="64" y="76"/>
                    <a:pt x="64" y="76"/>
                    <a:pt x="64" y="76"/>
                  </a:cubicBezTo>
                  <a:cubicBezTo>
                    <a:pt x="70" y="101"/>
                    <a:pt x="70" y="101"/>
                    <a:pt x="70" y="101"/>
                  </a:cubicBezTo>
                  <a:cubicBezTo>
                    <a:pt x="85" y="73"/>
                    <a:pt x="85" y="73"/>
                    <a:pt x="85" y="73"/>
                  </a:cubicBezTo>
                  <a:cubicBezTo>
                    <a:pt x="90" y="73"/>
                    <a:pt x="95" y="73"/>
                    <a:pt x="100" y="73"/>
                  </a:cubicBezTo>
                  <a:cubicBezTo>
                    <a:pt x="126" y="90"/>
                    <a:pt x="135" y="92"/>
                    <a:pt x="165" y="123"/>
                  </a:cubicBezTo>
                  <a:close/>
                  <a:moveTo>
                    <a:pt x="120" y="46"/>
                  </a:moveTo>
                  <a:cubicBezTo>
                    <a:pt x="120" y="80"/>
                    <a:pt x="120" y="80"/>
                    <a:pt x="120" y="80"/>
                  </a:cubicBezTo>
                  <a:cubicBezTo>
                    <a:pt x="134" y="80"/>
                    <a:pt x="134" y="80"/>
                    <a:pt x="134" y="80"/>
                  </a:cubicBezTo>
                  <a:cubicBezTo>
                    <a:pt x="134" y="87"/>
                    <a:pt x="134" y="87"/>
                    <a:pt x="134" y="87"/>
                  </a:cubicBezTo>
                  <a:cubicBezTo>
                    <a:pt x="151" y="100"/>
                    <a:pt x="151" y="100"/>
                    <a:pt x="151" y="100"/>
                  </a:cubicBezTo>
                  <a:cubicBezTo>
                    <a:pt x="151" y="80"/>
                    <a:pt x="151" y="80"/>
                    <a:pt x="151" y="80"/>
                  </a:cubicBezTo>
                  <a:cubicBezTo>
                    <a:pt x="321" y="80"/>
                    <a:pt x="321" y="80"/>
                    <a:pt x="321" y="80"/>
                  </a:cubicBezTo>
                  <a:cubicBezTo>
                    <a:pt x="321" y="196"/>
                    <a:pt x="321" y="196"/>
                    <a:pt x="321" y="196"/>
                  </a:cubicBezTo>
                  <a:cubicBezTo>
                    <a:pt x="151" y="196"/>
                    <a:pt x="151" y="196"/>
                    <a:pt x="151" y="196"/>
                  </a:cubicBezTo>
                  <a:cubicBezTo>
                    <a:pt x="151" y="137"/>
                    <a:pt x="151" y="137"/>
                    <a:pt x="151" y="137"/>
                  </a:cubicBezTo>
                  <a:cubicBezTo>
                    <a:pt x="134" y="132"/>
                    <a:pt x="134" y="132"/>
                    <a:pt x="134" y="132"/>
                  </a:cubicBezTo>
                  <a:cubicBezTo>
                    <a:pt x="134" y="205"/>
                    <a:pt x="134" y="205"/>
                    <a:pt x="134" y="205"/>
                  </a:cubicBezTo>
                  <a:cubicBezTo>
                    <a:pt x="134" y="214"/>
                    <a:pt x="134" y="214"/>
                    <a:pt x="134" y="214"/>
                  </a:cubicBezTo>
                  <a:cubicBezTo>
                    <a:pt x="142" y="214"/>
                    <a:pt x="142" y="214"/>
                    <a:pt x="142" y="214"/>
                  </a:cubicBezTo>
                  <a:cubicBezTo>
                    <a:pt x="330" y="214"/>
                    <a:pt x="330" y="214"/>
                    <a:pt x="330" y="214"/>
                  </a:cubicBezTo>
                  <a:cubicBezTo>
                    <a:pt x="338" y="214"/>
                    <a:pt x="338" y="214"/>
                    <a:pt x="338" y="214"/>
                  </a:cubicBezTo>
                  <a:cubicBezTo>
                    <a:pt x="338" y="205"/>
                    <a:pt x="338" y="205"/>
                    <a:pt x="338" y="205"/>
                  </a:cubicBezTo>
                  <a:cubicBezTo>
                    <a:pt x="338" y="80"/>
                    <a:pt x="338" y="80"/>
                    <a:pt x="338" y="80"/>
                  </a:cubicBezTo>
                  <a:cubicBezTo>
                    <a:pt x="355" y="80"/>
                    <a:pt x="355" y="80"/>
                    <a:pt x="355" y="80"/>
                  </a:cubicBezTo>
                  <a:cubicBezTo>
                    <a:pt x="355" y="46"/>
                    <a:pt x="355" y="46"/>
                    <a:pt x="355" y="46"/>
                  </a:cubicBezTo>
                  <a:cubicBezTo>
                    <a:pt x="120" y="46"/>
                    <a:pt x="120" y="46"/>
                    <a:pt x="120" y="46"/>
                  </a:cubicBezTo>
                  <a:close/>
                  <a:moveTo>
                    <a:pt x="234" y="180"/>
                  </a:moveTo>
                  <a:cubicBezTo>
                    <a:pt x="234" y="162"/>
                    <a:pt x="234" y="162"/>
                    <a:pt x="234" y="162"/>
                  </a:cubicBezTo>
                  <a:cubicBezTo>
                    <a:pt x="236" y="161"/>
                    <a:pt x="236" y="161"/>
                    <a:pt x="236" y="161"/>
                  </a:cubicBezTo>
                  <a:cubicBezTo>
                    <a:pt x="238" y="137"/>
                    <a:pt x="238" y="137"/>
                    <a:pt x="238" y="137"/>
                  </a:cubicBezTo>
                  <a:cubicBezTo>
                    <a:pt x="240" y="136"/>
                    <a:pt x="240" y="136"/>
                    <a:pt x="240" y="136"/>
                  </a:cubicBezTo>
                  <a:cubicBezTo>
                    <a:pt x="240" y="180"/>
                    <a:pt x="240" y="180"/>
                    <a:pt x="240" y="180"/>
                  </a:cubicBezTo>
                  <a:cubicBezTo>
                    <a:pt x="234" y="180"/>
                    <a:pt x="234" y="180"/>
                    <a:pt x="234" y="180"/>
                  </a:cubicBezTo>
                  <a:close/>
                  <a:moveTo>
                    <a:pt x="263" y="94"/>
                  </a:moveTo>
                  <a:cubicBezTo>
                    <a:pt x="244" y="94"/>
                    <a:pt x="244" y="94"/>
                    <a:pt x="244" y="94"/>
                  </a:cubicBezTo>
                  <a:cubicBezTo>
                    <a:pt x="226" y="95"/>
                    <a:pt x="226" y="95"/>
                    <a:pt x="226" y="95"/>
                  </a:cubicBezTo>
                  <a:cubicBezTo>
                    <a:pt x="232" y="105"/>
                    <a:pt x="232" y="105"/>
                    <a:pt x="232" y="105"/>
                  </a:cubicBezTo>
                  <a:cubicBezTo>
                    <a:pt x="225" y="110"/>
                    <a:pt x="225" y="110"/>
                    <a:pt x="225" y="110"/>
                  </a:cubicBezTo>
                  <a:cubicBezTo>
                    <a:pt x="223" y="111"/>
                    <a:pt x="223" y="111"/>
                    <a:pt x="223" y="111"/>
                  </a:cubicBezTo>
                  <a:cubicBezTo>
                    <a:pt x="223" y="114"/>
                    <a:pt x="223" y="114"/>
                    <a:pt x="223" y="114"/>
                  </a:cubicBezTo>
                  <a:cubicBezTo>
                    <a:pt x="221" y="143"/>
                    <a:pt x="221" y="143"/>
                    <a:pt x="221" y="143"/>
                  </a:cubicBezTo>
                  <a:cubicBezTo>
                    <a:pt x="205" y="128"/>
                    <a:pt x="205" y="128"/>
                    <a:pt x="205" y="128"/>
                  </a:cubicBezTo>
                  <a:cubicBezTo>
                    <a:pt x="199" y="122"/>
                    <a:pt x="199" y="122"/>
                    <a:pt x="199" y="122"/>
                  </a:cubicBezTo>
                  <a:cubicBezTo>
                    <a:pt x="195" y="130"/>
                    <a:pt x="195" y="130"/>
                    <a:pt x="195" y="130"/>
                  </a:cubicBezTo>
                  <a:cubicBezTo>
                    <a:pt x="186" y="149"/>
                    <a:pt x="186" y="149"/>
                    <a:pt x="186" y="149"/>
                  </a:cubicBezTo>
                  <a:cubicBezTo>
                    <a:pt x="183" y="145"/>
                    <a:pt x="183" y="145"/>
                    <a:pt x="183" y="145"/>
                  </a:cubicBezTo>
                  <a:cubicBezTo>
                    <a:pt x="180" y="141"/>
                    <a:pt x="180" y="141"/>
                    <a:pt x="180" y="141"/>
                  </a:cubicBezTo>
                  <a:cubicBezTo>
                    <a:pt x="176" y="142"/>
                    <a:pt x="176" y="142"/>
                    <a:pt x="176" y="142"/>
                  </a:cubicBezTo>
                  <a:cubicBezTo>
                    <a:pt x="157" y="148"/>
                    <a:pt x="157" y="148"/>
                    <a:pt x="157" y="148"/>
                  </a:cubicBezTo>
                  <a:cubicBezTo>
                    <a:pt x="160" y="159"/>
                    <a:pt x="160" y="159"/>
                    <a:pt x="160" y="159"/>
                  </a:cubicBezTo>
                  <a:cubicBezTo>
                    <a:pt x="175" y="155"/>
                    <a:pt x="175" y="155"/>
                    <a:pt x="175" y="155"/>
                  </a:cubicBezTo>
                  <a:cubicBezTo>
                    <a:pt x="182" y="165"/>
                    <a:pt x="182" y="165"/>
                    <a:pt x="182" y="165"/>
                  </a:cubicBezTo>
                  <a:cubicBezTo>
                    <a:pt x="192" y="164"/>
                    <a:pt x="192" y="164"/>
                    <a:pt x="192" y="164"/>
                  </a:cubicBezTo>
                  <a:cubicBezTo>
                    <a:pt x="203" y="142"/>
                    <a:pt x="203" y="142"/>
                    <a:pt x="203" y="142"/>
                  </a:cubicBezTo>
                  <a:cubicBezTo>
                    <a:pt x="222" y="160"/>
                    <a:pt x="222" y="160"/>
                    <a:pt x="222" y="160"/>
                  </a:cubicBezTo>
                  <a:cubicBezTo>
                    <a:pt x="232" y="156"/>
                    <a:pt x="232" y="156"/>
                    <a:pt x="232" y="156"/>
                  </a:cubicBezTo>
                  <a:cubicBezTo>
                    <a:pt x="234" y="118"/>
                    <a:pt x="234" y="118"/>
                    <a:pt x="234" y="118"/>
                  </a:cubicBezTo>
                  <a:cubicBezTo>
                    <a:pt x="239" y="115"/>
                    <a:pt x="239" y="115"/>
                    <a:pt x="239" y="115"/>
                  </a:cubicBezTo>
                  <a:cubicBezTo>
                    <a:pt x="246" y="126"/>
                    <a:pt x="246" y="126"/>
                    <a:pt x="246" y="126"/>
                  </a:cubicBezTo>
                  <a:cubicBezTo>
                    <a:pt x="254" y="110"/>
                    <a:pt x="254" y="110"/>
                    <a:pt x="254" y="110"/>
                  </a:cubicBezTo>
                  <a:cubicBezTo>
                    <a:pt x="263" y="94"/>
                    <a:pt x="263" y="94"/>
                    <a:pt x="263" y="94"/>
                  </a:cubicBezTo>
                  <a:close/>
                  <a:moveTo>
                    <a:pt x="178" y="180"/>
                  </a:moveTo>
                  <a:cubicBezTo>
                    <a:pt x="178" y="171"/>
                    <a:pt x="178" y="171"/>
                    <a:pt x="178" y="171"/>
                  </a:cubicBezTo>
                  <a:cubicBezTo>
                    <a:pt x="179" y="172"/>
                    <a:pt x="179" y="172"/>
                    <a:pt x="179" y="172"/>
                  </a:cubicBezTo>
                  <a:cubicBezTo>
                    <a:pt x="184" y="172"/>
                    <a:pt x="184" y="172"/>
                    <a:pt x="184" y="172"/>
                  </a:cubicBezTo>
                  <a:cubicBezTo>
                    <a:pt x="184" y="180"/>
                    <a:pt x="184" y="180"/>
                    <a:pt x="184" y="180"/>
                  </a:cubicBezTo>
                  <a:cubicBezTo>
                    <a:pt x="182" y="180"/>
                    <a:pt x="180" y="180"/>
                    <a:pt x="178" y="180"/>
                  </a:cubicBezTo>
                  <a:close/>
                  <a:moveTo>
                    <a:pt x="167" y="180"/>
                  </a:moveTo>
                  <a:cubicBezTo>
                    <a:pt x="167" y="165"/>
                    <a:pt x="167" y="165"/>
                    <a:pt x="167" y="165"/>
                  </a:cubicBezTo>
                  <a:cubicBezTo>
                    <a:pt x="173" y="163"/>
                    <a:pt x="173" y="163"/>
                    <a:pt x="173" y="163"/>
                  </a:cubicBezTo>
                  <a:cubicBezTo>
                    <a:pt x="173" y="163"/>
                    <a:pt x="173" y="163"/>
                    <a:pt x="173" y="163"/>
                  </a:cubicBezTo>
                  <a:cubicBezTo>
                    <a:pt x="173" y="180"/>
                    <a:pt x="173" y="180"/>
                    <a:pt x="173" y="180"/>
                  </a:cubicBezTo>
                  <a:cubicBezTo>
                    <a:pt x="167" y="180"/>
                    <a:pt x="167" y="180"/>
                    <a:pt x="167" y="180"/>
                  </a:cubicBezTo>
                  <a:close/>
                  <a:moveTo>
                    <a:pt x="189" y="180"/>
                  </a:moveTo>
                  <a:cubicBezTo>
                    <a:pt x="189" y="172"/>
                    <a:pt x="189" y="172"/>
                    <a:pt x="189" y="172"/>
                  </a:cubicBezTo>
                  <a:cubicBezTo>
                    <a:pt x="195" y="171"/>
                    <a:pt x="195" y="171"/>
                    <a:pt x="195" y="171"/>
                  </a:cubicBezTo>
                  <a:cubicBezTo>
                    <a:pt x="196" y="171"/>
                    <a:pt x="196" y="171"/>
                    <a:pt x="196" y="171"/>
                  </a:cubicBezTo>
                  <a:cubicBezTo>
                    <a:pt x="196" y="180"/>
                    <a:pt x="196" y="180"/>
                    <a:pt x="196" y="180"/>
                  </a:cubicBezTo>
                  <a:cubicBezTo>
                    <a:pt x="193" y="180"/>
                    <a:pt x="191" y="180"/>
                    <a:pt x="189" y="180"/>
                  </a:cubicBezTo>
                  <a:close/>
                  <a:moveTo>
                    <a:pt x="200" y="180"/>
                  </a:moveTo>
                  <a:cubicBezTo>
                    <a:pt x="200" y="160"/>
                    <a:pt x="200" y="160"/>
                    <a:pt x="200" y="160"/>
                  </a:cubicBezTo>
                  <a:cubicBezTo>
                    <a:pt x="204" y="152"/>
                    <a:pt x="204" y="152"/>
                    <a:pt x="204" y="152"/>
                  </a:cubicBezTo>
                  <a:cubicBezTo>
                    <a:pt x="207" y="155"/>
                    <a:pt x="207" y="155"/>
                    <a:pt x="207" y="155"/>
                  </a:cubicBezTo>
                  <a:cubicBezTo>
                    <a:pt x="207" y="180"/>
                    <a:pt x="207" y="180"/>
                    <a:pt x="207" y="180"/>
                  </a:cubicBezTo>
                  <a:cubicBezTo>
                    <a:pt x="205" y="180"/>
                    <a:pt x="203" y="180"/>
                    <a:pt x="200" y="180"/>
                  </a:cubicBezTo>
                  <a:close/>
                  <a:moveTo>
                    <a:pt x="212" y="180"/>
                  </a:moveTo>
                  <a:cubicBezTo>
                    <a:pt x="212" y="159"/>
                    <a:pt x="212" y="159"/>
                    <a:pt x="212" y="159"/>
                  </a:cubicBezTo>
                  <a:cubicBezTo>
                    <a:pt x="218" y="165"/>
                    <a:pt x="218" y="165"/>
                    <a:pt x="218" y="165"/>
                  </a:cubicBezTo>
                  <a:cubicBezTo>
                    <a:pt x="218" y="180"/>
                    <a:pt x="218" y="180"/>
                    <a:pt x="218" y="180"/>
                  </a:cubicBezTo>
                  <a:cubicBezTo>
                    <a:pt x="216" y="180"/>
                    <a:pt x="214" y="180"/>
                    <a:pt x="212" y="180"/>
                  </a:cubicBezTo>
                  <a:close/>
                  <a:moveTo>
                    <a:pt x="223" y="180"/>
                  </a:moveTo>
                  <a:cubicBezTo>
                    <a:pt x="223" y="167"/>
                    <a:pt x="223" y="167"/>
                    <a:pt x="223" y="167"/>
                  </a:cubicBezTo>
                  <a:cubicBezTo>
                    <a:pt x="229" y="164"/>
                    <a:pt x="229" y="164"/>
                    <a:pt x="229" y="164"/>
                  </a:cubicBezTo>
                  <a:cubicBezTo>
                    <a:pt x="229" y="180"/>
                    <a:pt x="229" y="180"/>
                    <a:pt x="229" y="180"/>
                  </a:cubicBezTo>
                  <a:cubicBezTo>
                    <a:pt x="227" y="180"/>
                    <a:pt x="225" y="180"/>
                    <a:pt x="223" y="180"/>
                  </a:cubicBezTo>
                  <a:close/>
                  <a:moveTo>
                    <a:pt x="285" y="123"/>
                  </a:moveTo>
                  <a:cubicBezTo>
                    <a:pt x="293" y="123"/>
                    <a:pt x="301" y="126"/>
                    <a:pt x="306" y="131"/>
                  </a:cubicBezTo>
                  <a:cubicBezTo>
                    <a:pt x="311" y="137"/>
                    <a:pt x="314" y="144"/>
                    <a:pt x="314" y="152"/>
                  </a:cubicBezTo>
                  <a:cubicBezTo>
                    <a:pt x="314" y="156"/>
                    <a:pt x="314" y="159"/>
                    <a:pt x="313" y="162"/>
                  </a:cubicBezTo>
                  <a:cubicBezTo>
                    <a:pt x="313" y="162"/>
                    <a:pt x="313" y="162"/>
                    <a:pt x="313" y="162"/>
                  </a:cubicBezTo>
                  <a:cubicBezTo>
                    <a:pt x="313" y="162"/>
                    <a:pt x="313" y="162"/>
                    <a:pt x="313" y="162"/>
                  </a:cubicBezTo>
                  <a:cubicBezTo>
                    <a:pt x="313" y="162"/>
                    <a:pt x="313" y="162"/>
                    <a:pt x="313" y="162"/>
                  </a:cubicBezTo>
                  <a:cubicBezTo>
                    <a:pt x="311" y="166"/>
                    <a:pt x="309" y="170"/>
                    <a:pt x="306" y="173"/>
                  </a:cubicBezTo>
                  <a:cubicBezTo>
                    <a:pt x="301" y="178"/>
                    <a:pt x="293" y="181"/>
                    <a:pt x="285" y="181"/>
                  </a:cubicBezTo>
                  <a:cubicBezTo>
                    <a:pt x="277" y="181"/>
                    <a:pt x="270" y="178"/>
                    <a:pt x="265" y="173"/>
                  </a:cubicBezTo>
                  <a:cubicBezTo>
                    <a:pt x="259" y="167"/>
                    <a:pt x="256" y="160"/>
                    <a:pt x="256" y="152"/>
                  </a:cubicBezTo>
                  <a:cubicBezTo>
                    <a:pt x="256" y="151"/>
                    <a:pt x="256" y="151"/>
                    <a:pt x="256" y="150"/>
                  </a:cubicBezTo>
                  <a:cubicBezTo>
                    <a:pt x="256" y="149"/>
                    <a:pt x="256" y="149"/>
                    <a:pt x="256" y="148"/>
                  </a:cubicBezTo>
                  <a:cubicBezTo>
                    <a:pt x="257" y="145"/>
                    <a:pt x="257" y="145"/>
                    <a:pt x="257" y="145"/>
                  </a:cubicBezTo>
                  <a:cubicBezTo>
                    <a:pt x="259" y="146"/>
                    <a:pt x="259" y="146"/>
                    <a:pt x="259" y="146"/>
                  </a:cubicBezTo>
                  <a:cubicBezTo>
                    <a:pt x="268" y="147"/>
                    <a:pt x="277" y="148"/>
                    <a:pt x="282" y="149"/>
                  </a:cubicBezTo>
                  <a:cubicBezTo>
                    <a:pt x="280" y="126"/>
                    <a:pt x="280" y="126"/>
                    <a:pt x="280" y="126"/>
                  </a:cubicBezTo>
                  <a:cubicBezTo>
                    <a:pt x="280" y="123"/>
                    <a:pt x="280" y="123"/>
                    <a:pt x="280" y="123"/>
                  </a:cubicBezTo>
                  <a:cubicBezTo>
                    <a:pt x="283" y="123"/>
                    <a:pt x="283" y="123"/>
                    <a:pt x="283" y="123"/>
                  </a:cubicBezTo>
                  <a:cubicBezTo>
                    <a:pt x="283" y="123"/>
                    <a:pt x="283" y="123"/>
                    <a:pt x="284" y="123"/>
                  </a:cubicBezTo>
                  <a:cubicBezTo>
                    <a:pt x="284" y="123"/>
                    <a:pt x="284" y="123"/>
                    <a:pt x="284" y="123"/>
                  </a:cubicBezTo>
                  <a:cubicBezTo>
                    <a:pt x="284" y="123"/>
                    <a:pt x="285" y="123"/>
                    <a:pt x="285" y="123"/>
                  </a:cubicBezTo>
                  <a:close/>
                  <a:moveTo>
                    <a:pt x="281" y="175"/>
                  </a:moveTo>
                  <a:cubicBezTo>
                    <a:pt x="279" y="175"/>
                    <a:pt x="278" y="175"/>
                    <a:pt x="277" y="174"/>
                  </a:cubicBezTo>
                  <a:cubicBezTo>
                    <a:pt x="306" y="162"/>
                    <a:pt x="306" y="162"/>
                    <a:pt x="306" y="162"/>
                  </a:cubicBezTo>
                  <a:cubicBezTo>
                    <a:pt x="306" y="164"/>
                    <a:pt x="305" y="165"/>
                    <a:pt x="305" y="165"/>
                  </a:cubicBezTo>
                  <a:cubicBezTo>
                    <a:pt x="281" y="175"/>
                    <a:pt x="281" y="175"/>
                    <a:pt x="281" y="175"/>
                  </a:cubicBezTo>
                  <a:close/>
                  <a:moveTo>
                    <a:pt x="302" y="169"/>
                  </a:moveTo>
                  <a:cubicBezTo>
                    <a:pt x="297" y="173"/>
                    <a:pt x="292" y="176"/>
                    <a:pt x="285" y="176"/>
                  </a:cubicBezTo>
                  <a:cubicBezTo>
                    <a:pt x="302" y="169"/>
                    <a:pt x="302" y="169"/>
                    <a:pt x="302" y="169"/>
                  </a:cubicBezTo>
                  <a:close/>
                  <a:moveTo>
                    <a:pt x="286" y="135"/>
                  </a:moveTo>
                  <a:cubicBezTo>
                    <a:pt x="286" y="133"/>
                    <a:pt x="286" y="133"/>
                    <a:pt x="286" y="133"/>
                  </a:cubicBezTo>
                  <a:cubicBezTo>
                    <a:pt x="294" y="130"/>
                    <a:pt x="294" y="130"/>
                    <a:pt x="294" y="130"/>
                  </a:cubicBezTo>
                  <a:cubicBezTo>
                    <a:pt x="295" y="130"/>
                    <a:pt x="296" y="131"/>
                    <a:pt x="297" y="131"/>
                  </a:cubicBezTo>
                  <a:cubicBezTo>
                    <a:pt x="286" y="135"/>
                    <a:pt x="286" y="135"/>
                    <a:pt x="286" y="135"/>
                  </a:cubicBezTo>
                  <a:close/>
                  <a:moveTo>
                    <a:pt x="299" y="133"/>
                  </a:moveTo>
                  <a:cubicBezTo>
                    <a:pt x="300" y="133"/>
                    <a:pt x="300" y="134"/>
                    <a:pt x="301" y="134"/>
                  </a:cubicBezTo>
                  <a:cubicBezTo>
                    <a:pt x="287" y="140"/>
                    <a:pt x="287" y="140"/>
                    <a:pt x="287" y="140"/>
                  </a:cubicBezTo>
                  <a:cubicBezTo>
                    <a:pt x="287" y="138"/>
                    <a:pt x="287" y="138"/>
                    <a:pt x="287" y="138"/>
                  </a:cubicBezTo>
                  <a:cubicBezTo>
                    <a:pt x="299" y="133"/>
                    <a:pt x="299" y="133"/>
                    <a:pt x="299" y="133"/>
                  </a:cubicBezTo>
                  <a:close/>
                  <a:moveTo>
                    <a:pt x="274" y="173"/>
                  </a:moveTo>
                  <a:cubicBezTo>
                    <a:pt x="274" y="173"/>
                    <a:pt x="273" y="172"/>
                    <a:pt x="272" y="172"/>
                  </a:cubicBezTo>
                  <a:cubicBezTo>
                    <a:pt x="308" y="157"/>
                    <a:pt x="308" y="157"/>
                    <a:pt x="308" y="157"/>
                  </a:cubicBezTo>
                  <a:cubicBezTo>
                    <a:pt x="308" y="158"/>
                    <a:pt x="308" y="159"/>
                    <a:pt x="308" y="160"/>
                  </a:cubicBezTo>
                  <a:cubicBezTo>
                    <a:pt x="274" y="173"/>
                    <a:pt x="274" y="173"/>
                    <a:pt x="274" y="173"/>
                  </a:cubicBezTo>
                  <a:close/>
                  <a:moveTo>
                    <a:pt x="270" y="170"/>
                  </a:moveTo>
                  <a:cubicBezTo>
                    <a:pt x="269" y="170"/>
                    <a:pt x="269" y="169"/>
                    <a:pt x="268" y="169"/>
                  </a:cubicBezTo>
                  <a:cubicBezTo>
                    <a:pt x="268" y="169"/>
                    <a:pt x="268" y="169"/>
                    <a:pt x="268" y="169"/>
                  </a:cubicBezTo>
                  <a:cubicBezTo>
                    <a:pt x="309" y="152"/>
                    <a:pt x="309" y="152"/>
                    <a:pt x="309" y="152"/>
                  </a:cubicBezTo>
                  <a:cubicBezTo>
                    <a:pt x="309" y="153"/>
                    <a:pt x="309" y="154"/>
                    <a:pt x="309" y="154"/>
                  </a:cubicBezTo>
                  <a:cubicBezTo>
                    <a:pt x="270" y="170"/>
                    <a:pt x="270" y="170"/>
                    <a:pt x="270" y="170"/>
                  </a:cubicBezTo>
                  <a:close/>
                  <a:moveTo>
                    <a:pt x="267" y="167"/>
                  </a:moveTo>
                  <a:cubicBezTo>
                    <a:pt x="266" y="166"/>
                    <a:pt x="266" y="166"/>
                    <a:pt x="265" y="165"/>
                  </a:cubicBezTo>
                  <a:cubicBezTo>
                    <a:pt x="308" y="148"/>
                    <a:pt x="308" y="148"/>
                    <a:pt x="308" y="148"/>
                  </a:cubicBezTo>
                  <a:cubicBezTo>
                    <a:pt x="309" y="148"/>
                    <a:pt x="309" y="149"/>
                    <a:pt x="309" y="150"/>
                  </a:cubicBezTo>
                  <a:cubicBezTo>
                    <a:pt x="267" y="167"/>
                    <a:pt x="267" y="167"/>
                    <a:pt x="267" y="167"/>
                  </a:cubicBezTo>
                  <a:close/>
                  <a:moveTo>
                    <a:pt x="264" y="163"/>
                  </a:moveTo>
                  <a:cubicBezTo>
                    <a:pt x="264" y="162"/>
                    <a:pt x="264" y="162"/>
                    <a:pt x="263" y="161"/>
                  </a:cubicBezTo>
                  <a:cubicBezTo>
                    <a:pt x="281" y="154"/>
                    <a:pt x="281" y="154"/>
                    <a:pt x="281" y="154"/>
                  </a:cubicBezTo>
                  <a:cubicBezTo>
                    <a:pt x="283" y="155"/>
                    <a:pt x="285" y="155"/>
                    <a:pt x="285" y="155"/>
                  </a:cubicBezTo>
                  <a:cubicBezTo>
                    <a:pt x="264" y="163"/>
                    <a:pt x="264" y="163"/>
                    <a:pt x="264" y="163"/>
                  </a:cubicBezTo>
                  <a:close/>
                  <a:moveTo>
                    <a:pt x="285" y="155"/>
                  </a:moveTo>
                  <a:cubicBezTo>
                    <a:pt x="288" y="152"/>
                    <a:pt x="288" y="152"/>
                    <a:pt x="288" y="152"/>
                  </a:cubicBezTo>
                  <a:cubicBezTo>
                    <a:pt x="288" y="151"/>
                    <a:pt x="288" y="151"/>
                    <a:pt x="288" y="151"/>
                  </a:cubicBezTo>
                  <a:cubicBezTo>
                    <a:pt x="307" y="143"/>
                    <a:pt x="307" y="143"/>
                    <a:pt x="307" y="143"/>
                  </a:cubicBezTo>
                  <a:cubicBezTo>
                    <a:pt x="308" y="144"/>
                    <a:pt x="308" y="145"/>
                    <a:pt x="308" y="145"/>
                  </a:cubicBezTo>
                  <a:cubicBezTo>
                    <a:pt x="285" y="155"/>
                    <a:pt x="285" y="155"/>
                    <a:pt x="285" y="155"/>
                  </a:cubicBezTo>
                  <a:close/>
                  <a:moveTo>
                    <a:pt x="263" y="159"/>
                  </a:moveTo>
                  <a:cubicBezTo>
                    <a:pt x="262" y="158"/>
                    <a:pt x="262" y="158"/>
                    <a:pt x="262" y="157"/>
                  </a:cubicBezTo>
                  <a:cubicBezTo>
                    <a:pt x="272" y="153"/>
                    <a:pt x="272" y="153"/>
                    <a:pt x="272" y="153"/>
                  </a:cubicBezTo>
                  <a:cubicBezTo>
                    <a:pt x="273" y="153"/>
                    <a:pt x="275" y="153"/>
                    <a:pt x="276" y="154"/>
                  </a:cubicBezTo>
                  <a:cubicBezTo>
                    <a:pt x="263" y="159"/>
                    <a:pt x="263" y="159"/>
                    <a:pt x="263" y="159"/>
                  </a:cubicBezTo>
                  <a:close/>
                  <a:moveTo>
                    <a:pt x="288" y="149"/>
                  </a:moveTo>
                  <a:cubicBezTo>
                    <a:pt x="288" y="147"/>
                    <a:pt x="288" y="147"/>
                    <a:pt x="288" y="147"/>
                  </a:cubicBezTo>
                  <a:cubicBezTo>
                    <a:pt x="305" y="140"/>
                    <a:pt x="305" y="140"/>
                    <a:pt x="305" y="140"/>
                  </a:cubicBezTo>
                  <a:cubicBezTo>
                    <a:pt x="306" y="140"/>
                    <a:pt x="306" y="141"/>
                    <a:pt x="306" y="141"/>
                  </a:cubicBezTo>
                  <a:cubicBezTo>
                    <a:pt x="288" y="149"/>
                    <a:pt x="288" y="149"/>
                    <a:pt x="288" y="149"/>
                  </a:cubicBezTo>
                  <a:close/>
                  <a:moveTo>
                    <a:pt x="262" y="155"/>
                  </a:moveTo>
                  <a:cubicBezTo>
                    <a:pt x="262" y="154"/>
                    <a:pt x="262" y="153"/>
                    <a:pt x="262" y="153"/>
                  </a:cubicBezTo>
                  <a:cubicBezTo>
                    <a:pt x="263" y="152"/>
                    <a:pt x="263" y="152"/>
                    <a:pt x="263" y="152"/>
                  </a:cubicBezTo>
                  <a:cubicBezTo>
                    <a:pt x="265" y="152"/>
                    <a:pt x="266" y="152"/>
                    <a:pt x="267" y="152"/>
                  </a:cubicBezTo>
                  <a:cubicBezTo>
                    <a:pt x="262" y="155"/>
                    <a:pt x="262" y="155"/>
                    <a:pt x="262" y="155"/>
                  </a:cubicBezTo>
                  <a:close/>
                  <a:moveTo>
                    <a:pt x="287" y="144"/>
                  </a:moveTo>
                  <a:cubicBezTo>
                    <a:pt x="287" y="142"/>
                    <a:pt x="287" y="142"/>
                    <a:pt x="287" y="142"/>
                  </a:cubicBezTo>
                  <a:cubicBezTo>
                    <a:pt x="303" y="136"/>
                    <a:pt x="303" y="136"/>
                    <a:pt x="303" y="136"/>
                  </a:cubicBezTo>
                  <a:cubicBezTo>
                    <a:pt x="303" y="136"/>
                    <a:pt x="304" y="137"/>
                    <a:pt x="304" y="138"/>
                  </a:cubicBezTo>
                  <a:cubicBezTo>
                    <a:pt x="287" y="144"/>
                    <a:pt x="287" y="144"/>
                    <a:pt x="287" y="144"/>
                  </a:cubicBezTo>
                  <a:close/>
                  <a:moveTo>
                    <a:pt x="286" y="131"/>
                  </a:moveTo>
                  <a:cubicBezTo>
                    <a:pt x="286" y="128"/>
                    <a:pt x="286" y="128"/>
                    <a:pt x="286" y="128"/>
                  </a:cubicBezTo>
                  <a:cubicBezTo>
                    <a:pt x="287" y="128"/>
                    <a:pt x="289" y="129"/>
                    <a:pt x="291" y="129"/>
                  </a:cubicBezTo>
                  <a:cubicBezTo>
                    <a:pt x="286" y="131"/>
                    <a:pt x="286" y="131"/>
                    <a:pt x="286" y="131"/>
                  </a:cubicBezTo>
                  <a:close/>
                  <a:moveTo>
                    <a:pt x="251" y="137"/>
                  </a:moveTo>
                  <a:cubicBezTo>
                    <a:pt x="252" y="132"/>
                    <a:pt x="255" y="127"/>
                    <a:pt x="258" y="123"/>
                  </a:cubicBezTo>
                  <a:cubicBezTo>
                    <a:pt x="262" y="119"/>
                    <a:pt x="267" y="117"/>
                    <a:pt x="273" y="116"/>
                  </a:cubicBezTo>
                  <a:cubicBezTo>
                    <a:pt x="276" y="116"/>
                    <a:pt x="276" y="116"/>
                    <a:pt x="276" y="116"/>
                  </a:cubicBezTo>
                  <a:cubicBezTo>
                    <a:pt x="276" y="119"/>
                    <a:pt x="276" y="119"/>
                    <a:pt x="276" y="119"/>
                  </a:cubicBezTo>
                  <a:cubicBezTo>
                    <a:pt x="278" y="140"/>
                    <a:pt x="278" y="140"/>
                    <a:pt x="278" y="140"/>
                  </a:cubicBezTo>
                  <a:cubicBezTo>
                    <a:pt x="275" y="143"/>
                    <a:pt x="275" y="143"/>
                    <a:pt x="275" y="143"/>
                  </a:cubicBezTo>
                  <a:cubicBezTo>
                    <a:pt x="275" y="143"/>
                    <a:pt x="263" y="142"/>
                    <a:pt x="254" y="140"/>
                  </a:cubicBezTo>
                  <a:cubicBezTo>
                    <a:pt x="251" y="140"/>
                    <a:pt x="251" y="140"/>
                    <a:pt x="251" y="140"/>
                  </a:cubicBezTo>
                  <a:cubicBezTo>
                    <a:pt x="251" y="137"/>
                    <a:pt x="251" y="137"/>
                    <a:pt x="251" y="137"/>
                  </a:cubicBezTo>
                  <a:close/>
                  <a:moveTo>
                    <a:pt x="262" y="127"/>
                  </a:moveTo>
                  <a:cubicBezTo>
                    <a:pt x="265" y="125"/>
                    <a:pt x="268" y="123"/>
                    <a:pt x="271" y="122"/>
                  </a:cubicBezTo>
                  <a:cubicBezTo>
                    <a:pt x="272" y="137"/>
                    <a:pt x="272" y="137"/>
                    <a:pt x="272" y="137"/>
                  </a:cubicBezTo>
                  <a:cubicBezTo>
                    <a:pt x="269" y="137"/>
                    <a:pt x="263" y="136"/>
                    <a:pt x="257" y="135"/>
                  </a:cubicBezTo>
                  <a:cubicBezTo>
                    <a:pt x="258" y="132"/>
                    <a:pt x="260" y="129"/>
                    <a:pt x="262" y="127"/>
                  </a:cubicBezTo>
                  <a:close/>
                  <a:moveTo>
                    <a:pt x="252" y="253"/>
                  </a:moveTo>
                  <a:cubicBezTo>
                    <a:pt x="265" y="253"/>
                    <a:pt x="265" y="253"/>
                    <a:pt x="265" y="253"/>
                  </a:cubicBezTo>
                  <a:cubicBezTo>
                    <a:pt x="282" y="285"/>
                    <a:pt x="282" y="285"/>
                    <a:pt x="282" y="285"/>
                  </a:cubicBezTo>
                  <a:cubicBezTo>
                    <a:pt x="270" y="285"/>
                    <a:pt x="270" y="285"/>
                    <a:pt x="270" y="285"/>
                  </a:cubicBezTo>
                  <a:cubicBezTo>
                    <a:pt x="252" y="253"/>
                    <a:pt x="252" y="253"/>
                    <a:pt x="252" y="253"/>
                  </a:cubicBezTo>
                  <a:close/>
                  <a:moveTo>
                    <a:pt x="222" y="253"/>
                  </a:moveTo>
                  <a:cubicBezTo>
                    <a:pt x="210" y="253"/>
                    <a:pt x="210" y="253"/>
                    <a:pt x="210" y="253"/>
                  </a:cubicBezTo>
                  <a:cubicBezTo>
                    <a:pt x="193" y="285"/>
                    <a:pt x="193" y="285"/>
                    <a:pt x="193" y="285"/>
                  </a:cubicBezTo>
                  <a:cubicBezTo>
                    <a:pt x="205" y="285"/>
                    <a:pt x="205" y="285"/>
                    <a:pt x="205" y="285"/>
                  </a:cubicBezTo>
                  <a:cubicBezTo>
                    <a:pt x="222" y="253"/>
                    <a:pt x="222" y="253"/>
                    <a:pt x="222" y="253"/>
                  </a:cubicBezTo>
                  <a:close/>
                  <a:moveTo>
                    <a:pt x="227" y="226"/>
                  </a:moveTo>
                  <a:cubicBezTo>
                    <a:pt x="247" y="226"/>
                    <a:pt x="247" y="226"/>
                    <a:pt x="247" y="226"/>
                  </a:cubicBezTo>
                  <a:cubicBezTo>
                    <a:pt x="247" y="286"/>
                    <a:pt x="247" y="286"/>
                    <a:pt x="247" y="286"/>
                  </a:cubicBezTo>
                  <a:cubicBezTo>
                    <a:pt x="227" y="286"/>
                    <a:pt x="227" y="286"/>
                    <a:pt x="227" y="286"/>
                  </a:cubicBezTo>
                  <a:cubicBezTo>
                    <a:pt x="227" y="226"/>
                    <a:pt x="227" y="226"/>
                    <a:pt x="227" y="226"/>
                  </a:cubicBezTo>
                  <a:close/>
                  <a:moveTo>
                    <a:pt x="41" y="45"/>
                  </a:moveTo>
                  <a:cubicBezTo>
                    <a:pt x="40" y="36"/>
                    <a:pt x="40" y="31"/>
                    <a:pt x="42" y="22"/>
                  </a:cubicBezTo>
                  <a:cubicBezTo>
                    <a:pt x="52" y="35"/>
                    <a:pt x="66" y="26"/>
                    <a:pt x="77" y="23"/>
                  </a:cubicBezTo>
                  <a:cubicBezTo>
                    <a:pt x="78" y="30"/>
                    <a:pt x="79" y="35"/>
                    <a:pt x="78" y="45"/>
                  </a:cubicBezTo>
                  <a:cubicBezTo>
                    <a:pt x="87" y="38"/>
                    <a:pt x="87" y="19"/>
                    <a:pt x="82" y="12"/>
                  </a:cubicBezTo>
                  <a:cubicBezTo>
                    <a:pt x="74" y="0"/>
                    <a:pt x="46" y="0"/>
                    <a:pt x="38" y="10"/>
                  </a:cubicBezTo>
                  <a:cubicBezTo>
                    <a:pt x="35" y="14"/>
                    <a:pt x="30" y="39"/>
                    <a:pt x="41" y="4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18" name="组合 14"/>
          <p:cNvGrpSpPr/>
          <p:nvPr/>
        </p:nvGrpSpPr>
        <p:grpSpPr bwMode="auto">
          <a:xfrm>
            <a:off x="4179285" y="3006912"/>
            <a:ext cx="1598356" cy="1124737"/>
            <a:chOff x="0" y="0"/>
            <a:chExt cx="1624019" cy="1147515"/>
          </a:xfrm>
        </p:grpSpPr>
        <p:grpSp>
          <p:nvGrpSpPr>
            <p:cNvPr id="19" name="组合 19"/>
            <p:cNvGrpSpPr/>
            <p:nvPr/>
          </p:nvGrpSpPr>
          <p:grpSpPr bwMode="auto">
            <a:xfrm rot="10800000">
              <a:off x="0" y="0"/>
              <a:ext cx="1624019" cy="1147515"/>
              <a:chOff x="0" y="0"/>
              <a:chExt cx="2070437" cy="1462949"/>
            </a:xfrm>
          </p:grpSpPr>
          <p:sp>
            <p:nvSpPr>
              <p:cNvPr id="21" name="等腰三角形 6"/>
              <p:cNvSpPr/>
              <p:nvPr/>
            </p:nvSpPr>
            <p:spPr bwMode="auto">
              <a:xfrm>
                <a:off x="12143" y="898408"/>
                <a:ext cx="597047"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22" name="右箭头 5"/>
              <p:cNvSpPr/>
              <p:nvPr/>
            </p:nvSpPr>
            <p:spPr bwMode="auto">
              <a:xfrm>
                <a:off x="2025" y="0"/>
                <a:ext cx="2070436"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20" name="Freeform 16"/>
            <p:cNvSpPr>
              <a:spLocks noEditPoints="true"/>
            </p:cNvSpPr>
            <p:nvPr/>
          </p:nvSpPr>
          <p:spPr bwMode="auto">
            <a:xfrm>
              <a:off x="256299" y="532166"/>
              <a:ext cx="372990" cy="308845"/>
            </a:xfrm>
            <a:custGeom>
              <a:avLst/>
              <a:gdLst>
                <a:gd name="T0" fmla="*/ 275249 w 332"/>
                <a:gd name="T1" fmla="*/ 25831 h 275"/>
                <a:gd name="T2" fmla="*/ 317940 w 332"/>
                <a:gd name="T3" fmla="*/ 52784 h 275"/>
                <a:gd name="T4" fmla="*/ 270755 w 332"/>
                <a:gd name="T5" fmla="*/ 11231 h 275"/>
                <a:gd name="T6" fmla="*/ 126951 w 332"/>
                <a:gd name="T7" fmla="*/ 227984 h 275"/>
                <a:gd name="T8" fmla="*/ 78642 w 332"/>
                <a:gd name="T9" fmla="*/ 250445 h 275"/>
                <a:gd name="T10" fmla="*/ 101112 w 332"/>
                <a:gd name="T11" fmla="*/ 299860 h 275"/>
                <a:gd name="T12" fmla="*/ 39321 w 332"/>
                <a:gd name="T13" fmla="*/ 308845 h 275"/>
                <a:gd name="T14" fmla="*/ 60667 w 332"/>
                <a:gd name="T15" fmla="*/ 283014 h 275"/>
                <a:gd name="T16" fmla="*/ 16852 w 332"/>
                <a:gd name="T17" fmla="*/ 250445 h 275"/>
                <a:gd name="T18" fmla="*/ 23593 w 332"/>
                <a:gd name="T19" fmla="*/ 223491 h 275"/>
                <a:gd name="T20" fmla="*/ 0 w 332"/>
                <a:gd name="T21" fmla="*/ 130276 h 275"/>
                <a:gd name="T22" fmla="*/ 48309 w 332"/>
                <a:gd name="T23" fmla="*/ 204399 h 275"/>
                <a:gd name="T24" fmla="*/ 50556 w 332"/>
                <a:gd name="T25" fmla="*/ 222368 h 275"/>
                <a:gd name="T26" fmla="*/ 56173 w 332"/>
                <a:gd name="T27" fmla="*/ 90969 h 275"/>
                <a:gd name="T28" fmla="*/ 58420 w 332"/>
                <a:gd name="T29" fmla="*/ 77492 h 275"/>
                <a:gd name="T30" fmla="*/ 101112 w 332"/>
                <a:gd name="T31" fmla="*/ 29200 h 275"/>
                <a:gd name="T32" fmla="*/ 103359 w 332"/>
                <a:gd name="T33" fmla="*/ 40431 h 275"/>
                <a:gd name="T34" fmla="*/ 103359 w 332"/>
                <a:gd name="T35" fmla="*/ 53907 h 275"/>
                <a:gd name="T36" fmla="*/ 104482 w 332"/>
                <a:gd name="T37" fmla="*/ 68507 h 275"/>
                <a:gd name="T38" fmla="*/ 101112 w 332"/>
                <a:gd name="T39" fmla="*/ 81984 h 275"/>
                <a:gd name="T40" fmla="*/ 89877 w 332"/>
                <a:gd name="T41" fmla="*/ 98830 h 275"/>
                <a:gd name="T42" fmla="*/ 185372 w 332"/>
                <a:gd name="T43" fmla="*/ 121292 h 275"/>
                <a:gd name="T44" fmla="*/ 203347 w 332"/>
                <a:gd name="T45" fmla="*/ 134769 h 275"/>
                <a:gd name="T46" fmla="*/ 233680 w 332"/>
                <a:gd name="T47" fmla="*/ 88723 h 275"/>
                <a:gd name="T48" fmla="*/ 262891 w 332"/>
                <a:gd name="T49" fmla="*/ 98830 h 275"/>
                <a:gd name="T50" fmla="*/ 264014 w 332"/>
                <a:gd name="T51" fmla="*/ 103323 h 275"/>
                <a:gd name="T52" fmla="*/ 279743 w 332"/>
                <a:gd name="T53" fmla="*/ 131400 h 275"/>
                <a:gd name="T54" fmla="*/ 267384 w 332"/>
                <a:gd name="T55" fmla="*/ 103323 h 275"/>
                <a:gd name="T56" fmla="*/ 271878 w 332"/>
                <a:gd name="T57" fmla="*/ 95461 h 275"/>
                <a:gd name="T58" fmla="*/ 266261 w 332"/>
                <a:gd name="T59" fmla="*/ 77492 h 275"/>
                <a:gd name="T60" fmla="*/ 279743 w 332"/>
                <a:gd name="T61" fmla="*/ 69631 h 275"/>
                <a:gd name="T62" fmla="*/ 287607 w 332"/>
                <a:gd name="T63" fmla="*/ 108938 h 275"/>
                <a:gd name="T64" fmla="*/ 289854 w 332"/>
                <a:gd name="T65" fmla="*/ 84230 h 275"/>
                <a:gd name="T66" fmla="*/ 299965 w 332"/>
                <a:gd name="T67" fmla="*/ 78615 h 275"/>
                <a:gd name="T68" fmla="*/ 299965 w 332"/>
                <a:gd name="T69" fmla="*/ 87600 h 275"/>
                <a:gd name="T70" fmla="*/ 312323 w 332"/>
                <a:gd name="T71" fmla="*/ 88723 h 275"/>
                <a:gd name="T72" fmla="*/ 324681 w 332"/>
                <a:gd name="T73" fmla="*/ 77492 h 275"/>
                <a:gd name="T74" fmla="*/ 319064 w 332"/>
                <a:gd name="T75" fmla="*/ 95461 h 275"/>
                <a:gd name="T76" fmla="*/ 323558 w 332"/>
                <a:gd name="T77" fmla="*/ 103323 h 275"/>
                <a:gd name="T78" fmla="*/ 310076 w 332"/>
                <a:gd name="T79" fmla="*/ 129153 h 275"/>
                <a:gd name="T80" fmla="*/ 306706 w 332"/>
                <a:gd name="T81" fmla="*/ 133646 h 275"/>
                <a:gd name="T82" fmla="*/ 325805 w 332"/>
                <a:gd name="T83" fmla="*/ 103323 h 275"/>
                <a:gd name="T84" fmla="*/ 322434 w 332"/>
                <a:gd name="T85" fmla="*/ 98830 h 275"/>
                <a:gd name="T86" fmla="*/ 325805 w 332"/>
                <a:gd name="T87" fmla="*/ 77492 h 275"/>
                <a:gd name="T88" fmla="*/ 361755 w 332"/>
                <a:gd name="T89" fmla="*/ 134769 h 275"/>
                <a:gd name="T90" fmla="*/ 372990 w 332"/>
                <a:gd name="T91" fmla="*/ 156107 h 275"/>
                <a:gd name="T92" fmla="*/ 372990 w 332"/>
                <a:gd name="T93" fmla="*/ 307722 h 275"/>
                <a:gd name="T94" fmla="*/ 213458 w 332"/>
                <a:gd name="T95" fmla="*/ 165092 h 275"/>
                <a:gd name="T96" fmla="*/ 165149 w 332"/>
                <a:gd name="T97" fmla="*/ 139261 h 275"/>
                <a:gd name="T98" fmla="*/ 114593 w 332"/>
                <a:gd name="T99" fmla="*/ 186430 h 275"/>
                <a:gd name="T100" fmla="*/ 147174 w 332"/>
                <a:gd name="T101" fmla="*/ 308845 h 275"/>
                <a:gd name="T102" fmla="*/ 146050 w 332"/>
                <a:gd name="T103" fmla="*/ 229107 h 275"/>
                <a:gd name="T104" fmla="*/ 253903 w 332"/>
                <a:gd name="T105" fmla="*/ 134769 h 275"/>
                <a:gd name="T106" fmla="*/ 255026 w 332"/>
                <a:gd name="T107" fmla="*/ 120169 h 275"/>
                <a:gd name="T108" fmla="*/ 253903 w 332"/>
                <a:gd name="T109" fmla="*/ 134769 h 275"/>
                <a:gd name="T110" fmla="*/ 338163 w 332"/>
                <a:gd name="T111" fmla="*/ 134769 h 275"/>
                <a:gd name="T112" fmla="*/ 337039 w 332"/>
                <a:gd name="T113" fmla="*/ 120169 h 2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2" h="275">
                  <a:moveTo>
                    <a:pt x="244" y="46"/>
                  </a:moveTo>
                  <a:cubicBezTo>
                    <a:pt x="243" y="38"/>
                    <a:pt x="243" y="32"/>
                    <a:pt x="245" y="23"/>
                  </a:cubicBezTo>
                  <a:cubicBezTo>
                    <a:pt x="255" y="37"/>
                    <a:pt x="270" y="27"/>
                    <a:pt x="281" y="24"/>
                  </a:cubicBezTo>
                  <a:cubicBezTo>
                    <a:pt x="283" y="31"/>
                    <a:pt x="283" y="37"/>
                    <a:pt x="283" y="47"/>
                  </a:cubicBezTo>
                  <a:cubicBezTo>
                    <a:pt x="291" y="39"/>
                    <a:pt x="291" y="19"/>
                    <a:pt x="286" y="12"/>
                  </a:cubicBezTo>
                  <a:cubicBezTo>
                    <a:pt x="278" y="1"/>
                    <a:pt x="249" y="0"/>
                    <a:pt x="241" y="10"/>
                  </a:cubicBezTo>
                  <a:cubicBezTo>
                    <a:pt x="237" y="14"/>
                    <a:pt x="233" y="41"/>
                    <a:pt x="244" y="46"/>
                  </a:cubicBezTo>
                  <a:close/>
                  <a:moveTo>
                    <a:pt x="113" y="203"/>
                  </a:moveTo>
                  <a:cubicBezTo>
                    <a:pt x="113" y="211"/>
                    <a:pt x="113" y="211"/>
                    <a:pt x="113" y="211"/>
                  </a:cubicBezTo>
                  <a:cubicBezTo>
                    <a:pt x="70" y="223"/>
                    <a:pt x="70" y="223"/>
                    <a:pt x="70" y="223"/>
                  </a:cubicBezTo>
                  <a:cubicBezTo>
                    <a:pt x="70" y="252"/>
                    <a:pt x="70" y="252"/>
                    <a:pt x="70" y="252"/>
                  </a:cubicBezTo>
                  <a:cubicBezTo>
                    <a:pt x="90" y="267"/>
                    <a:pt x="90" y="267"/>
                    <a:pt x="90" y="267"/>
                  </a:cubicBezTo>
                  <a:cubicBezTo>
                    <a:pt x="90" y="275"/>
                    <a:pt x="90" y="275"/>
                    <a:pt x="90" y="275"/>
                  </a:cubicBezTo>
                  <a:cubicBezTo>
                    <a:pt x="35" y="275"/>
                    <a:pt x="35" y="275"/>
                    <a:pt x="35" y="275"/>
                  </a:cubicBezTo>
                  <a:cubicBezTo>
                    <a:pt x="35" y="266"/>
                    <a:pt x="35" y="266"/>
                    <a:pt x="35" y="266"/>
                  </a:cubicBezTo>
                  <a:cubicBezTo>
                    <a:pt x="54" y="252"/>
                    <a:pt x="54" y="252"/>
                    <a:pt x="54" y="252"/>
                  </a:cubicBezTo>
                  <a:cubicBezTo>
                    <a:pt x="54" y="223"/>
                    <a:pt x="54" y="223"/>
                    <a:pt x="54" y="223"/>
                  </a:cubicBezTo>
                  <a:cubicBezTo>
                    <a:pt x="15" y="223"/>
                    <a:pt x="15" y="223"/>
                    <a:pt x="15" y="223"/>
                  </a:cubicBezTo>
                  <a:cubicBezTo>
                    <a:pt x="12" y="202"/>
                    <a:pt x="12" y="202"/>
                    <a:pt x="12" y="202"/>
                  </a:cubicBezTo>
                  <a:cubicBezTo>
                    <a:pt x="21" y="199"/>
                    <a:pt x="21" y="199"/>
                    <a:pt x="21" y="199"/>
                  </a:cubicBezTo>
                  <a:cubicBezTo>
                    <a:pt x="9" y="182"/>
                    <a:pt x="9" y="182"/>
                    <a:pt x="9" y="182"/>
                  </a:cubicBezTo>
                  <a:cubicBezTo>
                    <a:pt x="0" y="116"/>
                    <a:pt x="0" y="116"/>
                    <a:pt x="0" y="116"/>
                  </a:cubicBezTo>
                  <a:cubicBezTo>
                    <a:pt x="33" y="116"/>
                    <a:pt x="33" y="116"/>
                    <a:pt x="33" y="116"/>
                  </a:cubicBezTo>
                  <a:cubicBezTo>
                    <a:pt x="43" y="182"/>
                    <a:pt x="43" y="182"/>
                    <a:pt x="43" y="182"/>
                  </a:cubicBezTo>
                  <a:cubicBezTo>
                    <a:pt x="34" y="198"/>
                    <a:pt x="34" y="198"/>
                    <a:pt x="34" y="198"/>
                  </a:cubicBezTo>
                  <a:cubicBezTo>
                    <a:pt x="45" y="198"/>
                    <a:pt x="45" y="198"/>
                    <a:pt x="45" y="198"/>
                  </a:cubicBezTo>
                  <a:cubicBezTo>
                    <a:pt x="50" y="198"/>
                    <a:pt x="50" y="198"/>
                    <a:pt x="50" y="198"/>
                  </a:cubicBezTo>
                  <a:cubicBezTo>
                    <a:pt x="48" y="124"/>
                    <a:pt x="33" y="112"/>
                    <a:pt x="50" y="81"/>
                  </a:cubicBezTo>
                  <a:cubicBezTo>
                    <a:pt x="54" y="82"/>
                    <a:pt x="54" y="82"/>
                    <a:pt x="54" y="82"/>
                  </a:cubicBezTo>
                  <a:cubicBezTo>
                    <a:pt x="54" y="77"/>
                    <a:pt x="53" y="73"/>
                    <a:pt x="52" y="69"/>
                  </a:cubicBezTo>
                  <a:cubicBezTo>
                    <a:pt x="29" y="56"/>
                    <a:pt x="37" y="26"/>
                    <a:pt x="57" y="20"/>
                  </a:cubicBezTo>
                  <a:cubicBezTo>
                    <a:pt x="68" y="16"/>
                    <a:pt x="81" y="17"/>
                    <a:pt x="90" y="26"/>
                  </a:cubicBezTo>
                  <a:cubicBezTo>
                    <a:pt x="97" y="33"/>
                    <a:pt x="93" y="35"/>
                    <a:pt x="93" y="35"/>
                  </a:cubicBezTo>
                  <a:cubicBezTo>
                    <a:pt x="92" y="36"/>
                    <a:pt x="92" y="36"/>
                    <a:pt x="92" y="36"/>
                  </a:cubicBezTo>
                  <a:cubicBezTo>
                    <a:pt x="93" y="39"/>
                    <a:pt x="94" y="45"/>
                    <a:pt x="94" y="46"/>
                  </a:cubicBezTo>
                  <a:cubicBezTo>
                    <a:pt x="94" y="47"/>
                    <a:pt x="92" y="48"/>
                    <a:pt x="92" y="48"/>
                  </a:cubicBezTo>
                  <a:cubicBezTo>
                    <a:pt x="96" y="59"/>
                    <a:pt x="96" y="59"/>
                    <a:pt x="96" y="59"/>
                  </a:cubicBezTo>
                  <a:cubicBezTo>
                    <a:pt x="93" y="61"/>
                    <a:pt x="93" y="61"/>
                    <a:pt x="93" y="61"/>
                  </a:cubicBezTo>
                  <a:cubicBezTo>
                    <a:pt x="94" y="64"/>
                    <a:pt x="94" y="67"/>
                    <a:pt x="94" y="71"/>
                  </a:cubicBezTo>
                  <a:cubicBezTo>
                    <a:pt x="93" y="71"/>
                    <a:pt x="91" y="73"/>
                    <a:pt x="90" y="73"/>
                  </a:cubicBezTo>
                  <a:cubicBezTo>
                    <a:pt x="80" y="74"/>
                    <a:pt x="80" y="74"/>
                    <a:pt x="80" y="74"/>
                  </a:cubicBezTo>
                  <a:cubicBezTo>
                    <a:pt x="80" y="88"/>
                    <a:pt x="80" y="88"/>
                    <a:pt x="80" y="88"/>
                  </a:cubicBezTo>
                  <a:cubicBezTo>
                    <a:pt x="149" y="105"/>
                    <a:pt x="149" y="105"/>
                    <a:pt x="149" y="105"/>
                  </a:cubicBezTo>
                  <a:cubicBezTo>
                    <a:pt x="159" y="106"/>
                    <a:pt x="154" y="107"/>
                    <a:pt x="165" y="108"/>
                  </a:cubicBezTo>
                  <a:cubicBezTo>
                    <a:pt x="172" y="109"/>
                    <a:pt x="179" y="116"/>
                    <a:pt x="180" y="120"/>
                  </a:cubicBezTo>
                  <a:cubicBezTo>
                    <a:pt x="181" y="120"/>
                    <a:pt x="181" y="120"/>
                    <a:pt x="181" y="120"/>
                  </a:cubicBezTo>
                  <a:cubicBezTo>
                    <a:pt x="203" y="120"/>
                    <a:pt x="203" y="120"/>
                    <a:pt x="203" y="120"/>
                  </a:cubicBezTo>
                  <a:cubicBezTo>
                    <a:pt x="202" y="100"/>
                    <a:pt x="204" y="86"/>
                    <a:pt x="208" y="79"/>
                  </a:cubicBezTo>
                  <a:cubicBezTo>
                    <a:pt x="218" y="75"/>
                    <a:pt x="226" y="73"/>
                    <a:pt x="236" y="69"/>
                  </a:cubicBezTo>
                  <a:cubicBezTo>
                    <a:pt x="234" y="88"/>
                    <a:pt x="234" y="88"/>
                    <a:pt x="234" y="88"/>
                  </a:cubicBezTo>
                  <a:cubicBezTo>
                    <a:pt x="239" y="88"/>
                    <a:pt x="239" y="88"/>
                    <a:pt x="239" y="88"/>
                  </a:cubicBezTo>
                  <a:cubicBezTo>
                    <a:pt x="235" y="92"/>
                    <a:pt x="235" y="92"/>
                    <a:pt x="235" y="92"/>
                  </a:cubicBezTo>
                  <a:cubicBezTo>
                    <a:pt x="235" y="92"/>
                    <a:pt x="235" y="92"/>
                    <a:pt x="235" y="92"/>
                  </a:cubicBezTo>
                  <a:cubicBezTo>
                    <a:pt x="235" y="92"/>
                    <a:pt x="243" y="107"/>
                    <a:pt x="249" y="117"/>
                  </a:cubicBezTo>
                  <a:cubicBezTo>
                    <a:pt x="250" y="118"/>
                    <a:pt x="252" y="118"/>
                    <a:pt x="252" y="119"/>
                  </a:cubicBezTo>
                  <a:cubicBezTo>
                    <a:pt x="248" y="111"/>
                    <a:pt x="240" y="96"/>
                    <a:pt x="238" y="92"/>
                  </a:cubicBezTo>
                  <a:cubicBezTo>
                    <a:pt x="243" y="87"/>
                    <a:pt x="243" y="87"/>
                    <a:pt x="243" y="87"/>
                  </a:cubicBezTo>
                  <a:cubicBezTo>
                    <a:pt x="242" y="85"/>
                    <a:pt x="242" y="85"/>
                    <a:pt x="242" y="85"/>
                  </a:cubicBezTo>
                  <a:cubicBezTo>
                    <a:pt x="236" y="86"/>
                    <a:pt x="236" y="86"/>
                    <a:pt x="236" y="86"/>
                  </a:cubicBezTo>
                  <a:cubicBezTo>
                    <a:pt x="237" y="69"/>
                    <a:pt x="237" y="69"/>
                    <a:pt x="237" y="69"/>
                  </a:cubicBezTo>
                  <a:cubicBezTo>
                    <a:pt x="239" y="67"/>
                    <a:pt x="246" y="64"/>
                    <a:pt x="248" y="62"/>
                  </a:cubicBezTo>
                  <a:cubicBezTo>
                    <a:pt x="249" y="62"/>
                    <a:pt x="249" y="62"/>
                    <a:pt x="249" y="62"/>
                  </a:cubicBezTo>
                  <a:cubicBezTo>
                    <a:pt x="249" y="79"/>
                    <a:pt x="249" y="79"/>
                    <a:pt x="249" y="79"/>
                  </a:cubicBezTo>
                  <a:cubicBezTo>
                    <a:pt x="256" y="97"/>
                    <a:pt x="256" y="97"/>
                    <a:pt x="256" y="97"/>
                  </a:cubicBezTo>
                  <a:cubicBezTo>
                    <a:pt x="260" y="78"/>
                    <a:pt x="260" y="78"/>
                    <a:pt x="260" y="78"/>
                  </a:cubicBezTo>
                  <a:cubicBezTo>
                    <a:pt x="258" y="75"/>
                    <a:pt x="258" y="75"/>
                    <a:pt x="258" y="75"/>
                  </a:cubicBezTo>
                  <a:cubicBezTo>
                    <a:pt x="260" y="70"/>
                    <a:pt x="260" y="70"/>
                    <a:pt x="260" y="70"/>
                  </a:cubicBezTo>
                  <a:cubicBezTo>
                    <a:pt x="267" y="70"/>
                    <a:pt x="267" y="70"/>
                    <a:pt x="267" y="70"/>
                  </a:cubicBezTo>
                  <a:cubicBezTo>
                    <a:pt x="270" y="75"/>
                    <a:pt x="270" y="75"/>
                    <a:pt x="270" y="75"/>
                  </a:cubicBezTo>
                  <a:cubicBezTo>
                    <a:pt x="267" y="78"/>
                    <a:pt x="267" y="78"/>
                    <a:pt x="267" y="78"/>
                  </a:cubicBezTo>
                  <a:cubicBezTo>
                    <a:pt x="272" y="97"/>
                    <a:pt x="272" y="97"/>
                    <a:pt x="272" y="97"/>
                  </a:cubicBezTo>
                  <a:cubicBezTo>
                    <a:pt x="278" y="79"/>
                    <a:pt x="278" y="79"/>
                    <a:pt x="278" y="79"/>
                  </a:cubicBezTo>
                  <a:cubicBezTo>
                    <a:pt x="279" y="63"/>
                    <a:pt x="279" y="63"/>
                    <a:pt x="279" y="63"/>
                  </a:cubicBezTo>
                  <a:cubicBezTo>
                    <a:pt x="282" y="65"/>
                    <a:pt x="287" y="67"/>
                    <a:pt x="289" y="69"/>
                  </a:cubicBezTo>
                  <a:cubicBezTo>
                    <a:pt x="289" y="86"/>
                    <a:pt x="289" y="86"/>
                    <a:pt x="289" y="86"/>
                  </a:cubicBezTo>
                  <a:cubicBezTo>
                    <a:pt x="284" y="85"/>
                    <a:pt x="284" y="85"/>
                    <a:pt x="284" y="85"/>
                  </a:cubicBezTo>
                  <a:cubicBezTo>
                    <a:pt x="283" y="87"/>
                    <a:pt x="283" y="87"/>
                    <a:pt x="283" y="87"/>
                  </a:cubicBezTo>
                  <a:cubicBezTo>
                    <a:pt x="288" y="92"/>
                    <a:pt x="288" y="92"/>
                    <a:pt x="288" y="92"/>
                  </a:cubicBezTo>
                  <a:cubicBezTo>
                    <a:pt x="286" y="95"/>
                    <a:pt x="280" y="107"/>
                    <a:pt x="276" y="115"/>
                  </a:cubicBezTo>
                  <a:cubicBezTo>
                    <a:pt x="276" y="115"/>
                    <a:pt x="276" y="115"/>
                    <a:pt x="276" y="115"/>
                  </a:cubicBezTo>
                  <a:cubicBezTo>
                    <a:pt x="276" y="115"/>
                    <a:pt x="276" y="115"/>
                    <a:pt x="276" y="115"/>
                  </a:cubicBezTo>
                  <a:cubicBezTo>
                    <a:pt x="275" y="116"/>
                    <a:pt x="274" y="118"/>
                    <a:pt x="273" y="119"/>
                  </a:cubicBezTo>
                  <a:cubicBezTo>
                    <a:pt x="274" y="118"/>
                    <a:pt x="275" y="118"/>
                    <a:pt x="276" y="117"/>
                  </a:cubicBezTo>
                  <a:cubicBezTo>
                    <a:pt x="282" y="107"/>
                    <a:pt x="290" y="92"/>
                    <a:pt x="290" y="92"/>
                  </a:cubicBezTo>
                  <a:cubicBezTo>
                    <a:pt x="291" y="92"/>
                    <a:pt x="291" y="92"/>
                    <a:pt x="291" y="92"/>
                  </a:cubicBezTo>
                  <a:cubicBezTo>
                    <a:pt x="287" y="88"/>
                    <a:pt x="287" y="88"/>
                    <a:pt x="287" y="88"/>
                  </a:cubicBezTo>
                  <a:cubicBezTo>
                    <a:pt x="292" y="88"/>
                    <a:pt x="292" y="88"/>
                    <a:pt x="292" y="88"/>
                  </a:cubicBezTo>
                  <a:cubicBezTo>
                    <a:pt x="290" y="69"/>
                    <a:pt x="290" y="69"/>
                    <a:pt x="290" y="69"/>
                  </a:cubicBezTo>
                  <a:cubicBezTo>
                    <a:pt x="316" y="79"/>
                    <a:pt x="316" y="79"/>
                    <a:pt x="316" y="79"/>
                  </a:cubicBezTo>
                  <a:cubicBezTo>
                    <a:pt x="322" y="89"/>
                    <a:pt x="322" y="104"/>
                    <a:pt x="322" y="120"/>
                  </a:cubicBezTo>
                  <a:cubicBezTo>
                    <a:pt x="332" y="120"/>
                    <a:pt x="332" y="120"/>
                    <a:pt x="332" y="120"/>
                  </a:cubicBezTo>
                  <a:cubicBezTo>
                    <a:pt x="332" y="139"/>
                    <a:pt x="332" y="139"/>
                    <a:pt x="332" y="139"/>
                  </a:cubicBezTo>
                  <a:cubicBezTo>
                    <a:pt x="332" y="147"/>
                    <a:pt x="332" y="147"/>
                    <a:pt x="332" y="147"/>
                  </a:cubicBezTo>
                  <a:cubicBezTo>
                    <a:pt x="332" y="274"/>
                    <a:pt x="332" y="274"/>
                    <a:pt x="332" y="274"/>
                  </a:cubicBezTo>
                  <a:cubicBezTo>
                    <a:pt x="190" y="274"/>
                    <a:pt x="190" y="274"/>
                    <a:pt x="190" y="274"/>
                  </a:cubicBezTo>
                  <a:cubicBezTo>
                    <a:pt x="190" y="147"/>
                    <a:pt x="190" y="147"/>
                    <a:pt x="190" y="147"/>
                  </a:cubicBezTo>
                  <a:cubicBezTo>
                    <a:pt x="147" y="147"/>
                    <a:pt x="147" y="147"/>
                    <a:pt x="147" y="147"/>
                  </a:cubicBezTo>
                  <a:cubicBezTo>
                    <a:pt x="147" y="124"/>
                    <a:pt x="147" y="124"/>
                    <a:pt x="147" y="124"/>
                  </a:cubicBezTo>
                  <a:cubicBezTo>
                    <a:pt x="133" y="124"/>
                    <a:pt x="120" y="124"/>
                    <a:pt x="106" y="123"/>
                  </a:cubicBezTo>
                  <a:cubicBezTo>
                    <a:pt x="105" y="138"/>
                    <a:pt x="103" y="152"/>
                    <a:pt x="102" y="166"/>
                  </a:cubicBezTo>
                  <a:cubicBezTo>
                    <a:pt x="128" y="168"/>
                    <a:pt x="152" y="175"/>
                    <a:pt x="172" y="189"/>
                  </a:cubicBezTo>
                  <a:cubicBezTo>
                    <a:pt x="158" y="217"/>
                    <a:pt x="144" y="246"/>
                    <a:pt x="131" y="275"/>
                  </a:cubicBezTo>
                  <a:cubicBezTo>
                    <a:pt x="123" y="275"/>
                    <a:pt x="116" y="275"/>
                    <a:pt x="108" y="275"/>
                  </a:cubicBezTo>
                  <a:cubicBezTo>
                    <a:pt x="117" y="250"/>
                    <a:pt x="110" y="228"/>
                    <a:pt x="130" y="204"/>
                  </a:cubicBezTo>
                  <a:cubicBezTo>
                    <a:pt x="125" y="204"/>
                    <a:pt x="119" y="203"/>
                    <a:pt x="113" y="203"/>
                  </a:cubicBezTo>
                  <a:close/>
                  <a:moveTo>
                    <a:pt x="226" y="120"/>
                  </a:moveTo>
                  <a:cubicBezTo>
                    <a:pt x="231" y="120"/>
                    <a:pt x="231" y="120"/>
                    <a:pt x="231" y="120"/>
                  </a:cubicBezTo>
                  <a:cubicBezTo>
                    <a:pt x="227" y="107"/>
                    <a:pt x="227" y="107"/>
                    <a:pt x="227" y="107"/>
                  </a:cubicBezTo>
                  <a:cubicBezTo>
                    <a:pt x="226" y="107"/>
                    <a:pt x="226" y="107"/>
                    <a:pt x="226" y="107"/>
                  </a:cubicBezTo>
                  <a:cubicBezTo>
                    <a:pt x="226" y="120"/>
                    <a:pt x="226" y="120"/>
                    <a:pt x="226" y="120"/>
                  </a:cubicBezTo>
                  <a:close/>
                  <a:moveTo>
                    <a:pt x="296" y="120"/>
                  </a:moveTo>
                  <a:cubicBezTo>
                    <a:pt x="301" y="120"/>
                    <a:pt x="301" y="120"/>
                    <a:pt x="301" y="120"/>
                  </a:cubicBezTo>
                  <a:cubicBezTo>
                    <a:pt x="302" y="107"/>
                    <a:pt x="302" y="107"/>
                    <a:pt x="302" y="107"/>
                  </a:cubicBezTo>
                  <a:cubicBezTo>
                    <a:pt x="300" y="107"/>
                    <a:pt x="300" y="107"/>
                    <a:pt x="300" y="107"/>
                  </a:cubicBezTo>
                  <a:lnTo>
                    <a:pt x="296" y="12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23" name="组合 15"/>
          <p:cNvGrpSpPr/>
          <p:nvPr/>
        </p:nvGrpSpPr>
        <p:grpSpPr bwMode="auto">
          <a:xfrm>
            <a:off x="3043406" y="2342650"/>
            <a:ext cx="1129629" cy="1591431"/>
            <a:chOff x="0" y="0"/>
            <a:chExt cx="1147515" cy="1624019"/>
          </a:xfrm>
        </p:grpSpPr>
        <p:grpSp>
          <p:nvGrpSpPr>
            <p:cNvPr id="24" name="组合 22"/>
            <p:cNvGrpSpPr/>
            <p:nvPr/>
          </p:nvGrpSpPr>
          <p:grpSpPr bwMode="auto">
            <a:xfrm rot="-5400000">
              <a:off x="-238252" y="238252"/>
              <a:ext cx="1624019" cy="1147515"/>
              <a:chOff x="0" y="0"/>
              <a:chExt cx="2070437" cy="1462949"/>
            </a:xfrm>
          </p:grpSpPr>
          <p:sp>
            <p:nvSpPr>
              <p:cNvPr id="26" name="等腰三角形 6"/>
              <p:cNvSpPr/>
              <p:nvPr/>
            </p:nvSpPr>
            <p:spPr bwMode="auto">
              <a:xfrm>
                <a:off x="10119" y="900432"/>
                <a:ext cx="597048"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262626"/>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2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083473"/>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25" name="Freeform 21"/>
            <p:cNvSpPr>
              <a:spLocks noEditPoints="true"/>
            </p:cNvSpPr>
            <p:nvPr/>
          </p:nvSpPr>
          <p:spPr bwMode="auto">
            <a:xfrm>
              <a:off x="296372" y="279498"/>
              <a:ext cx="391200" cy="256623"/>
            </a:xfrm>
            <a:custGeom>
              <a:avLst/>
              <a:gdLst>
                <a:gd name="T0" fmla="*/ 249842 w 357"/>
                <a:gd name="T1" fmla="*/ 186436 h 234"/>
                <a:gd name="T2" fmla="*/ 299153 w 357"/>
                <a:gd name="T3" fmla="*/ 197402 h 234"/>
                <a:gd name="T4" fmla="*/ 87664 w 357"/>
                <a:gd name="T5" fmla="*/ 19740 h 234"/>
                <a:gd name="T6" fmla="*/ 0 w 357"/>
                <a:gd name="T7" fmla="*/ 135988 h 234"/>
                <a:gd name="T8" fmla="*/ 56982 w 357"/>
                <a:gd name="T9" fmla="*/ 129408 h 234"/>
                <a:gd name="T10" fmla="*/ 154508 w 357"/>
                <a:gd name="T11" fmla="*/ 94314 h 234"/>
                <a:gd name="T12" fmla="*/ 227926 w 357"/>
                <a:gd name="T13" fmla="*/ 110765 h 234"/>
                <a:gd name="T14" fmla="*/ 213681 w 357"/>
                <a:gd name="T15" fmla="*/ 48254 h 234"/>
                <a:gd name="T16" fmla="*/ 98622 w 357"/>
                <a:gd name="T17" fmla="*/ 52641 h 234"/>
                <a:gd name="T18" fmla="*/ 75610 w 357"/>
                <a:gd name="T19" fmla="*/ 83348 h 234"/>
                <a:gd name="T20" fmla="*/ 82185 w 357"/>
                <a:gd name="T21" fmla="*/ 41674 h 234"/>
                <a:gd name="T22" fmla="*/ 306824 w 357"/>
                <a:gd name="T23" fmla="*/ 0 h 234"/>
                <a:gd name="T24" fmla="*/ 272854 w 357"/>
                <a:gd name="T25" fmla="*/ 41674 h 234"/>
                <a:gd name="T26" fmla="*/ 305728 w 357"/>
                <a:gd name="T27" fmla="*/ 82251 h 234"/>
                <a:gd name="T28" fmla="*/ 255321 w 357"/>
                <a:gd name="T29" fmla="*/ 46061 h 234"/>
                <a:gd name="T30" fmla="*/ 256417 w 357"/>
                <a:gd name="T31" fmla="*/ 97604 h 234"/>
                <a:gd name="T32" fmla="*/ 182998 w 357"/>
                <a:gd name="T33" fmla="*/ 93218 h 234"/>
                <a:gd name="T34" fmla="*/ 75610 w 357"/>
                <a:gd name="T35" fmla="*/ 175469 h 234"/>
                <a:gd name="T36" fmla="*/ 154508 w 357"/>
                <a:gd name="T37" fmla="*/ 152438 h 234"/>
                <a:gd name="T38" fmla="*/ 105197 w 357"/>
                <a:gd name="T39" fmla="*/ 210562 h 234"/>
                <a:gd name="T40" fmla="*/ 173136 w 357"/>
                <a:gd name="T41" fmla="*/ 195209 h 234"/>
                <a:gd name="T42" fmla="*/ 152316 w 357"/>
                <a:gd name="T43" fmla="*/ 234689 h 234"/>
                <a:gd name="T44" fmla="*/ 211489 w 357"/>
                <a:gd name="T45" fmla="*/ 211659 h 234"/>
                <a:gd name="T46" fmla="*/ 202723 w 357"/>
                <a:gd name="T47" fmla="*/ 243463 h 234"/>
                <a:gd name="T48" fmla="*/ 244363 w 357"/>
                <a:gd name="T49" fmla="*/ 237979 h 234"/>
                <a:gd name="T50" fmla="*/ 232309 w 357"/>
                <a:gd name="T51" fmla="*/ 206176 h 234"/>
                <a:gd name="T52" fmla="*/ 312303 w 357"/>
                <a:gd name="T53" fmla="*/ 157922 h 234"/>
                <a:gd name="T54" fmla="*/ 350655 w 357"/>
                <a:gd name="T55" fmla="*/ 138182 h 234"/>
                <a:gd name="T56" fmla="*/ 306824 w 357"/>
                <a:gd name="T57" fmla="*/ 0 h 234"/>
                <a:gd name="T58" fmla="*/ 284908 w 357"/>
                <a:gd name="T59" fmla="*/ 160115 h 234"/>
                <a:gd name="T60" fmla="*/ 305728 w 357"/>
                <a:gd name="T61" fmla="*/ 188629 h 234"/>
                <a:gd name="T62" fmla="*/ 258608 w 357"/>
                <a:gd name="T63" fmla="*/ 239076 h 234"/>
                <a:gd name="T64" fmla="*/ 250938 w 357"/>
                <a:gd name="T65" fmla="*/ 200692 h 234"/>
                <a:gd name="T66" fmla="*/ 258608 w 357"/>
                <a:gd name="T67" fmla="*/ 239076 h 2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7" h="234">
                  <a:moveTo>
                    <a:pt x="259" y="196"/>
                  </a:moveTo>
                  <a:cubicBezTo>
                    <a:pt x="228" y="170"/>
                    <a:pt x="228" y="170"/>
                    <a:pt x="228" y="170"/>
                  </a:cubicBezTo>
                  <a:cubicBezTo>
                    <a:pt x="239" y="158"/>
                    <a:pt x="239" y="158"/>
                    <a:pt x="239" y="158"/>
                  </a:cubicBezTo>
                  <a:cubicBezTo>
                    <a:pt x="273" y="180"/>
                    <a:pt x="273" y="180"/>
                    <a:pt x="273" y="180"/>
                  </a:cubicBezTo>
                  <a:cubicBezTo>
                    <a:pt x="269" y="185"/>
                    <a:pt x="264" y="191"/>
                    <a:pt x="259" y="196"/>
                  </a:cubicBezTo>
                  <a:close/>
                  <a:moveTo>
                    <a:pt x="80" y="18"/>
                  </a:moveTo>
                  <a:cubicBezTo>
                    <a:pt x="34" y="5"/>
                    <a:pt x="34" y="5"/>
                    <a:pt x="34" y="5"/>
                  </a:cubicBezTo>
                  <a:cubicBezTo>
                    <a:pt x="0" y="124"/>
                    <a:pt x="0" y="124"/>
                    <a:pt x="0" y="124"/>
                  </a:cubicBezTo>
                  <a:cubicBezTo>
                    <a:pt x="47" y="137"/>
                    <a:pt x="47" y="137"/>
                    <a:pt x="47" y="137"/>
                  </a:cubicBezTo>
                  <a:cubicBezTo>
                    <a:pt x="52" y="118"/>
                    <a:pt x="52" y="118"/>
                    <a:pt x="52" y="118"/>
                  </a:cubicBezTo>
                  <a:cubicBezTo>
                    <a:pt x="78" y="139"/>
                    <a:pt x="78" y="139"/>
                    <a:pt x="78" y="139"/>
                  </a:cubicBezTo>
                  <a:cubicBezTo>
                    <a:pt x="141" y="86"/>
                    <a:pt x="141" y="86"/>
                    <a:pt x="141" y="86"/>
                  </a:cubicBezTo>
                  <a:cubicBezTo>
                    <a:pt x="167" y="77"/>
                    <a:pt x="167" y="77"/>
                    <a:pt x="167" y="77"/>
                  </a:cubicBezTo>
                  <a:cubicBezTo>
                    <a:pt x="208" y="101"/>
                    <a:pt x="208" y="101"/>
                    <a:pt x="208" y="101"/>
                  </a:cubicBezTo>
                  <a:cubicBezTo>
                    <a:pt x="221" y="90"/>
                    <a:pt x="221" y="90"/>
                    <a:pt x="221" y="90"/>
                  </a:cubicBezTo>
                  <a:cubicBezTo>
                    <a:pt x="195" y="44"/>
                    <a:pt x="195" y="44"/>
                    <a:pt x="195" y="44"/>
                  </a:cubicBezTo>
                  <a:cubicBezTo>
                    <a:pt x="135" y="41"/>
                    <a:pt x="135" y="41"/>
                    <a:pt x="135" y="41"/>
                  </a:cubicBezTo>
                  <a:cubicBezTo>
                    <a:pt x="90" y="48"/>
                    <a:pt x="90" y="48"/>
                    <a:pt x="90" y="48"/>
                  </a:cubicBezTo>
                  <a:cubicBezTo>
                    <a:pt x="85" y="46"/>
                    <a:pt x="85" y="46"/>
                    <a:pt x="85" y="46"/>
                  </a:cubicBezTo>
                  <a:cubicBezTo>
                    <a:pt x="69" y="76"/>
                    <a:pt x="69" y="76"/>
                    <a:pt x="69" y="76"/>
                  </a:cubicBezTo>
                  <a:cubicBezTo>
                    <a:pt x="64" y="74"/>
                    <a:pt x="64" y="74"/>
                    <a:pt x="64" y="74"/>
                  </a:cubicBezTo>
                  <a:cubicBezTo>
                    <a:pt x="75" y="38"/>
                    <a:pt x="75" y="38"/>
                    <a:pt x="75" y="38"/>
                  </a:cubicBezTo>
                  <a:cubicBezTo>
                    <a:pt x="80" y="18"/>
                    <a:pt x="80" y="18"/>
                    <a:pt x="80" y="18"/>
                  </a:cubicBezTo>
                  <a:close/>
                  <a:moveTo>
                    <a:pt x="280" y="0"/>
                  </a:moveTo>
                  <a:cubicBezTo>
                    <a:pt x="243" y="30"/>
                    <a:pt x="243" y="30"/>
                    <a:pt x="243" y="30"/>
                  </a:cubicBezTo>
                  <a:cubicBezTo>
                    <a:pt x="249" y="38"/>
                    <a:pt x="249" y="38"/>
                    <a:pt x="249" y="38"/>
                  </a:cubicBezTo>
                  <a:cubicBezTo>
                    <a:pt x="249" y="38"/>
                    <a:pt x="249" y="38"/>
                    <a:pt x="249" y="38"/>
                  </a:cubicBezTo>
                  <a:cubicBezTo>
                    <a:pt x="279" y="75"/>
                    <a:pt x="279" y="75"/>
                    <a:pt x="279" y="75"/>
                  </a:cubicBezTo>
                  <a:cubicBezTo>
                    <a:pt x="274" y="79"/>
                    <a:pt x="274" y="79"/>
                    <a:pt x="274" y="79"/>
                  </a:cubicBezTo>
                  <a:cubicBezTo>
                    <a:pt x="233" y="42"/>
                    <a:pt x="233" y="42"/>
                    <a:pt x="233" y="42"/>
                  </a:cubicBezTo>
                  <a:cubicBezTo>
                    <a:pt x="226" y="44"/>
                    <a:pt x="219" y="48"/>
                    <a:pt x="210" y="52"/>
                  </a:cubicBezTo>
                  <a:cubicBezTo>
                    <a:pt x="234" y="89"/>
                    <a:pt x="234" y="89"/>
                    <a:pt x="234" y="89"/>
                  </a:cubicBezTo>
                  <a:cubicBezTo>
                    <a:pt x="210" y="109"/>
                    <a:pt x="210" y="109"/>
                    <a:pt x="210" y="109"/>
                  </a:cubicBezTo>
                  <a:cubicBezTo>
                    <a:pt x="167" y="85"/>
                    <a:pt x="167" y="85"/>
                    <a:pt x="167" y="85"/>
                  </a:cubicBezTo>
                  <a:cubicBezTo>
                    <a:pt x="151" y="90"/>
                    <a:pt x="151" y="90"/>
                    <a:pt x="151" y="90"/>
                  </a:cubicBezTo>
                  <a:cubicBezTo>
                    <a:pt x="121" y="112"/>
                    <a:pt x="92" y="137"/>
                    <a:pt x="69" y="160"/>
                  </a:cubicBezTo>
                  <a:cubicBezTo>
                    <a:pt x="71" y="170"/>
                    <a:pt x="78" y="177"/>
                    <a:pt x="90" y="181"/>
                  </a:cubicBezTo>
                  <a:cubicBezTo>
                    <a:pt x="103" y="169"/>
                    <a:pt x="127" y="150"/>
                    <a:pt x="141" y="139"/>
                  </a:cubicBezTo>
                  <a:cubicBezTo>
                    <a:pt x="143" y="145"/>
                    <a:pt x="143" y="145"/>
                    <a:pt x="143" y="145"/>
                  </a:cubicBezTo>
                  <a:cubicBezTo>
                    <a:pt x="129" y="158"/>
                    <a:pt x="108" y="175"/>
                    <a:pt x="96" y="192"/>
                  </a:cubicBezTo>
                  <a:cubicBezTo>
                    <a:pt x="118" y="210"/>
                    <a:pt x="118" y="210"/>
                    <a:pt x="118" y="210"/>
                  </a:cubicBezTo>
                  <a:cubicBezTo>
                    <a:pt x="128" y="207"/>
                    <a:pt x="143" y="192"/>
                    <a:pt x="158" y="178"/>
                  </a:cubicBezTo>
                  <a:cubicBezTo>
                    <a:pt x="161" y="181"/>
                    <a:pt x="161" y="181"/>
                    <a:pt x="161" y="181"/>
                  </a:cubicBezTo>
                  <a:cubicBezTo>
                    <a:pt x="157" y="187"/>
                    <a:pt x="140" y="206"/>
                    <a:pt x="139" y="214"/>
                  </a:cubicBezTo>
                  <a:cubicBezTo>
                    <a:pt x="145" y="217"/>
                    <a:pt x="152" y="221"/>
                    <a:pt x="158" y="225"/>
                  </a:cubicBezTo>
                  <a:cubicBezTo>
                    <a:pt x="167" y="219"/>
                    <a:pt x="186" y="201"/>
                    <a:pt x="193" y="193"/>
                  </a:cubicBezTo>
                  <a:cubicBezTo>
                    <a:pt x="196" y="195"/>
                    <a:pt x="196" y="195"/>
                    <a:pt x="196" y="195"/>
                  </a:cubicBezTo>
                  <a:cubicBezTo>
                    <a:pt x="194" y="199"/>
                    <a:pt x="186" y="211"/>
                    <a:pt x="185" y="222"/>
                  </a:cubicBezTo>
                  <a:cubicBezTo>
                    <a:pt x="191" y="226"/>
                    <a:pt x="198" y="230"/>
                    <a:pt x="204" y="234"/>
                  </a:cubicBezTo>
                  <a:cubicBezTo>
                    <a:pt x="211" y="229"/>
                    <a:pt x="218" y="223"/>
                    <a:pt x="223" y="217"/>
                  </a:cubicBezTo>
                  <a:cubicBezTo>
                    <a:pt x="227" y="213"/>
                    <a:pt x="227" y="213"/>
                    <a:pt x="227" y="213"/>
                  </a:cubicBezTo>
                  <a:cubicBezTo>
                    <a:pt x="212" y="188"/>
                    <a:pt x="212" y="188"/>
                    <a:pt x="212" y="188"/>
                  </a:cubicBezTo>
                  <a:cubicBezTo>
                    <a:pt x="217" y="169"/>
                    <a:pt x="240" y="147"/>
                    <a:pt x="258" y="139"/>
                  </a:cubicBezTo>
                  <a:cubicBezTo>
                    <a:pt x="285" y="144"/>
                    <a:pt x="285" y="144"/>
                    <a:pt x="285" y="144"/>
                  </a:cubicBezTo>
                  <a:cubicBezTo>
                    <a:pt x="310" y="114"/>
                    <a:pt x="310" y="114"/>
                    <a:pt x="310" y="114"/>
                  </a:cubicBezTo>
                  <a:cubicBezTo>
                    <a:pt x="320" y="126"/>
                    <a:pt x="320" y="126"/>
                    <a:pt x="320" y="126"/>
                  </a:cubicBezTo>
                  <a:cubicBezTo>
                    <a:pt x="357" y="96"/>
                    <a:pt x="357" y="96"/>
                    <a:pt x="357" y="96"/>
                  </a:cubicBezTo>
                  <a:cubicBezTo>
                    <a:pt x="280" y="0"/>
                    <a:pt x="280" y="0"/>
                    <a:pt x="280" y="0"/>
                  </a:cubicBezTo>
                  <a:close/>
                  <a:moveTo>
                    <a:pt x="291" y="151"/>
                  </a:moveTo>
                  <a:cubicBezTo>
                    <a:pt x="260" y="146"/>
                    <a:pt x="260" y="146"/>
                    <a:pt x="260" y="146"/>
                  </a:cubicBezTo>
                  <a:cubicBezTo>
                    <a:pt x="253" y="155"/>
                    <a:pt x="253" y="155"/>
                    <a:pt x="253" y="155"/>
                  </a:cubicBezTo>
                  <a:cubicBezTo>
                    <a:pt x="279" y="172"/>
                    <a:pt x="279" y="172"/>
                    <a:pt x="279" y="172"/>
                  </a:cubicBezTo>
                  <a:cubicBezTo>
                    <a:pt x="283" y="165"/>
                    <a:pt x="287" y="158"/>
                    <a:pt x="291" y="151"/>
                  </a:cubicBezTo>
                  <a:close/>
                  <a:moveTo>
                    <a:pt x="236" y="218"/>
                  </a:moveTo>
                  <a:cubicBezTo>
                    <a:pt x="242" y="213"/>
                    <a:pt x="248" y="207"/>
                    <a:pt x="254" y="201"/>
                  </a:cubicBezTo>
                  <a:cubicBezTo>
                    <a:pt x="229" y="183"/>
                    <a:pt x="229" y="183"/>
                    <a:pt x="229" y="183"/>
                  </a:cubicBezTo>
                  <a:cubicBezTo>
                    <a:pt x="220" y="190"/>
                    <a:pt x="220" y="190"/>
                    <a:pt x="220" y="190"/>
                  </a:cubicBezTo>
                  <a:lnTo>
                    <a:pt x="236" y="21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28" name="TextBox 37"/>
          <p:cNvSpPr txBox="true">
            <a:spLocks noChangeArrowheads="true"/>
          </p:cNvSpPr>
          <p:nvPr/>
        </p:nvSpPr>
        <p:spPr bwMode="auto">
          <a:xfrm>
            <a:off x="3720486" y="2037145"/>
            <a:ext cx="1477848" cy="1359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eaLnBrk="0" hangingPunct="0">
              <a:defRPr>
                <a:solidFill>
                  <a:schemeClr val="tx1"/>
                </a:solidFill>
                <a:latin typeface="Calibri" panose="020F0502020204030204" charset="0"/>
                <a:ea typeface="宋体" pitchFamily="2" charset="-122"/>
              </a:defRPr>
            </a:lvl1pPr>
            <a:lvl2pPr marL="742950" indent="-285750" eaLnBrk="0" hangingPunct="0">
              <a:defRPr>
                <a:solidFill>
                  <a:schemeClr val="tx1"/>
                </a:solidFill>
                <a:latin typeface="Calibri" panose="020F0502020204030204" charset="0"/>
                <a:ea typeface="宋体" pitchFamily="2" charset="-122"/>
              </a:defRPr>
            </a:lvl2pPr>
            <a:lvl3pPr marL="1143000" indent="-228600" eaLnBrk="0" hangingPunct="0">
              <a:defRPr>
                <a:solidFill>
                  <a:schemeClr val="tx1"/>
                </a:solidFill>
                <a:latin typeface="Calibri" panose="020F0502020204030204" charset="0"/>
                <a:ea typeface="宋体" pitchFamily="2" charset="-122"/>
              </a:defRPr>
            </a:lvl3pPr>
            <a:lvl4pPr marL="1600200" indent="-228600" eaLnBrk="0" hangingPunct="0">
              <a:defRPr>
                <a:solidFill>
                  <a:schemeClr val="tx1"/>
                </a:solidFill>
                <a:latin typeface="Calibri" panose="020F0502020204030204" charset="0"/>
                <a:ea typeface="宋体" pitchFamily="2" charset="-122"/>
              </a:defRPr>
            </a:lvl4pPr>
            <a:lvl5pPr marL="2057400" indent="-228600" eaLnBrk="0" hangingPunct="0">
              <a:defRPr>
                <a:solidFill>
                  <a:schemeClr val="tx1"/>
                </a:solidFill>
                <a:latin typeface="Calibri" panose="020F050202020403020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Calibri" panose="020F050202020403020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Calibri" panose="020F050202020403020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Calibri" panose="020F050202020403020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Calibri" panose="020F0502020204030204" charset="0"/>
                <a:ea typeface="宋体" pitchFamily="2" charset="-122"/>
              </a:defRPr>
            </a:lvl9pPr>
          </a:lstStyle>
          <a:p>
            <a:pPr algn="ctr"/>
            <a:r>
              <a:rPr lang="zh-CN" altLang="en-US" sz="1200" b="1" dirty="0">
                <a:solidFill>
                  <a:srgbClr val="FF0000"/>
                </a:solidFill>
                <a:latin typeface="黑体" panose="02010609060101010101" pitchFamily="49" charset="-122"/>
                <a:ea typeface="黑体" panose="02010609060101010101" pitchFamily="49" charset="-122"/>
              </a:rPr>
              <a:t>国家税务总局公告</a:t>
            </a:r>
            <a:r>
              <a:rPr lang="en-US" altLang="zh-CN" sz="1200" b="1" dirty="0">
                <a:solidFill>
                  <a:srgbClr val="FF0000"/>
                </a:solidFill>
                <a:latin typeface="黑体" panose="02010609060101010101" pitchFamily="49" charset="-122"/>
                <a:ea typeface="黑体" panose="02010609060101010101" pitchFamily="49" charset="-122"/>
              </a:rPr>
              <a:t>2018</a:t>
            </a:r>
            <a:r>
              <a:rPr lang="zh-CN" altLang="en-US" sz="1200" b="1" dirty="0">
                <a:solidFill>
                  <a:srgbClr val="FF0000"/>
                </a:solidFill>
                <a:latin typeface="黑体" panose="02010609060101010101" pitchFamily="49" charset="-122"/>
                <a:ea typeface="黑体" panose="02010609060101010101" pitchFamily="49" charset="-122"/>
              </a:rPr>
              <a:t>年第</a:t>
            </a:r>
            <a:r>
              <a:rPr lang="en-US" altLang="zh-CN" sz="1200" b="1" dirty="0">
                <a:solidFill>
                  <a:srgbClr val="FF0000"/>
                </a:solidFill>
                <a:latin typeface="黑体" panose="02010609060101010101" pitchFamily="49" charset="-122"/>
                <a:ea typeface="黑体" panose="02010609060101010101" pitchFamily="49" charset="-122"/>
              </a:rPr>
              <a:t>23</a:t>
            </a:r>
            <a:r>
              <a:rPr lang="zh-CN" altLang="en-US" sz="1200" b="1" dirty="0">
                <a:solidFill>
                  <a:srgbClr val="FF0000"/>
                </a:solidFill>
                <a:latin typeface="黑体" panose="02010609060101010101" pitchFamily="49" charset="-122"/>
                <a:ea typeface="黑体" panose="02010609060101010101" pitchFamily="49" charset="-122"/>
              </a:rPr>
              <a:t>号：国家税务总局关于发布修订后的</a:t>
            </a:r>
            <a:r>
              <a:rPr lang="en-US" altLang="zh-CN" sz="1200" b="1" dirty="0">
                <a:solidFill>
                  <a:srgbClr val="FF0000"/>
                </a:solidFill>
                <a:latin typeface="黑体" panose="02010609060101010101" pitchFamily="49" charset="-122"/>
                <a:ea typeface="黑体" panose="02010609060101010101" pitchFamily="49" charset="-122"/>
              </a:rPr>
              <a:t>《</a:t>
            </a:r>
            <a:r>
              <a:rPr lang="zh-CN" altLang="en-US" sz="1200" b="1" dirty="0">
                <a:solidFill>
                  <a:srgbClr val="FF0000"/>
                </a:solidFill>
                <a:latin typeface="黑体" panose="02010609060101010101" pitchFamily="49" charset="-122"/>
                <a:ea typeface="黑体" panose="02010609060101010101" pitchFamily="49" charset="-122"/>
              </a:rPr>
              <a:t>企业所得税优惠政策事项办理办法</a:t>
            </a:r>
            <a:r>
              <a:rPr lang="en-US" altLang="zh-CN" sz="1200" b="1" dirty="0">
                <a:solidFill>
                  <a:srgbClr val="FF0000"/>
                </a:solidFill>
                <a:latin typeface="黑体" panose="02010609060101010101" pitchFamily="49" charset="-122"/>
                <a:ea typeface="黑体" panose="02010609060101010101" pitchFamily="49" charset="-122"/>
              </a:rPr>
              <a:t>》</a:t>
            </a:r>
            <a:r>
              <a:rPr lang="zh-CN" altLang="en-US" sz="1200" b="1" dirty="0">
                <a:solidFill>
                  <a:srgbClr val="FF0000"/>
                </a:solidFill>
                <a:latin typeface="黑体" panose="02010609060101010101" pitchFamily="49" charset="-122"/>
                <a:ea typeface="黑体" panose="02010609060101010101" pitchFamily="49" charset="-122"/>
              </a:rPr>
              <a:t>的公告</a:t>
            </a:r>
            <a:endParaRPr lang="zh-CN" altLang="zh-CN" sz="1200" b="1" dirty="0">
              <a:solidFill>
                <a:srgbClr val="FF0000"/>
              </a:solidFill>
              <a:latin typeface="黑体" panose="02010609060101010101" pitchFamily="49" charset="-122"/>
              <a:ea typeface="黑体" panose="02010609060101010101" pitchFamily="49" charset="-122"/>
            </a:endParaRPr>
          </a:p>
        </p:txBody>
      </p:sp>
      <p:sp>
        <p:nvSpPr>
          <p:cNvPr id="36" name="平行四边形 35"/>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p:cNvSpPr/>
          <p:nvPr/>
        </p:nvSpPr>
        <p:spPr>
          <a:xfrm>
            <a:off x="-481061" y="243840"/>
            <a:ext cx="2696464"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一、政策依据</a:t>
            </a:r>
            <a:endParaRPr lang="zh-CN" altLang="en-US" dirty="0"/>
          </a:p>
        </p:txBody>
      </p:sp>
      <p:sp>
        <p:nvSpPr>
          <p:cNvPr id="38" name="平行四边形 37"/>
          <p:cNvSpPr/>
          <p:nvPr/>
        </p:nvSpPr>
        <p:spPr>
          <a:xfrm>
            <a:off x="1947782" y="252198"/>
            <a:ext cx="7474005" cy="64893"/>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56"/>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0" name="TextBox 37"/>
          <p:cNvSpPr txBox="true">
            <a:spLocks noChangeArrowheads="true"/>
          </p:cNvSpPr>
          <p:nvPr/>
        </p:nvSpPr>
        <p:spPr bwMode="auto">
          <a:xfrm>
            <a:off x="293287" y="1332639"/>
            <a:ext cx="2725881" cy="62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eaLnBrk="0" hangingPunct="0">
              <a:defRPr>
                <a:solidFill>
                  <a:schemeClr val="tx1"/>
                </a:solidFill>
                <a:latin typeface="Calibri" panose="020F0502020204030204" charset="0"/>
                <a:ea typeface="宋体" pitchFamily="2" charset="-122"/>
              </a:defRPr>
            </a:lvl1pPr>
            <a:lvl2pPr marL="742950" indent="-285750" eaLnBrk="0" hangingPunct="0">
              <a:defRPr>
                <a:solidFill>
                  <a:schemeClr val="tx1"/>
                </a:solidFill>
                <a:latin typeface="Calibri" panose="020F0502020204030204" charset="0"/>
                <a:ea typeface="宋体" pitchFamily="2" charset="-122"/>
              </a:defRPr>
            </a:lvl2pPr>
            <a:lvl3pPr marL="1143000" indent="-228600" eaLnBrk="0" hangingPunct="0">
              <a:defRPr>
                <a:solidFill>
                  <a:schemeClr val="tx1"/>
                </a:solidFill>
                <a:latin typeface="Calibri" panose="020F0502020204030204" charset="0"/>
                <a:ea typeface="宋体" pitchFamily="2" charset="-122"/>
              </a:defRPr>
            </a:lvl3pPr>
            <a:lvl4pPr marL="1600200" indent="-228600" eaLnBrk="0" hangingPunct="0">
              <a:defRPr>
                <a:solidFill>
                  <a:schemeClr val="tx1"/>
                </a:solidFill>
                <a:latin typeface="Calibri" panose="020F0502020204030204" charset="0"/>
                <a:ea typeface="宋体" pitchFamily="2" charset="-122"/>
              </a:defRPr>
            </a:lvl4pPr>
            <a:lvl5pPr marL="2057400" indent="-228600" eaLnBrk="0" hangingPunct="0">
              <a:defRPr>
                <a:solidFill>
                  <a:schemeClr val="tx1"/>
                </a:solidFill>
                <a:latin typeface="Calibri" panose="020F050202020403020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Calibri" panose="020F050202020403020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Calibri" panose="020F050202020403020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Calibri" panose="020F050202020403020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Calibri" panose="020F0502020204030204" charset="0"/>
                <a:ea typeface="宋体" pitchFamily="2" charset="-122"/>
              </a:defRPr>
            </a:lvl9pPr>
          </a:lstStyle>
          <a:p>
            <a:pPr algn="ctr"/>
            <a:r>
              <a:rPr lang="en-US" altLang="zh-CN" sz="1200" dirty="0">
                <a:latin typeface="黑体" panose="02010609060101010101" pitchFamily="49" charset="-122"/>
                <a:ea typeface="黑体" panose="02010609060101010101" pitchFamily="49" charset="-122"/>
              </a:rPr>
              <a:t>1.《</a:t>
            </a:r>
            <a:r>
              <a:rPr lang="zh-CN" altLang="en-US" sz="1200" dirty="0">
                <a:latin typeface="黑体" panose="02010609060101010101" pitchFamily="49" charset="-122"/>
                <a:ea typeface="黑体" panose="02010609060101010101" pitchFamily="49" charset="-122"/>
              </a:rPr>
              <a:t>中华人民共和国企业所得税法</a:t>
            </a:r>
            <a:r>
              <a:rPr lang="en-US" altLang="zh-CN" sz="1200" dirty="0">
                <a:latin typeface="黑体" panose="02010609060101010101" pitchFamily="49" charset="-122"/>
                <a:ea typeface="黑体" panose="02010609060101010101" pitchFamily="49" charset="-122"/>
              </a:rPr>
              <a:t>》</a:t>
            </a:r>
            <a:r>
              <a:rPr lang="zh-CN" altLang="en-US" sz="1200" dirty="0">
                <a:latin typeface="黑体" panose="02010609060101010101" pitchFamily="49" charset="-122"/>
                <a:ea typeface="黑体" panose="02010609060101010101" pitchFamily="49" charset="-122"/>
              </a:rPr>
              <a:t>第三十条；</a:t>
            </a:r>
            <a:r>
              <a:rPr lang="en-US" altLang="zh-CN" sz="1200" dirty="0">
                <a:latin typeface="黑体" panose="02010609060101010101" pitchFamily="49" charset="-122"/>
                <a:ea typeface="黑体" panose="02010609060101010101" pitchFamily="49" charset="-122"/>
                <a:sym typeface="+mn-ea"/>
              </a:rPr>
              <a:t>《</a:t>
            </a:r>
            <a:r>
              <a:rPr lang="zh-CN" altLang="en-US" sz="1200" dirty="0">
                <a:latin typeface="黑体" panose="02010609060101010101" pitchFamily="49" charset="-122"/>
                <a:ea typeface="黑体" panose="02010609060101010101" pitchFamily="49" charset="-122"/>
                <a:sym typeface="+mn-ea"/>
              </a:rPr>
              <a:t>中华人民共和国企业所得税法实施条例</a:t>
            </a:r>
            <a:r>
              <a:rPr lang="en-US" altLang="zh-CN" sz="1200" dirty="0">
                <a:latin typeface="黑体" panose="02010609060101010101" pitchFamily="49" charset="-122"/>
                <a:ea typeface="黑体" panose="02010609060101010101" pitchFamily="49" charset="-122"/>
                <a:sym typeface="+mn-ea"/>
              </a:rPr>
              <a:t>》</a:t>
            </a:r>
            <a:r>
              <a:rPr lang="zh-CN" altLang="en-US" sz="1200" dirty="0">
                <a:latin typeface="黑体" panose="02010609060101010101" pitchFamily="49" charset="-122"/>
                <a:ea typeface="黑体" panose="02010609060101010101" pitchFamily="49" charset="-122"/>
                <a:sym typeface="+mn-ea"/>
              </a:rPr>
              <a:t>第九十五条</a:t>
            </a:r>
            <a:endParaRPr lang="zh-CN" altLang="zh-CN" sz="1200" dirty="0">
              <a:latin typeface="黑体" panose="02010609060101010101" pitchFamily="49" charset="-122"/>
              <a:ea typeface="黑体" panose="02010609060101010101" pitchFamily="49" charset="-122"/>
            </a:endParaRPr>
          </a:p>
        </p:txBody>
      </p:sp>
      <p:sp>
        <p:nvSpPr>
          <p:cNvPr id="29" name="TextBox 37"/>
          <p:cNvSpPr txBox="true">
            <a:spLocks noChangeArrowheads="true"/>
          </p:cNvSpPr>
          <p:nvPr/>
        </p:nvSpPr>
        <p:spPr bwMode="auto">
          <a:xfrm>
            <a:off x="3139440" y="607695"/>
            <a:ext cx="2712720" cy="62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eaLnBrk="0" hangingPunct="0">
              <a:defRPr>
                <a:solidFill>
                  <a:schemeClr val="tx1"/>
                </a:solidFill>
                <a:latin typeface="Calibri" panose="020F0502020204030204" charset="0"/>
                <a:ea typeface="宋体" pitchFamily="2" charset="-122"/>
              </a:defRPr>
            </a:lvl1pPr>
            <a:lvl2pPr marL="742950" indent="-285750" eaLnBrk="0" hangingPunct="0">
              <a:defRPr>
                <a:solidFill>
                  <a:schemeClr val="tx1"/>
                </a:solidFill>
                <a:latin typeface="Calibri" panose="020F0502020204030204" charset="0"/>
                <a:ea typeface="宋体" pitchFamily="2" charset="-122"/>
              </a:defRPr>
            </a:lvl2pPr>
            <a:lvl3pPr marL="1143000" indent="-228600" eaLnBrk="0" hangingPunct="0">
              <a:defRPr>
                <a:solidFill>
                  <a:schemeClr val="tx1"/>
                </a:solidFill>
                <a:latin typeface="Calibri" panose="020F0502020204030204" charset="0"/>
                <a:ea typeface="宋体" pitchFamily="2" charset="-122"/>
              </a:defRPr>
            </a:lvl3pPr>
            <a:lvl4pPr marL="1600200" indent="-228600" eaLnBrk="0" hangingPunct="0">
              <a:defRPr>
                <a:solidFill>
                  <a:schemeClr val="tx1"/>
                </a:solidFill>
                <a:latin typeface="Calibri" panose="020F0502020204030204" charset="0"/>
                <a:ea typeface="宋体" pitchFamily="2" charset="-122"/>
              </a:defRPr>
            </a:lvl4pPr>
            <a:lvl5pPr marL="2057400" indent="-228600" eaLnBrk="0" hangingPunct="0">
              <a:defRPr>
                <a:solidFill>
                  <a:schemeClr val="tx1"/>
                </a:solidFill>
                <a:latin typeface="Calibri" panose="020F050202020403020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Calibri" panose="020F050202020403020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Calibri" panose="020F050202020403020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Calibri" panose="020F050202020403020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Calibri" panose="020F0502020204030204" charset="0"/>
                <a:ea typeface="宋体" pitchFamily="2" charset="-122"/>
              </a:defRPr>
            </a:lvl9pPr>
          </a:lstStyle>
          <a:p>
            <a:pPr algn="ctr"/>
            <a:r>
              <a:rPr lang="en-US" altLang="zh-CN" sz="1200" dirty="0">
                <a:latin typeface="黑体" panose="02010609060101010101" pitchFamily="49" charset="-122"/>
                <a:ea typeface="黑体" panose="02010609060101010101" pitchFamily="49" charset="-122"/>
              </a:rPr>
              <a:t>9.</a:t>
            </a:r>
            <a:r>
              <a:rPr lang="zh-CN" altLang="en-US" sz="1200" b="1" dirty="0">
                <a:latin typeface="黑体" panose="02010609060101010101" pitchFamily="49" charset="-122"/>
                <a:ea typeface="黑体" panose="02010609060101010101" pitchFamily="49" charset="-122"/>
              </a:rPr>
              <a:t>《</a:t>
            </a:r>
            <a:r>
              <a:rPr lang="en-US" altLang="zh-CN" sz="1200" b="1" dirty="0">
                <a:latin typeface="黑体" panose="02010609060101010101" pitchFamily="49" charset="-122"/>
                <a:ea typeface="黑体" panose="02010609060101010101" pitchFamily="49" charset="-122"/>
              </a:rPr>
              <a:t>财政部 税务总局关于进一步完善研发费用税前加计扣除政策的公告</a:t>
            </a:r>
            <a:r>
              <a:rPr lang="zh-CN" altLang="en-US" sz="1200" b="1" dirty="0">
                <a:latin typeface="黑体" panose="02010609060101010101" pitchFamily="49" charset="-122"/>
                <a:ea typeface="黑体" panose="02010609060101010101" pitchFamily="49" charset="-122"/>
              </a:rPr>
              <a:t>》（财政部税务总局公告2023年第7号）</a:t>
            </a:r>
            <a:endParaRPr lang="zh-CN" altLang="en-US" sz="1200" b="1" dirty="0">
              <a:latin typeface="黑体" panose="02010609060101010101" pitchFamily="49" charset="-122"/>
              <a:ea typeface="黑体" panose="02010609060101010101" pitchFamily="49" charset="-122"/>
            </a:endParaRPr>
          </a:p>
        </p:txBody>
      </p:sp>
      <p:sp>
        <p:nvSpPr>
          <p:cNvPr id="30" name="TextBox 37"/>
          <p:cNvSpPr txBox="true">
            <a:spLocks noChangeArrowheads="true"/>
          </p:cNvSpPr>
          <p:nvPr/>
        </p:nvSpPr>
        <p:spPr bwMode="auto">
          <a:xfrm>
            <a:off x="264455" y="2151446"/>
            <a:ext cx="2725881" cy="62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eaLnBrk="0" hangingPunct="0">
              <a:defRPr>
                <a:solidFill>
                  <a:schemeClr val="tx1"/>
                </a:solidFill>
                <a:latin typeface="Calibri" panose="020F0502020204030204" charset="0"/>
                <a:ea typeface="宋体" pitchFamily="2" charset="-122"/>
              </a:defRPr>
            </a:lvl1pPr>
            <a:lvl2pPr marL="742950" indent="-285750" eaLnBrk="0" hangingPunct="0">
              <a:defRPr>
                <a:solidFill>
                  <a:schemeClr val="tx1"/>
                </a:solidFill>
                <a:latin typeface="Calibri" panose="020F0502020204030204" charset="0"/>
                <a:ea typeface="宋体" pitchFamily="2" charset="-122"/>
              </a:defRPr>
            </a:lvl2pPr>
            <a:lvl3pPr marL="1143000" indent="-228600" eaLnBrk="0" hangingPunct="0">
              <a:defRPr>
                <a:solidFill>
                  <a:schemeClr val="tx1"/>
                </a:solidFill>
                <a:latin typeface="Calibri" panose="020F0502020204030204" charset="0"/>
                <a:ea typeface="宋体" pitchFamily="2" charset="-122"/>
              </a:defRPr>
            </a:lvl3pPr>
            <a:lvl4pPr marL="1600200" indent="-228600" eaLnBrk="0" hangingPunct="0">
              <a:defRPr>
                <a:solidFill>
                  <a:schemeClr val="tx1"/>
                </a:solidFill>
                <a:latin typeface="Calibri" panose="020F0502020204030204" charset="0"/>
                <a:ea typeface="宋体" pitchFamily="2" charset="-122"/>
              </a:defRPr>
            </a:lvl4pPr>
            <a:lvl5pPr marL="2057400" indent="-228600" eaLnBrk="0" hangingPunct="0">
              <a:defRPr>
                <a:solidFill>
                  <a:schemeClr val="tx1"/>
                </a:solidFill>
                <a:latin typeface="Calibri" panose="020F050202020403020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Calibri" panose="020F050202020403020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Calibri" panose="020F050202020403020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Calibri" panose="020F050202020403020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Calibri" panose="020F0502020204030204" charset="0"/>
                <a:ea typeface="宋体" pitchFamily="2" charset="-122"/>
              </a:defRPr>
            </a:lvl9pPr>
          </a:lstStyle>
          <a:p>
            <a:pPr algn="ctr"/>
            <a:r>
              <a:rPr lang="en-US" altLang="zh-CN" sz="1200" dirty="0">
                <a:latin typeface="黑体" panose="02010609060101010101" pitchFamily="49" charset="-122"/>
                <a:ea typeface="黑体" panose="02010609060101010101" pitchFamily="49" charset="-122"/>
              </a:rPr>
              <a:t>2.</a:t>
            </a:r>
            <a:r>
              <a:rPr lang="en-US" altLang="zh-CN" sz="1200" b="1" dirty="0">
                <a:latin typeface="黑体" panose="02010609060101010101" pitchFamily="49" charset="-122"/>
                <a:ea typeface="黑体" panose="02010609060101010101" pitchFamily="49" charset="-122"/>
                <a:sym typeface="+mn-ea"/>
              </a:rPr>
              <a:t>《</a:t>
            </a:r>
            <a:r>
              <a:rPr lang="zh-CN" altLang="en-US" sz="1200" b="1" dirty="0">
                <a:latin typeface="黑体" panose="02010609060101010101" pitchFamily="49" charset="-122"/>
                <a:ea typeface="黑体" panose="02010609060101010101" pitchFamily="49" charset="-122"/>
                <a:sym typeface="+mn-ea"/>
              </a:rPr>
              <a:t>财政部 国家税务总局 科技部关于完善研究开发费用税前加计扣除政策的通知</a:t>
            </a:r>
            <a:r>
              <a:rPr lang="en-US" altLang="zh-CN" sz="1200" b="1" dirty="0">
                <a:latin typeface="黑体" panose="02010609060101010101" pitchFamily="49" charset="-122"/>
                <a:ea typeface="黑体" panose="02010609060101010101" pitchFamily="49" charset="-122"/>
                <a:sym typeface="+mn-ea"/>
              </a:rPr>
              <a:t>》</a:t>
            </a:r>
            <a:r>
              <a:rPr lang="zh-CN" altLang="en-US" sz="1200" b="1" dirty="0">
                <a:latin typeface="黑体" panose="02010609060101010101" pitchFamily="49" charset="-122"/>
                <a:ea typeface="黑体" panose="02010609060101010101" pitchFamily="49" charset="-122"/>
                <a:sym typeface="+mn-ea"/>
              </a:rPr>
              <a:t>（财税</a:t>
            </a:r>
            <a:r>
              <a:rPr lang="en-US" altLang="zh-CN" sz="1200" b="1" dirty="0">
                <a:latin typeface="黑体" panose="02010609060101010101" pitchFamily="49" charset="-122"/>
                <a:ea typeface="黑体" panose="02010609060101010101" pitchFamily="49" charset="-122"/>
                <a:sym typeface="+mn-ea"/>
              </a:rPr>
              <a:t>〔2015〕119</a:t>
            </a:r>
            <a:r>
              <a:rPr lang="zh-CN" altLang="en-US" sz="1200" b="1" dirty="0">
                <a:latin typeface="黑体" panose="02010609060101010101" pitchFamily="49" charset="-122"/>
                <a:ea typeface="黑体" panose="02010609060101010101" pitchFamily="49" charset="-122"/>
                <a:sym typeface="+mn-ea"/>
              </a:rPr>
              <a:t>号）</a:t>
            </a:r>
            <a:endParaRPr lang="zh-CN" altLang="zh-CN" sz="1200" dirty="0">
              <a:latin typeface="黑体" panose="02010609060101010101" pitchFamily="49" charset="-122"/>
              <a:ea typeface="黑体" panose="02010609060101010101" pitchFamily="49" charset="-122"/>
            </a:endParaRPr>
          </a:p>
        </p:txBody>
      </p:sp>
      <p:sp>
        <p:nvSpPr>
          <p:cNvPr id="31" name="TextBox 37"/>
          <p:cNvSpPr txBox="true">
            <a:spLocks noChangeArrowheads="true"/>
          </p:cNvSpPr>
          <p:nvPr/>
        </p:nvSpPr>
        <p:spPr bwMode="auto">
          <a:xfrm>
            <a:off x="355070" y="2969704"/>
            <a:ext cx="2725881" cy="62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eaLnBrk="0" hangingPunct="0">
              <a:defRPr>
                <a:solidFill>
                  <a:schemeClr val="tx1"/>
                </a:solidFill>
                <a:latin typeface="Calibri" panose="020F0502020204030204" charset="0"/>
                <a:ea typeface="宋体" pitchFamily="2" charset="-122"/>
              </a:defRPr>
            </a:lvl1pPr>
            <a:lvl2pPr marL="742950" indent="-285750" eaLnBrk="0" hangingPunct="0">
              <a:defRPr>
                <a:solidFill>
                  <a:schemeClr val="tx1"/>
                </a:solidFill>
                <a:latin typeface="Calibri" panose="020F0502020204030204" charset="0"/>
                <a:ea typeface="宋体" pitchFamily="2" charset="-122"/>
              </a:defRPr>
            </a:lvl2pPr>
            <a:lvl3pPr marL="1143000" indent="-228600" eaLnBrk="0" hangingPunct="0">
              <a:defRPr>
                <a:solidFill>
                  <a:schemeClr val="tx1"/>
                </a:solidFill>
                <a:latin typeface="Calibri" panose="020F0502020204030204" charset="0"/>
                <a:ea typeface="宋体" pitchFamily="2" charset="-122"/>
              </a:defRPr>
            </a:lvl3pPr>
            <a:lvl4pPr marL="1600200" indent="-228600" eaLnBrk="0" hangingPunct="0">
              <a:defRPr>
                <a:solidFill>
                  <a:schemeClr val="tx1"/>
                </a:solidFill>
                <a:latin typeface="Calibri" panose="020F0502020204030204" charset="0"/>
                <a:ea typeface="宋体" pitchFamily="2" charset="-122"/>
              </a:defRPr>
            </a:lvl4pPr>
            <a:lvl5pPr marL="2057400" indent="-228600" eaLnBrk="0" hangingPunct="0">
              <a:defRPr>
                <a:solidFill>
                  <a:schemeClr val="tx1"/>
                </a:solidFill>
                <a:latin typeface="Calibri" panose="020F050202020403020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Calibri" panose="020F050202020403020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Calibri" panose="020F050202020403020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Calibri" panose="020F050202020403020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Calibri" panose="020F0502020204030204" charset="0"/>
                <a:ea typeface="宋体" pitchFamily="2" charset="-122"/>
              </a:defRPr>
            </a:lvl9pPr>
          </a:lstStyle>
          <a:p>
            <a:pPr algn="ctr"/>
            <a:r>
              <a:rPr lang="en-US" altLang="zh-CN" sz="1200" dirty="0">
                <a:latin typeface="黑体" panose="02010609060101010101" pitchFamily="49" charset="-122"/>
                <a:ea typeface="黑体" panose="02010609060101010101" pitchFamily="49" charset="-122"/>
              </a:rPr>
              <a:t>3.</a:t>
            </a:r>
            <a:r>
              <a:rPr lang="zh-CN" altLang="en-US" sz="1200" dirty="0">
                <a:latin typeface="黑体" panose="02010609060101010101" pitchFamily="49" charset="-122"/>
                <a:ea typeface="黑体" panose="02010609060101010101" pitchFamily="49" charset="-122"/>
              </a:rPr>
              <a:t>《</a:t>
            </a:r>
            <a:r>
              <a:rPr lang="zh-CN" altLang="en-US" sz="1200" dirty="0">
                <a:latin typeface="黑体" panose="02010609060101010101" pitchFamily="49" charset="-122"/>
                <a:ea typeface="黑体" panose="02010609060101010101" pitchFamily="49" charset="-122"/>
                <a:sym typeface="+mn-ea"/>
              </a:rPr>
              <a:t>国家税务总局关于企业研发费用税前加计扣除政策有关问题的公告</a:t>
            </a:r>
            <a:r>
              <a:rPr lang="en-US" altLang="zh-CN" sz="1200" dirty="0">
                <a:latin typeface="黑体" panose="02010609060101010101" pitchFamily="49" charset="-122"/>
                <a:ea typeface="黑体" panose="02010609060101010101" pitchFamily="49" charset="-122"/>
                <a:sym typeface="+mn-ea"/>
              </a:rPr>
              <a:t>》</a:t>
            </a:r>
            <a:r>
              <a:rPr lang="zh-CN" altLang="en-US" sz="1200" dirty="0">
                <a:latin typeface="黑体" panose="02010609060101010101" pitchFamily="49" charset="-122"/>
                <a:ea typeface="黑体" panose="02010609060101010101" pitchFamily="49" charset="-122"/>
                <a:sym typeface="+mn-ea"/>
              </a:rPr>
              <a:t>（国家税务总局公告</a:t>
            </a:r>
            <a:r>
              <a:rPr lang="en-US" altLang="zh-CN" sz="1200" dirty="0">
                <a:latin typeface="黑体" panose="02010609060101010101" pitchFamily="49" charset="-122"/>
                <a:ea typeface="黑体" panose="02010609060101010101" pitchFamily="49" charset="-122"/>
                <a:sym typeface="+mn-ea"/>
              </a:rPr>
              <a:t>2015</a:t>
            </a:r>
            <a:r>
              <a:rPr lang="zh-CN" altLang="en-US" sz="1200" dirty="0">
                <a:latin typeface="黑体" panose="02010609060101010101" pitchFamily="49" charset="-122"/>
                <a:ea typeface="黑体" panose="02010609060101010101" pitchFamily="49" charset="-122"/>
                <a:sym typeface="+mn-ea"/>
              </a:rPr>
              <a:t>年第</a:t>
            </a:r>
            <a:r>
              <a:rPr lang="en-US" altLang="zh-CN" sz="1200" dirty="0">
                <a:latin typeface="黑体" panose="02010609060101010101" pitchFamily="49" charset="-122"/>
                <a:ea typeface="黑体" panose="02010609060101010101" pitchFamily="49" charset="-122"/>
                <a:sym typeface="+mn-ea"/>
              </a:rPr>
              <a:t>97</a:t>
            </a:r>
            <a:r>
              <a:rPr lang="zh-CN" altLang="en-US" sz="1200" dirty="0">
                <a:latin typeface="黑体" panose="02010609060101010101" pitchFamily="49" charset="-122"/>
                <a:ea typeface="黑体" panose="02010609060101010101" pitchFamily="49" charset="-122"/>
                <a:sym typeface="+mn-ea"/>
              </a:rPr>
              <a:t>号</a:t>
            </a:r>
            <a:endParaRPr lang="zh-CN" altLang="zh-CN" sz="1200" b="1" dirty="0">
              <a:latin typeface="黑体" panose="02010609060101010101" pitchFamily="49" charset="-122"/>
              <a:ea typeface="黑体" panose="02010609060101010101" pitchFamily="49" charset="-122"/>
            </a:endParaRPr>
          </a:p>
        </p:txBody>
      </p:sp>
      <p:sp>
        <p:nvSpPr>
          <p:cNvPr id="32" name="TextBox 37"/>
          <p:cNvSpPr txBox="true">
            <a:spLocks noChangeArrowheads="true"/>
          </p:cNvSpPr>
          <p:nvPr/>
        </p:nvSpPr>
        <p:spPr bwMode="auto">
          <a:xfrm>
            <a:off x="346833" y="3808109"/>
            <a:ext cx="2725881" cy="62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eaLnBrk="0" hangingPunct="0">
              <a:defRPr>
                <a:solidFill>
                  <a:schemeClr val="tx1"/>
                </a:solidFill>
                <a:latin typeface="Calibri" panose="020F0502020204030204" charset="0"/>
                <a:ea typeface="宋体" pitchFamily="2" charset="-122"/>
              </a:defRPr>
            </a:lvl1pPr>
            <a:lvl2pPr marL="742950" indent="-285750" eaLnBrk="0" hangingPunct="0">
              <a:defRPr>
                <a:solidFill>
                  <a:schemeClr val="tx1"/>
                </a:solidFill>
                <a:latin typeface="Calibri" panose="020F0502020204030204" charset="0"/>
                <a:ea typeface="宋体" pitchFamily="2" charset="-122"/>
              </a:defRPr>
            </a:lvl2pPr>
            <a:lvl3pPr marL="1143000" indent="-228600" eaLnBrk="0" hangingPunct="0">
              <a:defRPr>
                <a:solidFill>
                  <a:schemeClr val="tx1"/>
                </a:solidFill>
                <a:latin typeface="Calibri" panose="020F0502020204030204" charset="0"/>
                <a:ea typeface="宋体" pitchFamily="2" charset="-122"/>
              </a:defRPr>
            </a:lvl3pPr>
            <a:lvl4pPr marL="1600200" indent="-228600" eaLnBrk="0" hangingPunct="0">
              <a:defRPr>
                <a:solidFill>
                  <a:schemeClr val="tx1"/>
                </a:solidFill>
                <a:latin typeface="Calibri" panose="020F0502020204030204" charset="0"/>
                <a:ea typeface="宋体" pitchFamily="2" charset="-122"/>
              </a:defRPr>
            </a:lvl4pPr>
            <a:lvl5pPr marL="2057400" indent="-228600" eaLnBrk="0" hangingPunct="0">
              <a:defRPr>
                <a:solidFill>
                  <a:schemeClr val="tx1"/>
                </a:solidFill>
                <a:latin typeface="Calibri" panose="020F050202020403020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Calibri" panose="020F050202020403020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Calibri" panose="020F050202020403020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Calibri" panose="020F050202020403020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Calibri" panose="020F0502020204030204" charset="0"/>
                <a:ea typeface="宋体" pitchFamily="2" charset="-122"/>
              </a:defRPr>
            </a:lvl9pPr>
          </a:lstStyle>
          <a:p>
            <a:pPr algn="ctr"/>
            <a:r>
              <a:rPr lang="en-US" altLang="zh-CN" sz="1200" dirty="0">
                <a:latin typeface="黑体" panose="02010609060101010101" pitchFamily="49" charset="-122"/>
                <a:ea typeface="黑体" panose="02010609060101010101" pitchFamily="49" charset="-122"/>
              </a:rPr>
              <a:t>4.</a:t>
            </a:r>
            <a:r>
              <a:rPr lang="en-US" altLang="zh-CN" sz="1200" dirty="0">
                <a:latin typeface="黑体" panose="02010609060101010101" pitchFamily="49" charset="-122"/>
                <a:ea typeface="黑体" panose="02010609060101010101" pitchFamily="49" charset="-122"/>
                <a:sym typeface="+mn-ea"/>
              </a:rPr>
              <a:t>《</a:t>
            </a:r>
            <a:r>
              <a:rPr lang="zh-CN" altLang="en-US" sz="1200" dirty="0">
                <a:latin typeface="黑体" panose="02010609060101010101" pitchFamily="49" charset="-122"/>
                <a:ea typeface="黑体" panose="02010609060101010101" pitchFamily="49" charset="-122"/>
                <a:sym typeface="+mn-ea"/>
              </a:rPr>
              <a:t>国家税务总局关于研发费用税前加计扣除政策有关问题的公告</a:t>
            </a:r>
            <a:r>
              <a:rPr lang="en-US" altLang="zh-CN" sz="1200" dirty="0">
                <a:latin typeface="黑体" panose="02010609060101010101" pitchFamily="49" charset="-122"/>
                <a:ea typeface="黑体" panose="02010609060101010101" pitchFamily="49" charset="-122"/>
                <a:sym typeface="+mn-ea"/>
              </a:rPr>
              <a:t>》</a:t>
            </a:r>
            <a:r>
              <a:rPr lang="zh-CN" altLang="en-US" sz="1200" dirty="0">
                <a:latin typeface="黑体" panose="02010609060101010101" pitchFamily="49" charset="-122"/>
                <a:ea typeface="黑体" panose="02010609060101010101" pitchFamily="49" charset="-122"/>
                <a:sym typeface="+mn-ea"/>
              </a:rPr>
              <a:t>（国家税务总局公告</a:t>
            </a:r>
            <a:r>
              <a:rPr lang="en-US" altLang="zh-CN" sz="1200" dirty="0">
                <a:latin typeface="黑体" panose="02010609060101010101" pitchFamily="49" charset="-122"/>
                <a:ea typeface="黑体" panose="02010609060101010101" pitchFamily="49" charset="-122"/>
                <a:sym typeface="+mn-ea"/>
              </a:rPr>
              <a:t>2017</a:t>
            </a:r>
            <a:r>
              <a:rPr lang="zh-CN" altLang="en-US" sz="1200" dirty="0">
                <a:latin typeface="黑体" panose="02010609060101010101" pitchFamily="49" charset="-122"/>
                <a:ea typeface="黑体" panose="02010609060101010101" pitchFamily="49" charset="-122"/>
                <a:sym typeface="+mn-ea"/>
              </a:rPr>
              <a:t>年第</a:t>
            </a:r>
            <a:r>
              <a:rPr lang="en-US" altLang="zh-CN" sz="1200" dirty="0">
                <a:latin typeface="黑体" panose="02010609060101010101" pitchFamily="49" charset="-122"/>
                <a:ea typeface="黑体" panose="02010609060101010101" pitchFamily="49" charset="-122"/>
                <a:sym typeface="+mn-ea"/>
              </a:rPr>
              <a:t>40</a:t>
            </a:r>
            <a:r>
              <a:rPr lang="zh-CN" altLang="en-US" sz="1200" dirty="0">
                <a:latin typeface="黑体" panose="02010609060101010101" pitchFamily="49" charset="-122"/>
                <a:ea typeface="黑体" panose="02010609060101010101" pitchFamily="49" charset="-122"/>
                <a:sym typeface="+mn-ea"/>
              </a:rPr>
              <a:t>号）</a:t>
            </a:r>
            <a:endParaRPr lang="zh-CN" altLang="zh-CN" sz="1200" dirty="0">
              <a:latin typeface="黑体" panose="02010609060101010101" pitchFamily="49" charset="-122"/>
              <a:ea typeface="黑体" panose="02010609060101010101" pitchFamily="49" charset="-122"/>
            </a:endParaRPr>
          </a:p>
        </p:txBody>
      </p:sp>
      <p:sp>
        <p:nvSpPr>
          <p:cNvPr id="33" name="TextBox 37"/>
          <p:cNvSpPr txBox="true">
            <a:spLocks noChangeArrowheads="true"/>
          </p:cNvSpPr>
          <p:nvPr/>
        </p:nvSpPr>
        <p:spPr bwMode="auto">
          <a:xfrm>
            <a:off x="5849426" y="3639233"/>
            <a:ext cx="2725881" cy="62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eaLnBrk="0" hangingPunct="0">
              <a:defRPr>
                <a:solidFill>
                  <a:schemeClr val="tx1"/>
                </a:solidFill>
                <a:latin typeface="Calibri" panose="020F0502020204030204" charset="0"/>
                <a:ea typeface="宋体" pitchFamily="2" charset="-122"/>
              </a:defRPr>
            </a:lvl1pPr>
            <a:lvl2pPr marL="742950" indent="-285750" eaLnBrk="0" hangingPunct="0">
              <a:defRPr>
                <a:solidFill>
                  <a:schemeClr val="tx1"/>
                </a:solidFill>
                <a:latin typeface="Calibri" panose="020F0502020204030204" charset="0"/>
                <a:ea typeface="宋体" pitchFamily="2" charset="-122"/>
              </a:defRPr>
            </a:lvl2pPr>
            <a:lvl3pPr marL="1143000" indent="-228600" eaLnBrk="0" hangingPunct="0">
              <a:defRPr>
                <a:solidFill>
                  <a:schemeClr val="tx1"/>
                </a:solidFill>
                <a:latin typeface="Calibri" panose="020F0502020204030204" charset="0"/>
                <a:ea typeface="宋体" pitchFamily="2" charset="-122"/>
              </a:defRPr>
            </a:lvl3pPr>
            <a:lvl4pPr marL="1600200" indent="-228600" eaLnBrk="0" hangingPunct="0">
              <a:defRPr>
                <a:solidFill>
                  <a:schemeClr val="tx1"/>
                </a:solidFill>
                <a:latin typeface="Calibri" panose="020F0502020204030204" charset="0"/>
                <a:ea typeface="宋体" pitchFamily="2" charset="-122"/>
              </a:defRPr>
            </a:lvl4pPr>
            <a:lvl5pPr marL="2057400" indent="-228600" eaLnBrk="0" hangingPunct="0">
              <a:defRPr>
                <a:solidFill>
                  <a:schemeClr val="tx1"/>
                </a:solidFill>
                <a:latin typeface="Calibri" panose="020F050202020403020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Calibri" panose="020F050202020403020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Calibri" panose="020F050202020403020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Calibri" panose="020F050202020403020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Calibri" panose="020F0502020204030204" charset="0"/>
                <a:ea typeface="宋体" pitchFamily="2" charset="-122"/>
              </a:defRPr>
            </a:lvl9pPr>
          </a:lstStyle>
          <a:p>
            <a:pPr algn="ctr"/>
            <a:r>
              <a:rPr lang="en-US" altLang="zh-CN" sz="1200" dirty="0">
                <a:latin typeface="黑体" panose="02010609060101010101" pitchFamily="49" charset="-122"/>
                <a:ea typeface="黑体" panose="02010609060101010101" pitchFamily="49" charset="-122"/>
              </a:rPr>
              <a:t>8.</a:t>
            </a:r>
            <a:r>
              <a:rPr lang="zh-CN" altLang="en-US" sz="1200" dirty="0">
                <a:latin typeface="黑体" panose="02010609060101010101" pitchFamily="49" charset="-122"/>
                <a:ea typeface="黑体" panose="02010609060101010101" pitchFamily="49" charset="-122"/>
              </a:rPr>
              <a:t>《国家税务总局关于进一步落实研发费用加计扣除政策有关问题的公告》（</a:t>
            </a:r>
            <a:r>
              <a:rPr lang="en-US" altLang="zh-CN" sz="1200" dirty="0">
                <a:latin typeface="黑体" panose="02010609060101010101" pitchFamily="49" charset="-122"/>
                <a:ea typeface="黑体" panose="02010609060101010101" pitchFamily="49" charset="-122"/>
              </a:rPr>
              <a:t>国家税务总局公告2021年第28号</a:t>
            </a:r>
            <a:r>
              <a:rPr lang="zh-CN" altLang="en-US" sz="1200" dirty="0">
                <a:latin typeface="黑体" panose="02010609060101010101" pitchFamily="49" charset="-122"/>
                <a:ea typeface="黑体" panose="02010609060101010101" pitchFamily="49" charset="-122"/>
              </a:rPr>
              <a:t>）</a:t>
            </a:r>
            <a:endParaRPr lang="zh-CN" altLang="en-US" sz="1200" dirty="0">
              <a:latin typeface="黑体" panose="02010609060101010101" pitchFamily="49" charset="-122"/>
              <a:ea typeface="黑体" panose="02010609060101010101" pitchFamily="49" charset="-122"/>
            </a:endParaRPr>
          </a:p>
        </p:txBody>
      </p:sp>
      <p:sp>
        <p:nvSpPr>
          <p:cNvPr id="34" name="TextBox 37"/>
          <p:cNvSpPr txBox="true">
            <a:spLocks noChangeArrowheads="true"/>
          </p:cNvSpPr>
          <p:nvPr/>
        </p:nvSpPr>
        <p:spPr bwMode="auto">
          <a:xfrm>
            <a:off x="6002640" y="2818643"/>
            <a:ext cx="2725881" cy="805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eaLnBrk="0" hangingPunct="0">
              <a:defRPr>
                <a:solidFill>
                  <a:schemeClr val="tx1"/>
                </a:solidFill>
                <a:latin typeface="Calibri" panose="020F0502020204030204" charset="0"/>
                <a:ea typeface="宋体" pitchFamily="2" charset="-122"/>
              </a:defRPr>
            </a:lvl1pPr>
            <a:lvl2pPr marL="742950" indent="-285750" eaLnBrk="0" hangingPunct="0">
              <a:defRPr>
                <a:solidFill>
                  <a:schemeClr val="tx1"/>
                </a:solidFill>
                <a:latin typeface="Calibri" panose="020F0502020204030204" charset="0"/>
                <a:ea typeface="宋体" pitchFamily="2" charset="-122"/>
              </a:defRPr>
            </a:lvl2pPr>
            <a:lvl3pPr marL="1143000" indent="-228600" eaLnBrk="0" hangingPunct="0">
              <a:defRPr>
                <a:solidFill>
                  <a:schemeClr val="tx1"/>
                </a:solidFill>
                <a:latin typeface="Calibri" panose="020F0502020204030204" charset="0"/>
                <a:ea typeface="宋体" pitchFamily="2" charset="-122"/>
              </a:defRPr>
            </a:lvl3pPr>
            <a:lvl4pPr marL="1600200" indent="-228600" eaLnBrk="0" hangingPunct="0">
              <a:defRPr>
                <a:solidFill>
                  <a:schemeClr val="tx1"/>
                </a:solidFill>
                <a:latin typeface="Calibri" panose="020F0502020204030204" charset="0"/>
                <a:ea typeface="宋体" pitchFamily="2" charset="-122"/>
              </a:defRPr>
            </a:lvl4pPr>
            <a:lvl5pPr marL="2057400" indent="-228600" eaLnBrk="0" hangingPunct="0">
              <a:defRPr>
                <a:solidFill>
                  <a:schemeClr val="tx1"/>
                </a:solidFill>
                <a:latin typeface="Calibri" panose="020F050202020403020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Calibri" panose="020F050202020403020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Calibri" panose="020F050202020403020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Calibri" panose="020F050202020403020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Calibri" panose="020F0502020204030204" charset="0"/>
                <a:ea typeface="宋体" pitchFamily="2" charset="-122"/>
              </a:defRPr>
            </a:lvl9pPr>
          </a:lstStyle>
          <a:p>
            <a:pPr algn="ctr"/>
            <a:r>
              <a:rPr lang="en-US" altLang="zh-CN" sz="1200" dirty="0">
                <a:latin typeface="黑体" panose="02010609060101010101" pitchFamily="49" charset="-122"/>
                <a:ea typeface="黑体" panose="02010609060101010101" pitchFamily="49" charset="-122"/>
              </a:rPr>
              <a:t>7.</a:t>
            </a:r>
            <a:r>
              <a:rPr lang="en-US" altLang="zh-CN" sz="1200" b="1" dirty="0">
                <a:latin typeface="黑体" panose="02010609060101010101" pitchFamily="49" charset="-122"/>
                <a:ea typeface="黑体" panose="02010609060101010101" pitchFamily="49" charset="-122"/>
                <a:sym typeface="+mn-ea"/>
              </a:rPr>
              <a:t>《</a:t>
            </a:r>
            <a:r>
              <a:rPr lang="zh-CN" altLang="en-US" sz="1200" b="1" dirty="0">
                <a:latin typeface="黑体" panose="02010609060101010101" pitchFamily="49" charset="-122"/>
                <a:ea typeface="黑体" panose="02010609060101010101" pitchFamily="49" charset="-122"/>
                <a:sym typeface="+mn-ea"/>
              </a:rPr>
              <a:t>财政部 税务总局 科技部关于企业委托境外研究开发费用税前加计扣除有关政策问题的通知</a:t>
            </a:r>
            <a:r>
              <a:rPr lang="en-US" altLang="zh-CN" sz="1200" b="1" dirty="0">
                <a:latin typeface="黑体" panose="02010609060101010101" pitchFamily="49" charset="-122"/>
                <a:ea typeface="黑体" panose="02010609060101010101" pitchFamily="49" charset="-122"/>
                <a:sym typeface="+mn-ea"/>
              </a:rPr>
              <a:t>》</a:t>
            </a:r>
            <a:r>
              <a:rPr lang="zh-CN" altLang="en-US" sz="1200" b="1" dirty="0">
                <a:latin typeface="黑体" panose="02010609060101010101" pitchFamily="49" charset="-122"/>
                <a:ea typeface="黑体" panose="02010609060101010101" pitchFamily="49" charset="-122"/>
                <a:sym typeface="+mn-ea"/>
              </a:rPr>
              <a:t>（财税</a:t>
            </a:r>
            <a:r>
              <a:rPr lang="en-US" altLang="zh-CN" sz="1200" b="1" dirty="0">
                <a:latin typeface="黑体" panose="02010609060101010101" pitchFamily="49" charset="-122"/>
                <a:ea typeface="黑体" panose="02010609060101010101" pitchFamily="49" charset="-122"/>
                <a:sym typeface="+mn-ea"/>
              </a:rPr>
              <a:t>〔2018〕64</a:t>
            </a:r>
            <a:r>
              <a:rPr lang="zh-CN" altLang="en-US" sz="1200" b="1" dirty="0">
                <a:latin typeface="黑体" panose="02010609060101010101" pitchFamily="49" charset="-122"/>
                <a:ea typeface="黑体" panose="02010609060101010101" pitchFamily="49" charset="-122"/>
                <a:sym typeface="+mn-ea"/>
              </a:rPr>
              <a:t>号）</a:t>
            </a:r>
            <a:endParaRPr lang="zh-CN" altLang="zh-CN" sz="1200" dirty="0">
              <a:latin typeface="黑体" panose="02010609060101010101" pitchFamily="49" charset="-122"/>
              <a:ea typeface="黑体" panose="02010609060101010101" pitchFamily="49" charset="-122"/>
            </a:endParaRPr>
          </a:p>
        </p:txBody>
      </p:sp>
      <p:sp>
        <p:nvSpPr>
          <p:cNvPr id="35" name="TextBox 37"/>
          <p:cNvSpPr txBox="true">
            <a:spLocks noChangeArrowheads="true"/>
          </p:cNvSpPr>
          <p:nvPr/>
        </p:nvSpPr>
        <p:spPr bwMode="auto">
          <a:xfrm>
            <a:off x="6068011" y="1929882"/>
            <a:ext cx="2725881" cy="805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eaLnBrk="0" hangingPunct="0">
              <a:defRPr>
                <a:solidFill>
                  <a:schemeClr val="tx1"/>
                </a:solidFill>
                <a:latin typeface="Calibri" panose="020F0502020204030204" charset="0"/>
                <a:ea typeface="宋体" pitchFamily="2" charset="-122"/>
              </a:defRPr>
            </a:lvl1pPr>
            <a:lvl2pPr marL="742950" indent="-285750" eaLnBrk="0" hangingPunct="0">
              <a:defRPr>
                <a:solidFill>
                  <a:schemeClr val="tx1"/>
                </a:solidFill>
                <a:latin typeface="Calibri" panose="020F0502020204030204" charset="0"/>
                <a:ea typeface="宋体" pitchFamily="2" charset="-122"/>
              </a:defRPr>
            </a:lvl2pPr>
            <a:lvl3pPr marL="1143000" indent="-228600" eaLnBrk="0" hangingPunct="0">
              <a:defRPr>
                <a:solidFill>
                  <a:schemeClr val="tx1"/>
                </a:solidFill>
                <a:latin typeface="Calibri" panose="020F0502020204030204" charset="0"/>
                <a:ea typeface="宋体" pitchFamily="2" charset="-122"/>
              </a:defRPr>
            </a:lvl3pPr>
            <a:lvl4pPr marL="1600200" indent="-228600" eaLnBrk="0" hangingPunct="0">
              <a:defRPr>
                <a:solidFill>
                  <a:schemeClr val="tx1"/>
                </a:solidFill>
                <a:latin typeface="Calibri" panose="020F0502020204030204" charset="0"/>
                <a:ea typeface="宋体" pitchFamily="2" charset="-122"/>
              </a:defRPr>
            </a:lvl4pPr>
            <a:lvl5pPr marL="2057400" indent="-228600" eaLnBrk="0" hangingPunct="0">
              <a:defRPr>
                <a:solidFill>
                  <a:schemeClr val="tx1"/>
                </a:solidFill>
                <a:latin typeface="Calibri" panose="020F050202020403020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Calibri" panose="020F050202020403020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Calibri" panose="020F050202020403020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Calibri" panose="020F050202020403020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Calibri" panose="020F0502020204030204" charset="0"/>
                <a:ea typeface="宋体" pitchFamily="2" charset="-122"/>
              </a:defRPr>
            </a:lvl9pPr>
          </a:lstStyle>
          <a:p>
            <a:pPr algn="ctr"/>
            <a:r>
              <a:rPr lang="en-US" altLang="zh-CN" sz="1200" dirty="0">
                <a:latin typeface="黑体" panose="02010609060101010101" pitchFamily="49" charset="-122"/>
                <a:ea typeface="黑体" panose="02010609060101010101" pitchFamily="49" charset="-122"/>
              </a:rPr>
              <a:t>6.</a:t>
            </a:r>
            <a:r>
              <a:rPr lang="zh-CN" altLang="en-US" sz="1200" dirty="0">
                <a:latin typeface="黑体" panose="02010609060101010101" pitchFamily="49" charset="-122"/>
                <a:ea typeface="黑体" panose="02010609060101010101" pitchFamily="49" charset="-122"/>
              </a:rPr>
              <a:t>《国家税务总局关于延长高新技术企业和科技型中小企业亏损结转弥补年限有关企业所得税处理问题的公告》（</a:t>
            </a:r>
            <a:r>
              <a:rPr lang="en-US" altLang="zh-CN" sz="1200" dirty="0">
                <a:latin typeface="黑体" panose="02010609060101010101" pitchFamily="49" charset="-122"/>
                <a:ea typeface="黑体" panose="02010609060101010101" pitchFamily="49" charset="-122"/>
              </a:rPr>
              <a:t>国家税务总局公告2018年第45号</a:t>
            </a:r>
            <a:r>
              <a:rPr lang="zh-CN" altLang="en-US" sz="1200" dirty="0">
                <a:latin typeface="黑体" panose="02010609060101010101" pitchFamily="49" charset="-122"/>
                <a:ea typeface="黑体" panose="02010609060101010101" pitchFamily="49" charset="-122"/>
              </a:rPr>
              <a:t>）</a:t>
            </a:r>
            <a:endParaRPr lang="zh-CN" altLang="en-US" sz="1200" dirty="0">
              <a:latin typeface="黑体" panose="02010609060101010101" pitchFamily="49" charset="-122"/>
              <a:ea typeface="黑体" panose="02010609060101010101" pitchFamily="49" charset="-122"/>
            </a:endParaRPr>
          </a:p>
        </p:txBody>
      </p:sp>
      <p:sp>
        <p:nvSpPr>
          <p:cNvPr id="41" name="TextBox 37"/>
          <p:cNvSpPr txBox="true">
            <a:spLocks noChangeArrowheads="true"/>
          </p:cNvSpPr>
          <p:nvPr/>
        </p:nvSpPr>
        <p:spPr bwMode="auto">
          <a:xfrm>
            <a:off x="5936206" y="994887"/>
            <a:ext cx="2725881" cy="805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eaLnBrk="0" hangingPunct="0">
              <a:defRPr>
                <a:solidFill>
                  <a:schemeClr val="tx1"/>
                </a:solidFill>
                <a:latin typeface="Calibri" panose="020F0502020204030204" charset="0"/>
                <a:ea typeface="宋体" pitchFamily="2" charset="-122"/>
              </a:defRPr>
            </a:lvl1pPr>
            <a:lvl2pPr marL="742950" indent="-285750" eaLnBrk="0" hangingPunct="0">
              <a:defRPr>
                <a:solidFill>
                  <a:schemeClr val="tx1"/>
                </a:solidFill>
                <a:latin typeface="Calibri" panose="020F0502020204030204" charset="0"/>
                <a:ea typeface="宋体" pitchFamily="2" charset="-122"/>
              </a:defRPr>
            </a:lvl2pPr>
            <a:lvl3pPr marL="1143000" indent="-228600" eaLnBrk="0" hangingPunct="0">
              <a:defRPr>
                <a:solidFill>
                  <a:schemeClr val="tx1"/>
                </a:solidFill>
                <a:latin typeface="Calibri" panose="020F0502020204030204" charset="0"/>
                <a:ea typeface="宋体" pitchFamily="2" charset="-122"/>
              </a:defRPr>
            </a:lvl3pPr>
            <a:lvl4pPr marL="1600200" indent="-228600" eaLnBrk="0" hangingPunct="0">
              <a:defRPr>
                <a:solidFill>
                  <a:schemeClr val="tx1"/>
                </a:solidFill>
                <a:latin typeface="Calibri" panose="020F0502020204030204" charset="0"/>
                <a:ea typeface="宋体" pitchFamily="2" charset="-122"/>
              </a:defRPr>
            </a:lvl4pPr>
            <a:lvl5pPr marL="2057400" indent="-228600" eaLnBrk="0" hangingPunct="0">
              <a:defRPr>
                <a:solidFill>
                  <a:schemeClr val="tx1"/>
                </a:solidFill>
                <a:latin typeface="Calibri" panose="020F050202020403020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Calibri" panose="020F050202020403020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Calibri" panose="020F050202020403020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Calibri" panose="020F050202020403020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Calibri" panose="020F0502020204030204" charset="0"/>
                <a:ea typeface="宋体" pitchFamily="2" charset="-122"/>
              </a:defRPr>
            </a:lvl9pPr>
          </a:lstStyle>
          <a:p>
            <a:pPr algn="ctr"/>
            <a:r>
              <a:rPr lang="en-US" altLang="zh-CN" sz="1200" dirty="0">
                <a:latin typeface="黑体" panose="02010609060101010101" pitchFamily="49" charset="-122"/>
                <a:ea typeface="黑体" panose="02010609060101010101" pitchFamily="49" charset="-122"/>
              </a:rPr>
              <a:t>5.《</a:t>
            </a:r>
            <a:r>
              <a:rPr lang="zh-CN" altLang="en-US" sz="1200" dirty="0">
                <a:latin typeface="黑体" panose="02010609060101010101" pitchFamily="49" charset="-122"/>
                <a:ea typeface="黑体" panose="02010609060101010101" pitchFamily="49" charset="-122"/>
              </a:rPr>
              <a:t>科技部 财政部 国家税务总局关于进一步做好企业研发费用加计扣除政策落实工作的通知</a:t>
            </a:r>
            <a:r>
              <a:rPr lang="en-US" altLang="zh-CN" sz="1200" dirty="0">
                <a:latin typeface="黑体" panose="02010609060101010101" pitchFamily="49" charset="-122"/>
                <a:ea typeface="黑体" panose="02010609060101010101" pitchFamily="49" charset="-122"/>
              </a:rPr>
              <a:t>》</a:t>
            </a:r>
            <a:r>
              <a:rPr lang="zh-CN" altLang="en-US" sz="1200" dirty="0">
                <a:latin typeface="黑体" panose="02010609060101010101" pitchFamily="49" charset="-122"/>
                <a:ea typeface="黑体" panose="02010609060101010101" pitchFamily="49" charset="-122"/>
              </a:rPr>
              <a:t>（国科发政</a:t>
            </a:r>
            <a:r>
              <a:rPr lang="en-US" altLang="zh-CN" sz="1200" dirty="0">
                <a:latin typeface="黑体" panose="02010609060101010101" pitchFamily="49" charset="-122"/>
                <a:ea typeface="黑体" panose="02010609060101010101" pitchFamily="49" charset="-122"/>
              </a:rPr>
              <a:t>〔2017〕211</a:t>
            </a:r>
            <a:r>
              <a:rPr lang="zh-CN" altLang="en-US" sz="1200" dirty="0">
                <a:latin typeface="黑体" panose="02010609060101010101" pitchFamily="49" charset="-122"/>
                <a:ea typeface="黑体" panose="02010609060101010101" pitchFamily="49" charset="-122"/>
              </a:rPr>
              <a:t>号）</a:t>
            </a:r>
            <a:endParaRPr lang="zh-CN" altLang="zh-CN" sz="1200" dirty="0">
              <a:latin typeface="黑体" panose="02010609060101010101" pitchFamily="49" charset="-122"/>
              <a:ea typeface="黑体" panose="02010609060101010101" pitchFamily="49" charset="-122"/>
            </a:endParaRPr>
          </a:p>
        </p:txBody>
      </p:sp>
      <p:sp>
        <p:nvSpPr>
          <p:cNvPr id="5" name="TextBox 37"/>
          <p:cNvSpPr txBox="true">
            <a:spLocks noChangeArrowheads="true"/>
          </p:cNvSpPr>
          <p:nvPr/>
        </p:nvSpPr>
        <p:spPr bwMode="auto">
          <a:xfrm>
            <a:off x="3201035" y="4129405"/>
            <a:ext cx="2712720" cy="805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eaLnBrk="0" hangingPunct="0">
              <a:defRPr>
                <a:solidFill>
                  <a:schemeClr val="tx1"/>
                </a:solidFill>
                <a:latin typeface="Calibri" panose="020F0502020204030204" charset="0"/>
                <a:ea typeface="宋体" pitchFamily="2" charset="-122"/>
              </a:defRPr>
            </a:lvl1pPr>
            <a:lvl2pPr marL="742950" indent="-285750" eaLnBrk="0" hangingPunct="0">
              <a:defRPr>
                <a:solidFill>
                  <a:schemeClr val="tx1"/>
                </a:solidFill>
                <a:latin typeface="Calibri" panose="020F0502020204030204" charset="0"/>
                <a:ea typeface="宋体" pitchFamily="2" charset="-122"/>
              </a:defRPr>
            </a:lvl2pPr>
            <a:lvl3pPr marL="1143000" indent="-228600" eaLnBrk="0" hangingPunct="0">
              <a:defRPr>
                <a:solidFill>
                  <a:schemeClr val="tx1"/>
                </a:solidFill>
                <a:latin typeface="Calibri" panose="020F0502020204030204" charset="0"/>
                <a:ea typeface="宋体" pitchFamily="2" charset="-122"/>
              </a:defRPr>
            </a:lvl3pPr>
            <a:lvl4pPr marL="1600200" indent="-228600" eaLnBrk="0" hangingPunct="0">
              <a:defRPr>
                <a:solidFill>
                  <a:schemeClr val="tx1"/>
                </a:solidFill>
                <a:latin typeface="Calibri" panose="020F0502020204030204" charset="0"/>
                <a:ea typeface="宋体" pitchFamily="2" charset="-122"/>
              </a:defRPr>
            </a:lvl4pPr>
            <a:lvl5pPr marL="2057400" indent="-228600" eaLnBrk="0" hangingPunct="0">
              <a:defRPr>
                <a:solidFill>
                  <a:schemeClr val="tx1"/>
                </a:solidFill>
                <a:latin typeface="Calibri" panose="020F050202020403020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Calibri" panose="020F050202020403020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Calibri" panose="020F050202020403020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Calibri" panose="020F050202020403020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Calibri" panose="020F0502020204030204" charset="0"/>
                <a:ea typeface="宋体" pitchFamily="2" charset="-122"/>
              </a:defRPr>
            </a:lvl9pPr>
          </a:lstStyle>
          <a:p>
            <a:pPr algn="ctr"/>
            <a:r>
              <a:rPr lang="en-US" altLang="zh-CN" sz="1200" dirty="0">
                <a:latin typeface="黑体" panose="02010609060101010101" pitchFamily="49" charset="-122"/>
                <a:ea typeface="黑体" panose="02010609060101010101" pitchFamily="49" charset="-122"/>
              </a:rPr>
              <a:t>10.</a:t>
            </a:r>
            <a:r>
              <a:rPr lang="zh-CN" altLang="en-US" sz="1200" b="1" dirty="0">
                <a:latin typeface="黑体" panose="02010609060101010101" pitchFamily="49" charset="-122"/>
                <a:ea typeface="黑体" panose="02010609060101010101" pitchFamily="49" charset="-122"/>
              </a:rPr>
              <a:t>《</a:t>
            </a:r>
            <a:r>
              <a:rPr lang="en-US" altLang="zh-CN" sz="1200" b="1" dirty="0">
                <a:latin typeface="黑体" panose="02010609060101010101" pitchFamily="49" charset="-122"/>
                <a:ea typeface="黑体" panose="02010609060101010101" pitchFamily="49" charset="-122"/>
              </a:rPr>
              <a:t>国家税务总局 财政部关于优化预缴申报享受研发费用加计扣除政策有关事项的公告</a:t>
            </a:r>
            <a:r>
              <a:rPr lang="zh-CN" altLang="en-US" sz="1200" b="1" dirty="0">
                <a:latin typeface="黑体" panose="02010609060101010101" pitchFamily="49" charset="-122"/>
                <a:ea typeface="黑体" panose="02010609060101010101" pitchFamily="49" charset="-122"/>
              </a:rPr>
              <a:t>》（国家税务总局 财政部公告2023年第11号）</a:t>
            </a:r>
            <a:endParaRPr lang="zh-CN" altLang="en-US" sz="1200" b="1" dirty="0">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12"/>
          <p:cNvGrpSpPr/>
          <p:nvPr/>
        </p:nvGrpSpPr>
        <p:grpSpPr bwMode="auto">
          <a:xfrm>
            <a:off x="3201210" y="1273916"/>
            <a:ext cx="1598356" cy="1124737"/>
            <a:chOff x="0" y="0"/>
            <a:chExt cx="1624019" cy="1147515"/>
          </a:xfrm>
        </p:grpSpPr>
        <p:grpSp>
          <p:nvGrpSpPr>
            <p:cNvPr id="9" name="组合 7"/>
            <p:cNvGrpSpPr/>
            <p:nvPr/>
          </p:nvGrpSpPr>
          <p:grpSpPr bwMode="auto">
            <a:xfrm>
              <a:off x="0" y="0"/>
              <a:ext cx="1624019" cy="1147515"/>
              <a:chOff x="0" y="0"/>
              <a:chExt cx="2070437" cy="1462949"/>
            </a:xfrm>
          </p:grpSpPr>
          <p:sp>
            <p:nvSpPr>
              <p:cNvPr id="11" name="等腰三角形 6"/>
              <p:cNvSpPr/>
              <p:nvPr/>
            </p:nvSpPr>
            <p:spPr bwMode="auto">
              <a:xfrm>
                <a:off x="10120" y="900432"/>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2" name="右箭头 5"/>
              <p:cNvSpPr/>
              <p:nvPr/>
            </p:nvSpPr>
            <p:spPr bwMode="auto">
              <a:xfrm>
                <a:off x="0" y="0"/>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10" name="Freeform 6"/>
            <p:cNvSpPr>
              <a:spLocks noEditPoints="true"/>
            </p:cNvSpPr>
            <p:nvPr/>
          </p:nvSpPr>
          <p:spPr bwMode="auto">
            <a:xfrm>
              <a:off x="1055100" y="277244"/>
              <a:ext cx="282917" cy="367363"/>
            </a:xfrm>
            <a:custGeom>
              <a:avLst/>
              <a:gdLst>
                <a:gd name="T0" fmla="*/ 37196 w 251"/>
                <a:gd name="T1" fmla="*/ 335810 h 326"/>
                <a:gd name="T2" fmla="*/ 29306 w 251"/>
                <a:gd name="T3" fmla="*/ 202838 h 326"/>
                <a:gd name="T4" fmla="*/ 49595 w 251"/>
                <a:gd name="T5" fmla="*/ 169032 h 326"/>
                <a:gd name="T6" fmla="*/ 86791 w 251"/>
                <a:gd name="T7" fmla="*/ 158890 h 326"/>
                <a:gd name="T8" fmla="*/ 93554 w 251"/>
                <a:gd name="T9" fmla="*/ 191570 h 326"/>
                <a:gd name="T10" fmla="*/ 85664 w 251"/>
                <a:gd name="T11" fmla="*/ 200585 h 326"/>
                <a:gd name="T12" fmla="*/ 60867 w 251"/>
                <a:gd name="T13" fmla="*/ 221995 h 326"/>
                <a:gd name="T14" fmla="*/ 50722 w 251"/>
                <a:gd name="T15" fmla="*/ 335810 h 326"/>
                <a:gd name="T16" fmla="*/ 65375 w 251"/>
                <a:gd name="T17" fmla="*/ 334683 h 326"/>
                <a:gd name="T18" fmla="*/ 223178 w 251"/>
                <a:gd name="T19" fmla="*/ 236645 h 326"/>
                <a:gd name="T20" fmla="*/ 92427 w 251"/>
                <a:gd name="T21" fmla="*/ 103673 h 326"/>
                <a:gd name="T22" fmla="*/ 151039 w 251"/>
                <a:gd name="T23" fmla="*/ 52963 h 326"/>
                <a:gd name="T24" fmla="*/ 184854 w 251"/>
                <a:gd name="T25" fmla="*/ 103673 h 326"/>
                <a:gd name="T26" fmla="*/ 192744 w 251"/>
                <a:gd name="T27" fmla="*/ 28172 h 326"/>
                <a:gd name="T28" fmla="*/ 84537 w 251"/>
                <a:gd name="T29" fmla="*/ 23664 h 326"/>
                <a:gd name="T30" fmla="*/ 92427 w 251"/>
                <a:gd name="T31" fmla="*/ 103673 h 326"/>
                <a:gd name="T32" fmla="*/ 242339 w 251"/>
                <a:gd name="T33" fmla="*/ 350460 h 326"/>
                <a:gd name="T34" fmla="*/ 55231 w 251"/>
                <a:gd name="T35" fmla="*/ 367363 h 326"/>
                <a:gd name="T36" fmla="*/ 253611 w 251"/>
                <a:gd name="T37" fmla="*/ 202838 h 326"/>
                <a:gd name="T38" fmla="*/ 245721 w 251"/>
                <a:gd name="T39" fmla="*/ 335810 h 326"/>
                <a:gd name="T40" fmla="*/ 237831 w 251"/>
                <a:gd name="T41" fmla="*/ 232137 h 326"/>
                <a:gd name="T42" fmla="*/ 188236 w 251"/>
                <a:gd name="T43" fmla="*/ 221995 h 326"/>
                <a:gd name="T44" fmla="*/ 199507 w 251"/>
                <a:gd name="T45" fmla="*/ 199458 h 326"/>
                <a:gd name="T46" fmla="*/ 201762 w 251"/>
                <a:gd name="T47" fmla="*/ 192697 h 326"/>
                <a:gd name="T48" fmla="*/ 234449 w 251"/>
                <a:gd name="T49" fmla="*/ 167905 h 326"/>
                <a:gd name="T50" fmla="*/ 237831 w 251"/>
                <a:gd name="T51" fmla="*/ 171286 h 326"/>
                <a:gd name="T52" fmla="*/ 253611 w 251"/>
                <a:gd name="T53" fmla="*/ 202838 h 326"/>
                <a:gd name="T54" fmla="*/ 193871 w 251"/>
                <a:gd name="T55" fmla="*/ 200585 h 326"/>
                <a:gd name="T56" fmla="*/ 184854 w 251"/>
                <a:gd name="T57" fmla="*/ 185935 h 326"/>
                <a:gd name="T58" fmla="*/ 196126 w 251"/>
                <a:gd name="T59" fmla="*/ 158890 h 326"/>
                <a:gd name="T60" fmla="*/ 174710 w 251"/>
                <a:gd name="T61" fmla="*/ 163398 h 326"/>
                <a:gd name="T62" fmla="*/ 182600 w 251"/>
                <a:gd name="T63" fmla="*/ 221995 h 326"/>
                <a:gd name="T64" fmla="*/ 87918 w 251"/>
                <a:gd name="T65" fmla="*/ 187062 h 326"/>
                <a:gd name="T66" fmla="*/ 101444 w 251"/>
                <a:gd name="T67" fmla="*/ 189316 h 326"/>
                <a:gd name="T68" fmla="*/ 102572 w 251"/>
                <a:gd name="T69" fmla="*/ 221995 h 326"/>
                <a:gd name="T70" fmla="*/ 108207 w 251"/>
                <a:gd name="T71" fmla="*/ 163398 h 326"/>
                <a:gd name="T72" fmla="*/ 89046 w 251"/>
                <a:gd name="T73" fmla="*/ 158890 h 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 h="326">
                  <a:moveTo>
                    <a:pt x="45" y="298"/>
                  </a:moveTo>
                  <a:cubicBezTo>
                    <a:pt x="33" y="298"/>
                    <a:pt x="33" y="298"/>
                    <a:pt x="33" y="298"/>
                  </a:cubicBezTo>
                  <a:cubicBezTo>
                    <a:pt x="4" y="298"/>
                    <a:pt x="0" y="279"/>
                    <a:pt x="7" y="253"/>
                  </a:cubicBezTo>
                  <a:cubicBezTo>
                    <a:pt x="26" y="180"/>
                    <a:pt x="26" y="180"/>
                    <a:pt x="26" y="180"/>
                  </a:cubicBezTo>
                  <a:cubicBezTo>
                    <a:pt x="29" y="168"/>
                    <a:pt x="35" y="158"/>
                    <a:pt x="42" y="151"/>
                  </a:cubicBezTo>
                  <a:cubicBezTo>
                    <a:pt x="44" y="150"/>
                    <a:pt x="44" y="150"/>
                    <a:pt x="44" y="150"/>
                  </a:cubicBezTo>
                  <a:cubicBezTo>
                    <a:pt x="45" y="149"/>
                    <a:pt x="45" y="149"/>
                    <a:pt x="45" y="149"/>
                  </a:cubicBezTo>
                  <a:cubicBezTo>
                    <a:pt x="77" y="141"/>
                    <a:pt x="77" y="141"/>
                    <a:pt x="77" y="141"/>
                  </a:cubicBezTo>
                  <a:cubicBezTo>
                    <a:pt x="74" y="171"/>
                    <a:pt x="74" y="171"/>
                    <a:pt x="74" y="171"/>
                  </a:cubicBezTo>
                  <a:cubicBezTo>
                    <a:pt x="83" y="170"/>
                    <a:pt x="83" y="170"/>
                    <a:pt x="83" y="170"/>
                  </a:cubicBezTo>
                  <a:cubicBezTo>
                    <a:pt x="76" y="177"/>
                    <a:pt x="76" y="177"/>
                    <a:pt x="76" y="177"/>
                  </a:cubicBezTo>
                  <a:cubicBezTo>
                    <a:pt x="76" y="178"/>
                    <a:pt x="76" y="178"/>
                    <a:pt x="76" y="178"/>
                  </a:cubicBezTo>
                  <a:cubicBezTo>
                    <a:pt x="77" y="178"/>
                    <a:pt x="81" y="186"/>
                    <a:pt x="87" y="197"/>
                  </a:cubicBezTo>
                  <a:cubicBezTo>
                    <a:pt x="54" y="197"/>
                    <a:pt x="54" y="197"/>
                    <a:pt x="54" y="197"/>
                  </a:cubicBezTo>
                  <a:cubicBezTo>
                    <a:pt x="45" y="206"/>
                    <a:pt x="45" y="206"/>
                    <a:pt x="45" y="206"/>
                  </a:cubicBezTo>
                  <a:cubicBezTo>
                    <a:pt x="45" y="298"/>
                    <a:pt x="45" y="298"/>
                    <a:pt x="45" y="298"/>
                  </a:cubicBezTo>
                  <a:close/>
                  <a:moveTo>
                    <a:pt x="58" y="210"/>
                  </a:moveTo>
                  <a:cubicBezTo>
                    <a:pt x="58" y="297"/>
                    <a:pt x="58" y="297"/>
                    <a:pt x="58" y="297"/>
                  </a:cubicBezTo>
                  <a:cubicBezTo>
                    <a:pt x="198" y="297"/>
                    <a:pt x="198" y="297"/>
                    <a:pt x="198" y="297"/>
                  </a:cubicBezTo>
                  <a:cubicBezTo>
                    <a:pt x="198" y="210"/>
                    <a:pt x="198" y="210"/>
                    <a:pt x="198" y="210"/>
                  </a:cubicBezTo>
                  <a:cubicBezTo>
                    <a:pt x="58" y="210"/>
                    <a:pt x="58" y="210"/>
                    <a:pt x="58" y="210"/>
                  </a:cubicBezTo>
                  <a:close/>
                  <a:moveTo>
                    <a:pt x="82" y="92"/>
                  </a:moveTo>
                  <a:cubicBezTo>
                    <a:pt x="80" y="74"/>
                    <a:pt x="79" y="66"/>
                    <a:pt x="85" y="48"/>
                  </a:cubicBezTo>
                  <a:cubicBezTo>
                    <a:pt x="96" y="56"/>
                    <a:pt x="123" y="52"/>
                    <a:pt x="134" y="47"/>
                  </a:cubicBezTo>
                  <a:cubicBezTo>
                    <a:pt x="140" y="56"/>
                    <a:pt x="151" y="58"/>
                    <a:pt x="161" y="55"/>
                  </a:cubicBezTo>
                  <a:cubicBezTo>
                    <a:pt x="164" y="70"/>
                    <a:pt x="164" y="72"/>
                    <a:pt x="164" y="92"/>
                  </a:cubicBezTo>
                  <a:cubicBezTo>
                    <a:pt x="164" y="92"/>
                    <a:pt x="175" y="82"/>
                    <a:pt x="177" y="74"/>
                  </a:cubicBezTo>
                  <a:cubicBezTo>
                    <a:pt x="179" y="65"/>
                    <a:pt x="175" y="32"/>
                    <a:pt x="171" y="25"/>
                  </a:cubicBezTo>
                  <a:cubicBezTo>
                    <a:pt x="167" y="14"/>
                    <a:pt x="154" y="6"/>
                    <a:pt x="132" y="9"/>
                  </a:cubicBezTo>
                  <a:cubicBezTo>
                    <a:pt x="111" y="0"/>
                    <a:pt x="86" y="9"/>
                    <a:pt x="75" y="21"/>
                  </a:cubicBezTo>
                  <a:cubicBezTo>
                    <a:pt x="71" y="27"/>
                    <a:pt x="65" y="74"/>
                    <a:pt x="70" y="81"/>
                  </a:cubicBezTo>
                  <a:cubicBezTo>
                    <a:pt x="76" y="88"/>
                    <a:pt x="82" y="92"/>
                    <a:pt x="82" y="92"/>
                  </a:cubicBezTo>
                  <a:close/>
                  <a:moveTo>
                    <a:pt x="40" y="311"/>
                  </a:moveTo>
                  <a:cubicBezTo>
                    <a:pt x="215" y="311"/>
                    <a:pt x="215" y="311"/>
                    <a:pt x="215" y="311"/>
                  </a:cubicBezTo>
                  <a:cubicBezTo>
                    <a:pt x="205" y="326"/>
                    <a:pt x="205" y="326"/>
                    <a:pt x="205" y="326"/>
                  </a:cubicBezTo>
                  <a:cubicBezTo>
                    <a:pt x="49" y="326"/>
                    <a:pt x="49" y="326"/>
                    <a:pt x="49" y="326"/>
                  </a:cubicBezTo>
                  <a:cubicBezTo>
                    <a:pt x="40" y="311"/>
                    <a:pt x="40" y="311"/>
                    <a:pt x="40" y="311"/>
                  </a:cubicBezTo>
                  <a:close/>
                  <a:moveTo>
                    <a:pt x="225" y="180"/>
                  </a:moveTo>
                  <a:cubicBezTo>
                    <a:pt x="244" y="253"/>
                    <a:pt x="244" y="253"/>
                    <a:pt x="244" y="253"/>
                  </a:cubicBezTo>
                  <a:cubicBezTo>
                    <a:pt x="251" y="279"/>
                    <a:pt x="248" y="298"/>
                    <a:pt x="218" y="298"/>
                  </a:cubicBezTo>
                  <a:cubicBezTo>
                    <a:pt x="211" y="298"/>
                    <a:pt x="211" y="298"/>
                    <a:pt x="211" y="298"/>
                  </a:cubicBezTo>
                  <a:cubicBezTo>
                    <a:pt x="211" y="206"/>
                    <a:pt x="211" y="206"/>
                    <a:pt x="211" y="206"/>
                  </a:cubicBezTo>
                  <a:cubicBezTo>
                    <a:pt x="201" y="197"/>
                    <a:pt x="201" y="197"/>
                    <a:pt x="201" y="197"/>
                  </a:cubicBezTo>
                  <a:cubicBezTo>
                    <a:pt x="167" y="197"/>
                    <a:pt x="167" y="197"/>
                    <a:pt x="167" y="197"/>
                  </a:cubicBezTo>
                  <a:cubicBezTo>
                    <a:pt x="172" y="186"/>
                    <a:pt x="177" y="178"/>
                    <a:pt x="177" y="178"/>
                  </a:cubicBezTo>
                  <a:cubicBezTo>
                    <a:pt x="177" y="177"/>
                    <a:pt x="177" y="177"/>
                    <a:pt x="177" y="177"/>
                  </a:cubicBezTo>
                  <a:cubicBezTo>
                    <a:pt x="170" y="170"/>
                    <a:pt x="170" y="170"/>
                    <a:pt x="170" y="170"/>
                  </a:cubicBezTo>
                  <a:cubicBezTo>
                    <a:pt x="179" y="171"/>
                    <a:pt x="179" y="171"/>
                    <a:pt x="179" y="171"/>
                  </a:cubicBezTo>
                  <a:cubicBezTo>
                    <a:pt x="177" y="142"/>
                    <a:pt x="177" y="142"/>
                    <a:pt x="177" y="142"/>
                  </a:cubicBezTo>
                  <a:cubicBezTo>
                    <a:pt x="208" y="149"/>
                    <a:pt x="208" y="149"/>
                    <a:pt x="208" y="149"/>
                  </a:cubicBezTo>
                  <a:cubicBezTo>
                    <a:pt x="210" y="150"/>
                    <a:pt x="210" y="150"/>
                    <a:pt x="210" y="150"/>
                  </a:cubicBezTo>
                  <a:cubicBezTo>
                    <a:pt x="211" y="152"/>
                    <a:pt x="211" y="152"/>
                    <a:pt x="211" y="152"/>
                  </a:cubicBezTo>
                  <a:cubicBezTo>
                    <a:pt x="218" y="160"/>
                    <a:pt x="222" y="170"/>
                    <a:pt x="224" y="180"/>
                  </a:cubicBezTo>
                  <a:cubicBezTo>
                    <a:pt x="225" y="180"/>
                    <a:pt x="225" y="180"/>
                    <a:pt x="225" y="180"/>
                  </a:cubicBezTo>
                  <a:close/>
                  <a:moveTo>
                    <a:pt x="162" y="197"/>
                  </a:moveTo>
                  <a:cubicBezTo>
                    <a:pt x="167" y="188"/>
                    <a:pt x="171" y="181"/>
                    <a:pt x="172" y="178"/>
                  </a:cubicBezTo>
                  <a:cubicBezTo>
                    <a:pt x="163" y="168"/>
                    <a:pt x="163" y="168"/>
                    <a:pt x="163" y="168"/>
                  </a:cubicBezTo>
                  <a:cubicBezTo>
                    <a:pt x="164" y="165"/>
                    <a:pt x="164" y="165"/>
                    <a:pt x="164" y="165"/>
                  </a:cubicBezTo>
                  <a:cubicBezTo>
                    <a:pt x="175" y="166"/>
                    <a:pt x="175" y="166"/>
                    <a:pt x="175" y="166"/>
                  </a:cubicBezTo>
                  <a:cubicBezTo>
                    <a:pt x="174" y="141"/>
                    <a:pt x="174" y="141"/>
                    <a:pt x="174" y="141"/>
                  </a:cubicBezTo>
                  <a:cubicBezTo>
                    <a:pt x="164" y="138"/>
                    <a:pt x="164" y="138"/>
                    <a:pt x="164" y="138"/>
                  </a:cubicBezTo>
                  <a:cubicBezTo>
                    <a:pt x="155" y="145"/>
                    <a:pt x="155" y="145"/>
                    <a:pt x="155" y="145"/>
                  </a:cubicBezTo>
                  <a:cubicBezTo>
                    <a:pt x="133" y="197"/>
                    <a:pt x="133" y="197"/>
                    <a:pt x="133" y="197"/>
                  </a:cubicBezTo>
                  <a:cubicBezTo>
                    <a:pt x="162" y="197"/>
                    <a:pt x="162" y="197"/>
                    <a:pt x="162" y="197"/>
                  </a:cubicBezTo>
                  <a:close/>
                  <a:moveTo>
                    <a:pt x="79" y="141"/>
                  </a:moveTo>
                  <a:cubicBezTo>
                    <a:pt x="78" y="166"/>
                    <a:pt x="78" y="166"/>
                    <a:pt x="78" y="166"/>
                  </a:cubicBezTo>
                  <a:cubicBezTo>
                    <a:pt x="89" y="165"/>
                    <a:pt x="89" y="165"/>
                    <a:pt x="89" y="165"/>
                  </a:cubicBezTo>
                  <a:cubicBezTo>
                    <a:pt x="90" y="168"/>
                    <a:pt x="90" y="168"/>
                    <a:pt x="90" y="168"/>
                  </a:cubicBezTo>
                  <a:cubicBezTo>
                    <a:pt x="81" y="178"/>
                    <a:pt x="81" y="178"/>
                    <a:pt x="81" y="178"/>
                  </a:cubicBezTo>
                  <a:cubicBezTo>
                    <a:pt x="82" y="181"/>
                    <a:pt x="86" y="188"/>
                    <a:pt x="91" y="197"/>
                  </a:cubicBezTo>
                  <a:cubicBezTo>
                    <a:pt x="121" y="197"/>
                    <a:pt x="121" y="197"/>
                    <a:pt x="121" y="197"/>
                  </a:cubicBezTo>
                  <a:cubicBezTo>
                    <a:pt x="96" y="145"/>
                    <a:pt x="96" y="145"/>
                    <a:pt x="96" y="145"/>
                  </a:cubicBezTo>
                  <a:cubicBezTo>
                    <a:pt x="88" y="138"/>
                    <a:pt x="88" y="138"/>
                    <a:pt x="88" y="138"/>
                  </a:cubicBezTo>
                  <a:lnTo>
                    <a:pt x="79" y="1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13" name="组合 13"/>
          <p:cNvGrpSpPr/>
          <p:nvPr/>
        </p:nvGrpSpPr>
        <p:grpSpPr bwMode="auto">
          <a:xfrm>
            <a:off x="4815190" y="1451260"/>
            <a:ext cx="1129629" cy="1591433"/>
            <a:chOff x="0" y="0"/>
            <a:chExt cx="1147515" cy="1624019"/>
          </a:xfrm>
        </p:grpSpPr>
        <p:grpSp>
          <p:nvGrpSpPr>
            <p:cNvPr id="14" name="组合 16"/>
            <p:cNvGrpSpPr/>
            <p:nvPr/>
          </p:nvGrpSpPr>
          <p:grpSpPr bwMode="auto">
            <a:xfrm rot="5400000">
              <a:off x="-238252" y="238252"/>
              <a:ext cx="1624019" cy="1147515"/>
              <a:chOff x="0" y="0"/>
              <a:chExt cx="2070437" cy="1462949"/>
            </a:xfrm>
          </p:grpSpPr>
          <p:sp>
            <p:nvSpPr>
              <p:cNvPr id="16" name="等腰三角形 6"/>
              <p:cNvSpPr/>
              <p:nvPr/>
            </p:nvSpPr>
            <p:spPr bwMode="auto">
              <a:xfrm>
                <a:off x="10119" y="898409"/>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262626"/>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083473"/>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15" name="Freeform 11"/>
            <p:cNvSpPr>
              <a:spLocks noEditPoints="true"/>
            </p:cNvSpPr>
            <p:nvPr/>
          </p:nvSpPr>
          <p:spPr bwMode="auto">
            <a:xfrm>
              <a:off x="511104" y="1045227"/>
              <a:ext cx="350967" cy="288563"/>
            </a:xfrm>
            <a:custGeom>
              <a:avLst/>
              <a:gdLst>
                <a:gd name="T0" fmla="*/ 97875 w 355"/>
                <a:gd name="T1" fmla="*/ 169975 h 292"/>
                <a:gd name="T2" fmla="*/ 57341 w 355"/>
                <a:gd name="T3" fmla="*/ 188752 h 292"/>
                <a:gd name="T4" fmla="*/ 0 w 355"/>
                <a:gd name="T5" fmla="*/ 153176 h 292"/>
                <a:gd name="T6" fmla="*/ 55364 w 355"/>
                <a:gd name="T7" fmla="*/ 75105 h 292"/>
                <a:gd name="T8" fmla="*/ 64262 w 355"/>
                <a:gd name="T9" fmla="*/ 75105 h 292"/>
                <a:gd name="T10" fmla="*/ 98864 w 355"/>
                <a:gd name="T11" fmla="*/ 72141 h 292"/>
                <a:gd name="T12" fmla="*/ 132478 w 355"/>
                <a:gd name="T13" fmla="*/ 79058 h 292"/>
                <a:gd name="T14" fmla="*/ 317353 w 355"/>
                <a:gd name="T15" fmla="*/ 79058 h 292"/>
                <a:gd name="T16" fmla="*/ 132478 w 355"/>
                <a:gd name="T17" fmla="*/ 130446 h 292"/>
                <a:gd name="T18" fmla="*/ 326251 w 355"/>
                <a:gd name="T19" fmla="*/ 211481 h 292"/>
                <a:gd name="T20" fmla="*/ 350967 w 355"/>
                <a:gd name="T21" fmla="*/ 79058 h 292"/>
                <a:gd name="T22" fmla="*/ 231342 w 355"/>
                <a:gd name="T23" fmla="*/ 160093 h 292"/>
                <a:gd name="T24" fmla="*/ 237273 w 355"/>
                <a:gd name="T25" fmla="*/ 177881 h 292"/>
                <a:gd name="T26" fmla="*/ 223433 w 355"/>
                <a:gd name="T27" fmla="*/ 93882 h 292"/>
                <a:gd name="T28" fmla="*/ 220467 w 355"/>
                <a:gd name="T29" fmla="*/ 112658 h 292"/>
                <a:gd name="T30" fmla="*/ 192785 w 355"/>
                <a:gd name="T31" fmla="*/ 128470 h 292"/>
                <a:gd name="T32" fmla="*/ 174001 w 355"/>
                <a:gd name="T33" fmla="*/ 140329 h 292"/>
                <a:gd name="T34" fmla="*/ 179932 w 355"/>
                <a:gd name="T35" fmla="*/ 163058 h 292"/>
                <a:gd name="T36" fmla="*/ 229364 w 355"/>
                <a:gd name="T37" fmla="*/ 154164 h 292"/>
                <a:gd name="T38" fmla="*/ 251114 w 355"/>
                <a:gd name="T39" fmla="*/ 108705 h 292"/>
                <a:gd name="T40" fmla="*/ 176966 w 355"/>
                <a:gd name="T41" fmla="*/ 169975 h 292"/>
                <a:gd name="T42" fmla="*/ 165103 w 355"/>
                <a:gd name="T43" fmla="*/ 177881 h 292"/>
                <a:gd name="T44" fmla="*/ 171035 w 355"/>
                <a:gd name="T45" fmla="*/ 177881 h 292"/>
                <a:gd name="T46" fmla="*/ 192785 w 355"/>
                <a:gd name="T47" fmla="*/ 168987 h 292"/>
                <a:gd name="T48" fmla="*/ 197728 w 355"/>
                <a:gd name="T49" fmla="*/ 177881 h 292"/>
                <a:gd name="T50" fmla="*/ 204648 w 355"/>
                <a:gd name="T51" fmla="*/ 177881 h 292"/>
                <a:gd name="T52" fmla="*/ 215523 w 355"/>
                <a:gd name="T53" fmla="*/ 163058 h 292"/>
                <a:gd name="T54" fmla="*/ 220467 w 355"/>
                <a:gd name="T55" fmla="*/ 165034 h 292"/>
                <a:gd name="T56" fmla="*/ 281762 w 355"/>
                <a:gd name="T57" fmla="*/ 121552 h 292"/>
                <a:gd name="T58" fmla="*/ 309444 w 355"/>
                <a:gd name="T59" fmla="*/ 160093 h 292"/>
                <a:gd name="T60" fmla="*/ 281762 w 355"/>
                <a:gd name="T61" fmla="*/ 178870 h 292"/>
                <a:gd name="T62" fmla="*/ 253092 w 355"/>
                <a:gd name="T63" fmla="*/ 146258 h 292"/>
                <a:gd name="T64" fmla="*/ 276819 w 355"/>
                <a:gd name="T65" fmla="*/ 124517 h 292"/>
                <a:gd name="T66" fmla="*/ 280774 w 355"/>
                <a:gd name="T67" fmla="*/ 121552 h 292"/>
                <a:gd name="T68" fmla="*/ 302524 w 355"/>
                <a:gd name="T69" fmla="*/ 160093 h 292"/>
                <a:gd name="T70" fmla="*/ 281762 w 355"/>
                <a:gd name="T71" fmla="*/ 173928 h 292"/>
                <a:gd name="T72" fmla="*/ 290660 w 355"/>
                <a:gd name="T73" fmla="*/ 128470 h 292"/>
                <a:gd name="T74" fmla="*/ 297580 w 355"/>
                <a:gd name="T75" fmla="*/ 132423 h 292"/>
                <a:gd name="T76" fmla="*/ 270887 w 355"/>
                <a:gd name="T77" fmla="*/ 170964 h 292"/>
                <a:gd name="T78" fmla="*/ 270887 w 355"/>
                <a:gd name="T79" fmla="*/ 170964 h 292"/>
                <a:gd name="T80" fmla="*/ 305490 w 355"/>
                <a:gd name="T81" fmla="*/ 150211 h 292"/>
                <a:gd name="T82" fmla="*/ 261989 w 355"/>
                <a:gd name="T83" fmla="*/ 163058 h 292"/>
                <a:gd name="T84" fmla="*/ 261001 w 355"/>
                <a:gd name="T85" fmla="*/ 161081 h 292"/>
                <a:gd name="T86" fmla="*/ 261001 w 355"/>
                <a:gd name="T87" fmla="*/ 161081 h 292"/>
                <a:gd name="T88" fmla="*/ 303512 w 355"/>
                <a:gd name="T89" fmla="*/ 141317 h 292"/>
                <a:gd name="T90" fmla="*/ 259024 w 355"/>
                <a:gd name="T91" fmla="*/ 155152 h 292"/>
                <a:gd name="T92" fmla="*/ 284728 w 355"/>
                <a:gd name="T93" fmla="*/ 147246 h 292"/>
                <a:gd name="T94" fmla="*/ 284728 w 355"/>
                <a:gd name="T95" fmla="*/ 147246 h 292"/>
                <a:gd name="T96" fmla="*/ 263967 w 355"/>
                <a:gd name="T97" fmla="*/ 150211 h 292"/>
                <a:gd name="T98" fmla="*/ 299558 w 355"/>
                <a:gd name="T99" fmla="*/ 134399 h 292"/>
                <a:gd name="T100" fmla="*/ 282751 w 355"/>
                <a:gd name="T101" fmla="*/ 126493 h 292"/>
                <a:gd name="T102" fmla="*/ 255069 w 355"/>
                <a:gd name="T103" fmla="*/ 121552 h 292"/>
                <a:gd name="T104" fmla="*/ 274842 w 355"/>
                <a:gd name="T105" fmla="*/ 138352 h 292"/>
                <a:gd name="T106" fmla="*/ 248148 w 355"/>
                <a:gd name="T107" fmla="*/ 135387 h 292"/>
                <a:gd name="T108" fmla="*/ 254080 w 355"/>
                <a:gd name="T109" fmla="*/ 133411 h 292"/>
                <a:gd name="T110" fmla="*/ 278796 w 355"/>
                <a:gd name="T111" fmla="*/ 281645 h 292"/>
                <a:gd name="T112" fmla="*/ 207614 w 355"/>
                <a:gd name="T113" fmla="*/ 250022 h 292"/>
                <a:gd name="T114" fmla="*/ 224421 w 355"/>
                <a:gd name="T115" fmla="*/ 223340 h 292"/>
                <a:gd name="T116" fmla="*/ 224421 w 355"/>
                <a:gd name="T117" fmla="*/ 223340 h 292"/>
                <a:gd name="T118" fmla="*/ 77114 w 355"/>
                <a:gd name="T119" fmla="*/ 44470 h 2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5" h="292">
                  <a:moveTo>
                    <a:pt x="165" y="123"/>
                  </a:moveTo>
                  <a:cubicBezTo>
                    <a:pt x="159" y="133"/>
                    <a:pt x="159" y="133"/>
                    <a:pt x="159" y="133"/>
                  </a:cubicBezTo>
                  <a:cubicBezTo>
                    <a:pt x="105" y="116"/>
                    <a:pt x="105" y="116"/>
                    <a:pt x="105" y="116"/>
                  </a:cubicBezTo>
                  <a:cubicBezTo>
                    <a:pt x="99" y="172"/>
                    <a:pt x="99" y="172"/>
                    <a:pt x="99" y="172"/>
                  </a:cubicBezTo>
                  <a:cubicBezTo>
                    <a:pt x="101" y="212"/>
                    <a:pt x="97" y="252"/>
                    <a:pt x="99" y="292"/>
                  </a:cubicBezTo>
                  <a:cubicBezTo>
                    <a:pt x="88" y="292"/>
                    <a:pt x="84" y="292"/>
                    <a:pt x="73" y="292"/>
                  </a:cubicBezTo>
                  <a:cubicBezTo>
                    <a:pt x="71" y="258"/>
                    <a:pt x="67" y="224"/>
                    <a:pt x="65" y="191"/>
                  </a:cubicBezTo>
                  <a:cubicBezTo>
                    <a:pt x="60" y="191"/>
                    <a:pt x="63" y="191"/>
                    <a:pt x="58" y="191"/>
                  </a:cubicBezTo>
                  <a:cubicBezTo>
                    <a:pt x="56" y="224"/>
                    <a:pt x="49" y="258"/>
                    <a:pt x="48" y="292"/>
                  </a:cubicBezTo>
                  <a:cubicBezTo>
                    <a:pt x="37" y="292"/>
                    <a:pt x="32" y="292"/>
                    <a:pt x="21" y="292"/>
                  </a:cubicBezTo>
                  <a:cubicBezTo>
                    <a:pt x="24" y="252"/>
                    <a:pt x="20" y="212"/>
                    <a:pt x="22" y="172"/>
                  </a:cubicBezTo>
                  <a:cubicBezTo>
                    <a:pt x="15" y="167"/>
                    <a:pt x="7" y="161"/>
                    <a:pt x="0" y="155"/>
                  </a:cubicBezTo>
                  <a:cubicBezTo>
                    <a:pt x="3" y="127"/>
                    <a:pt x="7" y="99"/>
                    <a:pt x="17" y="73"/>
                  </a:cubicBezTo>
                  <a:cubicBezTo>
                    <a:pt x="23" y="73"/>
                    <a:pt x="29" y="73"/>
                    <a:pt x="35" y="73"/>
                  </a:cubicBezTo>
                  <a:cubicBezTo>
                    <a:pt x="52" y="101"/>
                    <a:pt x="52" y="101"/>
                    <a:pt x="52" y="101"/>
                  </a:cubicBezTo>
                  <a:cubicBezTo>
                    <a:pt x="56" y="76"/>
                    <a:pt x="56" y="76"/>
                    <a:pt x="56" y="76"/>
                  </a:cubicBezTo>
                  <a:cubicBezTo>
                    <a:pt x="55" y="76"/>
                    <a:pt x="55" y="76"/>
                    <a:pt x="55" y="76"/>
                  </a:cubicBezTo>
                  <a:cubicBezTo>
                    <a:pt x="55" y="69"/>
                    <a:pt x="55" y="69"/>
                    <a:pt x="55" y="69"/>
                  </a:cubicBezTo>
                  <a:cubicBezTo>
                    <a:pt x="65" y="69"/>
                    <a:pt x="65" y="69"/>
                    <a:pt x="65" y="69"/>
                  </a:cubicBezTo>
                  <a:cubicBezTo>
                    <a:pt x="65" y="76"/>
                    <a:pt x="65" y="76"/>
                    <a:pt x="65" y="76"/>
                  </a:cubicBezTo>
                  <a:cubicBezTo>
                    <a:pt x="64" y="76"/>
                    <a:pt x="64" y="76"/>
                    <a:pt x="64" y="76"/>
                  </a:cubicBezTo>
                  <a:cubicBezTo>
                    <a:pt x="70" y="101"/>
                    <a:pt x="70" y="101"/>
                    <a:pt x="70" y="101"/>
                  </a:cubicBezTo>
                  <a:cubicBezTo>
                    <a:pt x="85" y="73"/>
                    <a:pt x="85" y="73"/>
                    <a:pt x="85" y="73"/>
                  </a:cubicBezTo>
                  <a:cubicBezTo>
                    <a:pt x="90" y="73"/>
                    <a:pt x="95" y="73"/>
                    <a:pt x="100" y="73"/>
                  </a:cubicBezTo>
                  <a:cubicBezTo>
                    <a:pt x="126" y="90"/>
                    <a:pt x="135" y="92"/>
                    <a:pt x="165" y="123"/>
                  </a:cubicBezTo>
                  <a:close/>
                  <a:moveTo>
                    <a:pt x="120" y="46"/>
                  </a:moveTo>
                  <a:cubicBezTo>
                    <a:pt x="120" y="80"/>
                    <a:pt x="120" y="80"/>
                    <a:pt x="120" y="80"/>
                  </a:cubicBezTo>
                  <a:cubicBezTo>
                    <a:pt x="134" y="80"/>
                    <a:pt x="134" y="80"/>
                    <a:pt x="134" y="80"/>
                  </a:cubicBezTo>
                  <a:cubicBezTo>
                    <a:pt x="134" y="87"/>
                    <a:pt x="134" y="87"/>
                    <a:pt x="134" y="87"/>
                  </a:cubicBezTo>
                  <a:cubicBezTo>
                    <a:pt x="151" y="100"/>
                    <a:pt x="151" y="100"/>
                    <a:pt x="151" y="100"/>
                  </a:cubicBezTo>
                  <a:cubicBezTo>
                    <a:pt x="151" y="80"/>
                    <a:pt x="151" y="80"/>
                    <a:pt x="151" y="80"/>
                  </a:cubicBezTo>
                  <a:cubicBezTo>
                    <a:pt x="321" y="80"/>
                    <a:pt x="321" y="80"/>
                    <a:pt x="321" y="80"/>
                  </a:cubicBezTo>
                  <a:cubicBezTo>
                    <a:pt x="321" y="196"/>
                    <a:pt x="321" y="196"/>
                    <a:pt x="321" y="196"/>
                  </a:cubicBezTo>
                  <a:cubicBezTo>
                    <a:pt x="151" y="196"/>
                    <a:pt x="151" y="196"/>
                    <a:pt x="151" y="196"/>
                  </a:cubicBezTo>
                  <a:cubicBezTo>
                    <a:pt x="151" y="137"/>
                    <a:pt x="151" y="137"/>
                    <a:pt x="151" y="137"/>
                  </a:cubicBezTo>
                  <a:cubicBezTo>
                    <a:pt x="134" y="132"/>
                    <a:pt x="134" y="132"/>
                    <a:pt x="134" y="132"/>
                  </a:cubicBezTo>
                  <a:cubicBezTo>
                    <a:pt x="134" y="205"/>
                    <a:pt x="134" y="205"/>
                    <a:pt x="134" y="205"/>
                  </a:cubicBezTo>
                  <a:cubicBezTo>
                    <a:pt x="134" y="214"/>
                    <a:pt x="134" y="214"/>
                    <a:pt x="134" y="214"/>
                  </a:cubicBezTo>
                  <a:cubicBezTo>
                    <a:pt x="142" y="214"/>
                    <a:pt x="142" y="214"/>
                    <a:pt x="142" y="214"/>
                  </a:cubicBezTo>
                  <a:cubicBezTo>
                    <a:pt x="330" y="214"/>
                    <a:pt x="330" y="214"/>
                    <a:pt x="330" y="214"/>
                  </a:cubicBezTo>
                  <a:cubicBezTo>
                    <a:pt x="338" y="214"/>
                    <a:pt x="338" y="214"/>
                    <a:pt x="338" y="214"/>
                  </a:cubicBezTo>
                  <a:cubicBezTo>
                    <a:pt x="338" y="205"/>
                    <a:pt x="338" y="205"/>
                    <a:pt x="338" y="205"/>
                  </a:cubicBezTo>
                  <a:cubicBezTo>
                    <a:pt x="338" y="80"/>
                    <a:pt x="338" y="80"/>
                    <a:pt x="338" y="80"/>
                  </a:cubicBezTo>
                  <a:cubicBezTo>
                    <a:pt x="355" y="80"/>
                    <a:pt x="355" y="80"/>
                    <a:pt x="355" y="80"/>
                  </a:cubicBezTo>
                  <a:cubicBezTo>
                    <a:pt x="355" y="46"/>
                    <a:pt x="355" y="46"/>
                    <a:pt x="355" y="46"/>
                  </a:cubicBezTo>
                  <a:cubicBezTo>
                    <a:pt x="120" y="46"/>
                    <a:pt x="120" y="46"/>
                    <a:pt x="120" y="46"/>
                  </a:cubicBezTo>
                  <a:close/>
                  <a:moveTo>
                    <a:pt x="234" y="180"/>
                  </a:moveTo>
                  <a:cubicBezTo>
                    <a:pt x="234" y="162"/>
                    <a:pt x="234" y="162"/>
                    <a:pt x="234" y="162"/>
                  </a:cubicBezTo>
                  <a:cubicBezTo>
                    <a:pt x="236" y="161"/>
                    <a:pt x="236" y="161"/>
                    <a:pt x="236" y="161"/>
                  </a:cubicBezTo>
                  <a:cubicBezTo>
                    <a:pt x="238" y="137"/>
                    <a:pt x="238" y="137"/>
                    <a:pt x="238" y="137"/>
                  </a:cubicBezTo>
                  <a:cubicBezTo>
                    <a:pt x="240" y="136"/>
                    <a:pt x="240" y="136"/>
                    <a:pt x="240" y="136"/>
                  </a:cubicBezTo>
                  <a:cubicBezTo>
                    <a:pt x="240" y="180"/>
                    <a:pt x="240" y="180"/>
                    <a:pt x="240" y="180"/>
                  </a:cubicBezTo>
                  <a:cubicBezTo>
                    <a:pt x="234" y="180"/>
                    <a:pt x="234" y="180"/>
                    <a:pt x="234" y="180"/>
                  </a:cubicBezTo>
                  <a:close/>
                  <a:moveTo>
                    <a:pt x="263" y="94"/>
                  </a:moveTo>
                  <a:cubicBezTo>
                    <a:pt x="244" y="94"/>
                    <a:pt x="244" y="94"/>
                    <a:pt x="244" y="94"/>
                  </a:cubicBezTo>
                  <a:cubicBezTo>
                    <a:pt x="226" y="95"/>
                    <a:pt x="226" y="95"/>
                    <a:pt x="226" y="95"/>
                  </a:cubicBezTo>
                  <a:cubicBezTo>
                    <a:pt x="232" y="105"/>
                    <a:pt x="232" y="105"/>
                    <a:pt x="232" y="105"/>
                  </a:cubicBezTo>
                  <a:cubicBezTo>
                    <a:pt x="225" y="110"/>
                    <a:pt x="225" y="110"/>
                    <a:pt x="225" y="110"/>
                  </a:cubicBezTo>
                  <a:cubicBezTo>
                    <a:pt x="223" y="111"/>
                    <a:pt x="223" y="111"/>
                    <a:pt x="223" y="111"/>
                  </a:cubicBezTo>
                  <a:cubicBezTo>
                    <a:pt x="223" y="114"/>
                    <a:pt x="223" y="114"/>
                    <a:pt x="223" y="114"/>
                  </a:cubicBezTo>
                  <a:cubicBezTo>
                    <a:pt x="221" y="143"/>
                    <a:pt x="221" y="143"/>
                    <a:pt x="221" y="143"/>
                  </a:cubicBezTo>
                  <a:cubicBezTo>
                    <a:pt x="205" y="128"/>
                    <a:pt x="205" y="128"/>
                    <a:pt x="205" y="128"/>
                  </a:cubicBezTo>
                  <a:cubicBezTo>
                    <a:pt x="199" y="122"/>
                    <a:pt x="199" y="122"/>
                    <a:pt x="199" y="122"/>
                  </a:cubicBezTo>
                  <a:cubicBezTo>
                    <a:pt x="195" y="130"/>
                    <a:pt x="195" y="130"/>
                    <a:pt x="195" y="130"/>
                  </a:cubicBezTo>
                  <a:cubicBezTo>
                    <a:pt x="186" y="149"/>
                    <a:pt x="186" y="149"/>
                    <a:pt x="186" y="149"/>
                  </a:cubicBezTo>
                  <a:cubicBezTo>
                    <a:pt x="183" y="145"/>
                    <a:pt x="183" y="145"/>
                    <a:pt x="183" y="145"/>
                  </a:cubicBezTo>
                  <a:cubicBezTo>
                    <a:pt x="180" y="141"/>
                    <a:pt x="180" y="141"/>
                    <a:pt x="180" y="141"/>
                  </a:cubicBezTo>
                  <a:cubicBezTo>
                    <a:pt x="176" y="142"/>
                    <a:pt x="176" y="142"/>
                    <a:pt x="176" y="142"/>
                  </a:cubicBezTo>
                  <a:cubicBezTo>
                    <a:pt x="157" y="148"/>
                    <a:pt x="157" y="148"/>
                    <a:pt x="157" y="148"/>
                  </a:cubicBezTo>
                  <a:cubicBezTo>
                    <a:pt x="160" y="159"/>
                    <a:pt x="160" y="159"/>
                    <a:pt x="160" y="159"/>
                  </a:cubicBezTo>
                  <a:cubicBezTo>
                    <a:pt x="175" y="155"/>
                    <a:pt x="175" y="155"/>
                    <a:pt x="175" y="155"/>
                  </a:cubicBezTo>
                  <a:cubicBezTo>
                    <a:pt x="182" y="165"/>
                    <a:pt x="182" y="165"/>
                    <a:pt x="182" y="165"/>
                  </a:cubicBezTo>
                  <a:cubicBezTo>
                    <a:pt x="192" y="164"/>
                    <a:pt x="192" y="164"/>
                    <a:pt x="192" y="164"/>
                  </a:cubicBezTo>
                  <a:cubicBezTo>
                    <a:pt x="203" y="142"/>
                    <a:pt x="203" y="142"/>
                    <a:pt x="203" y="142"/>
                  </a:cubicBezTo>
                  <a:cubicBezTo>
                    <a:pt x="222" y="160"/>
                    <a:pt x="222" y="160"/>
                    <a:pt x="222" y="160"/>
                  </a:cubicBezTo>
                  <a:cubicBezTo>
                    <a:pt x="232" y="156"/>
                    <a:pt x="232" y="156"/>
                    <a:pt x="232" y="156"/>
                  </a:cubicBezTo>
                  <a:cubicBezTo>
                    <a:pt x="234" y="118"/>
                    <a:pt x="234" y="118"/>
                    <a:pt x="234" y="118"/>
                  </a:cubicBezTo>
                  <a:cubicBezTo>
                    <a:pt x="239" y="115"/>
                    <a:pt x="239" y="115"/>
                    <a:pt x="239" y="115"/>
                  </a:cubicBezTo>
                  <a:cubicBezTo>
                    <a:pt x="246" y="126"/>
                    <a:pt x="246" y="126"/>
                    <a:pt x="246" y="126"/>
                  </a:cubicBezTo>
                  <a:cubicBezTo>
                    <a:pt x="254" y="110"/>
                    <a:pt x="254" y="110"/>
                    <a:pt x="254" y="110"/>
                  </a:cubicBezTo>
                  <a:cubicBezTo>
                    <a:pt x="263" y="94"/>
                    <a:pt x="263" y="94"/>
                    <a:pt x="263" y="94"/>
                  </a:cubicBezTo>
                  <a:close/>
                  <a:moveTo>
                    <a:pt x="178" y="180"/>
                  </a:moveTo>
                  <a:cubicBezTo>
                    <a:pt x="178" y="171"/>
                    <a:pt x="178" y="171"/>
                    <a:pt x="178" y="171"/>
                  </a:cubicBezTo>
                  <a:cubicBezTo>
                    <a:pt x="179" y="172"/>
                    <a:pt x="179" y="172"/>
                    <a:pt x="179" y="172"/>
                  </a:cubicBezTo>
                  <a:cubicBezTo>
                    <a:pt x="184" y="172"/>
                    <a:pt x="184" y="172"/>
                    <a:pt x="184" y="172"/>
                  </a:cubicBezTo>
                  <a:cubicBezTo>
                    <a:pt x="184" y="180"/>
                    <a:pt x="184" y="180"/>
                    <a:pt x="184" y="180"/>
                  </a:cubicBezTo>
                  <a:cubicBezTo>
                    <a:pt x="182" y="180"/>
                    <a:pt x="180" y="180"/>
                    <a:pt x="178" y="180"/>
                  </a:cubicBezTo>
                  <a:close/>
                  <a:moveTo>
                    <a:pt x="167" y="180"/>
                  </a:moveTo>
                  <a:cubicBezTo>
                    <a:pt x="167" y="165"/>
                    <a:pt x="167" y="165"/>
                    <a:pt x="167" y="165"/>
                  </a:cubicBezTo>
                  <a:cubicBezTo>
                    <a:pt x="173" y="163"/>
                    <a:pt x="173" y="163"/>
                    <a:pt x="173" y="163"/>
                  </a:cubicBezTo>
                  <a:cubicBezTo>
                    <a:pt x="173" y="163"/>
                    <a:pt x="173" y="163"/>
                    <a:pt x="173" y="163"/>
                  </a:cubicBezTo>
                  <a:cubicBezTo>
                    <a:pt x="173" y="180"/>
                    <a:pt x="173" y="180"/>
                    <a:pt x="173" y="180"/>
                  </a:cubicBezTo>
                  <a:cubicBezTo>
                    <a:pt x="167" y="180"/>
                    <a:pt x="167" y="180"/>
                    <a:pt x="167" y="180"/>
                  </a:cubicBezTo>
                  <a:close/>
                  <a:moveTo>
                    <a:pt x="189" y="180"/>
                  </a:moveTo>
                  <a:cubicBezTo>
                    <a:pt x="189" y="172"/>
                    <a:pt x="189" y="172"/>
                    <a:pt x="189" y="172"/>
                  </a:cubicBezTo>
                  <a:cubicBezTo>
                    <a:pt x="195" y="171"/>
                    <a:pt x="195" y="171"/>
                    <a:pt x="195" y="171"/>
                  </a:cubicBezTo>
                  <a:cubicBezTo>
                    <a:pt x="196" y="171"/>
                    <a:pt x="196" y="171"/>
                    <a:pt x="196" y="171"/>
                  </a:cubicBezTo>
                  <a:cubicBezTo>
                    <a:pt x="196" y="180"/>
                    <a:pt x="196" y="180"/>
                    <a:pt x="196" y="180"/>
                  </a:cubicBezTo>
                  <a:cubicBezTo>
                    <a:pt x="193" y="180"/>
                    <a:pt x="191" y="180"/>
                    <a:pt x="189" y="180"/>
                  </a:cubicBezTo>
                  <a:close/>
                  <a:moveTo>
                    <a:pt x="200" y="180"/>
                  </a:moveTo>
                  <a:cubicBezTo>
                    <a:pt x="200" y="160"/>
                    <a:pt x="200" y="160"/>
                    <a:pt x="200" y="160"/>
                  </a:cubicBezTo>
                  <a:cubicBezTo>
                    <a:pt x="204" y="152"/>
                    <a:pt x="204" y="152"/>
                    <a:pt x="204" y="152"/>
                  </a:cubicBezTo>
                  <a:cubicBezTo>
                    <a:pt x="207" y="155"/>
                    <a:pt x="207" y="155"/>
                    <a:pt x="207" y="155"/>
                  </a:cubicBezTo>
                  <a:cubicBezTo>
                    <a:pt x="207" y="180"/>
                    <a:pt x="207" y="180"/>
                    <a:pt x="207" y="180"/>
                  </a:cubicBezTo>
                  <a:cubicBezTo>
                    <a:pt x="205" y="180"/>
                    <a:pt x="203" y="180"/>
                    <a:pt x="200" y="180"/>
                  </a:cubicBezTo>
                  <a:close/>
                  <a:moveTo>
                    <a:pt x="212" y="180"/>
                  </a:moveTo>
                  <a:cubicBezTo>
                    <a:pt x="212" y="159"/>
                    <a:pt x="212" y="159"/>
                    <a:pt x="212" y="159"/>
                  </a:cubicBezTo>
                  <a:cubicBezTo>
                    <a:pt x="218" y="165"/>
                    <a:pt x="218" y="165"/>
                    <a:pt x="218" y="165"/>
                  </a:cubicBezTo>
                  <a:cubicBezTo>
                    <a:pt x="218" y="180"/>
                    <a:pt x="218" y="180"/>
                    <a:pt x="218" y="180"/>
                  </a:cubicBezTo>
                  <a:cubicBezTo>
                    <a:pt x="216" y="180"/>
                    <a:pt x="214" y="180"/>
                    <a:pt x="212" y="180"/>
                  </a:cubicBezTo>
                  <a:close/>
                  <a:moveTo>
                    <a:pt x="223" y="180"/>
                  </a:moveTo>
                  <a:cubicBezTo>
                    <a:pt x="223" y="167"/>
                    <a:pt x="223" y="167"/>
                    <a:pt x="223" y="167"/>
                  </a:cubicBezTo>
                  <a:cubicBezTo>
                    <a:pt x="229" y="164"/>
                    <a:pt x="229" y="164"/>
                    <a:pt x="229" y="164"/>
                  </a:cubicBezTo>
                  <a:cubicBezTo>
                    <a:pt x="229" y="180"/>
                    <a:pt x="229" y="180"/>
                    <a:pt x="229" y="180"/>
                  </a:cubicBezTo>
                  <a:cubicBezTo>
                    <a:pt x="227" y="180"/>
                    <a:pt x="225" y="180"/>
                    <a:pt x="223" y="180"/>
                  </a:cubicBezTo>
                  <a:close/>
                  <a:moveTo>
                    <a:pt x="285" y="123"/>
                  </a:moveTo>
                  <a:cubicBezTo>
                    <a:pt x="293" y="123"/>
                    <a:pt x="301" y="126"/>
                    <a:pt x="306" y="131"/>
                  </a:cubicBezTo>
                  <a:cubicBezTo>
                    <a:pt x="311" y="137"/>
                    <a:pt x="314" y="144"/>
                    <a:pt x="314" y="152"/>
                  </a:cubicBezTo>
                  <a:cubicBezTo>
                    <a:pt x="314" y="156"/>
                    <a:pt x="314" y="159"/>
                    <a:pt x="313" y="162"/>
                  </a:cubicBezTo>
                  <a:cubicBezTo>
                    <a:pt x="313" y="162"/>
                    <a:pt x="313" y="162"/>
                    <a:pt x="313" y="162"/>
                  </a:cubicBezTo>
                  <a:cubicBezTo>
                    <a:pt x="313" y="162"/>
                    <a:pt x="313" y="162"/>
                    <a:pt x="313" y="162"/>
                  </a:cubicBezTo>
                  <a:cubicBezTo>
                    <a:pt x="313" y="162"/>
                    <a:pt x="313" y="162"/>
                    <a:pt x="313" y="162"/>
                  </a:cubicBezTo>
                  <a:cubicBezTo>
                    <a:pt x="311" y="166"/>
                    <a:pt x="309" y="170"/>
                    <a:pt x="306" y="173"/>
                  </a:cubicBezTo>
                  <a:cubicBezTo>
                    <a:pt x="301" y="178"/>
                    <a:pt x="293" y="181"/>
                    <a:pt x="285" y="181"/>
                  </a:cubicBezTo>
                  <a:cubicBezTo>
                    <a:pt x="277" y="181"/>
                    <a:pt x="270" y="178"/>
                    <a:pt x="265" y="173"/>
                  </a:cubicBezTo>
                  <a:cubicBezTo>
                    <a:pt x="259" y="167"/>
                    <a:pt x="256" y="160"/>
                    <a:pt x="256" y="152"/>
                  </a:cubicBezTo>
                  <a:cubicBezTo>
                    <a:pt x="256" y="151"/>
                    <a:pt x="256" y="151"/>
                    <a:pt x="256" y="150"/>
                  </a:cubicBezTo>
                  <a:cubicBezTo>
                    <a:pt x="256" y="149"/>
                    <a:pt x="256" y="149"/>
                    <a:pt x="256" y="148"/>
                  </a:cubicBezTo>
                  <a:cubicBezTo>
                    <a:pt x="257" y="145"/>
                    <a:pt x="257" y="145"/>
                    <a:pt x="257" y="145"/>
                  </a:cubicBezTo>
                  <a:cubicBezTo>
                    <a:pt x="259" y="146"/>
                    <a:pt x="259" y="146"/>
                    <a:pt x="259" y="146"/>
                  </a:cubicBezTo>
                  <a:cubicBezTo>
                    <a:pt x="268" y="147"/>
                    <a:pt x="277" y="148"/>
                    <a:pt x="282" y="149"/>
                  </a:cubicBezTo>
                  <a:cubicBezTo>
                    <a:pt x="280" y="126"/>
                    <a:pt x="280" y="126"/>
                    <a:pt x="280" y="126"/>
                  </a:cubicBezTo>
                  <a:cubicBezTo>
                    <a:pt x="280" y="123"/>
                    <a:pt x="280" y="123"/>
                    <a:pt x="280" y="123"/>
                  </a:cubicBezTo>
                  <a:cubicBezTo>
                    <a:pt x="283" y="123"/>
                    <a:pt x="283" y="123"/>
                    <a:pt x="283" y="123"/>
                  </a:cubicBezTo>
                  <a:cubicBezTo>
                    <a:pt x="283" y="123"/>
                    <a:pt x="283" y="123"/>
                    <a:pt x="284" y="123"/>
                  </a:cubicBezTo>
                  <a:cubicBezTo>
                    <a:pt x="284" y="123"/>
                    <a:pt x="284" y="123"/>
                    <a:pt x="284" y="123"/>
                  </a:cubicBezTo>
                  <a:cubicBezTo>
                    <a:pt x="284" y="123"/>
                    <a:pt x="285" y="123"/>
                    <a:pt x="285" y="123"/>
                  </a:cubicBezTo>
                  <a:close/>
                  <a:moveTo>
                    <a:pt x="281" y="175"/>
                  </a:moveTo>
                  <a:cubicBezTo>
                    <a:pt x="279" y="175"/>
                    <a:pt x="278" y="175"/>
                    <a:pt x="277" y="174"/>
                  </a:cubicBezTo>
                  <a:cubicBezTo>
                    <a:pt x="306" y="162"/>
                    <a:pt x="306" y="162"/>
                    <a:pt x="306" y="162"/>
                  </a:cubicBezTo>
                  <a:cubicBezTo>
                    <a:pt x="306" y="164"/>
                    <a:pt x="305" y="165"/>
                    <a:pt x="305" y="165"/>
                  </a:cubicBezTo>
                  <a:cubicBezTo>
                    <a:pt x="281" y="175"/>
                    <a:pt x="281" y="175"/>
                    <a:pt x="281" y="175"/>
                  </a:cubicBezTo>
                  <a:close/>
                  <a:moveTo>
                    <a:pt x="302" y="169"/>
                  </a:moveTo>
                  <a:cubicBezTo>
                    <a:pt x="297" y="173"/>
                    <a:pt x="292" y="176"/>
                    <a:pt x="285" y="176"/>
                  </a:cubicBezTo>
                  <a:cubicBezTo>
                    <a:pt x="302" y="169"/>
                    <a:pt x="302" y="169"/>
                    <a:pt x="302" y="169"/>
                  </a:cubicBezTo>
                  <a:close/>
                  <a:moveTo>
                    <a:pt x="286" y="135"/>
                  </a:moveTo>
                  <a:cubicBezTo>
                    <a:pt x="286" y="133"/>
                    <a:pt x="286" y="133"/>
                    <a:pt x="286" y="133"/>
                  </a:cubicBezTo>
                  <a:cubicBezTo>
                    <a:pt x="294" y="130"/>
                    <a:pt x="294" y="130"/>
                    <a:pt x="294" y="130"/>
                  </a:cubicBezTo>
                  <a:cubicBezTo>
                    <a:pt x="295" y="130"/>
                    <a:pt x="296" y="131"/>
                    <a:pt x="297" y="131"/>
                  </a:cubicBezTo>
                  <a:cubicBezTo>
                    <a:pt x="286" y="135"/>
                    <a:pt x="286" y="135"/>
                    <a:pt x="286" y="135"/>
                  </a:cubicBezTo>
                  <a:close/>
                  <a:moveTo>
                    <a:pt x="299" y="133"/>
                  </a:moveTo>
                  <a:cubicBezTo>
                    <a:pt x="300" y="133"/>
                    <a:pt x="300" y="134"/>
                    <a:pt x="301" y="134"/>
                  </a:cubicBezTo>
                  <a:cubicBezTo>
                    <a:pt x="287" y="140"/>
                    <a:pt x="287" y="140"/>
                    <a:pt x="287" y="140"/>
                  </a:cubicBezTo>
                  <a:cubicBezTo>
                    <a:pt x="287" y="138"/>
                    <a:pt x="287" y="138"/>
                    <a:pt x="287" y="138"/>
                  </a:cubicBezTo>
                  <a:cubicBezTo>
                    <a:pt x="299" y="133"/>
                    <a:pt x="299" y="133"/>
                    <a:pt x="299" y="133"/>
                  </a:cubicBezTo>
                  <a:close/>
                  <a:moveTo>
                    <a:pt x="274" y="173"/>
                  </a:moveTo>
                  <a:cubicBezTo>
                    <a:pt x="274" y="173"/>
                    <a:pt x="273" y="172"/>
                    <a:pt x="272" y="172"/>
                  </a:cubicBezTo>
                  <a:cubicBezTo>
                    <a:pt x="308" y="157"/>
                    <a:pt x="308" y="157"/>
                    <a:pt x="308" y="157"/>
                  </a:cubicBezTo>
                  <a:cubicBezTo>
                    <a:pt x="308" y="158"/>
                    <a:pt x="308" y="159"/>
                    <a:pt x="308" y="160"/>
                  </a:cubicBezTo>
                  <a:cubicBezTo>
                    <a:pt x="274" y="173"/>
                    <a:pt x="274" y="173"/>
                    <a:pt x="274" y="173"/>
                  </a:cubicBezTo>
                  <a:close/>
                  <a:moveTo>
                    <a:pt x="270" y="170"/>
                  </a:moveTo>
                  <a:cubicBezTo>
                    <a:pt x="269" y="170"/>
                    <a:pt x="269" y="169"/>
                    <a:pt x="268" y="169"/>
                  </a:cubicBezTo>
                  <a:cubicBezTo>
                    <a:pt x="268" y="169"/>
                    <a:pt x="268" y="169"/>
                    <a:pt x="268" y="169"/>
                  </a:cubicBezTo>
                  <a:cubicBezTo>
                    <a:pt x="309" y="152"/>
                    <a:pt x="309" y="152"/>
                    <a:pt x="309" y="152"/>
                  </a:cubicBezTo>
                  <a:cubicBezTo>
                    <a:pt x="309" y="153"/>
                    <a:pt x="309" y="154"/>
                    <a:pt x="309" y="154"/>
                  </a:cubicBezTo>
                  <a:cubicBezTo>
                    <a:pt x="270" y="170"/>
                    <a:pt x="270" y="170"/>
                    <a:pt x="270" y="170"/>
                  </a:cubicBezTo>
                  <a:close/>
                  <a:moveTo>
                    <a:pt x="267" y="167"/>
                  </a:moveTo>
                  <a:cubicBezTo>
                    <a:pt x="266" y="166"/>
                    <a:pt x="266" y="166"/>
                    <a:pt x="265" y="165"/>
                  </a:cubicBezTo>
                  <a:cubicBezTo>
                    <a:pt x="308" y="148"/>
                    <a:pt x="308" y="148"/>
                    <a:pt x="308" y="148"/>
                  </a:cubicBezTo>
                  <a:cubicBezTo>
                    <a:pt x="309" y="148"/>
                    <a:pt x="309" y="149"/>
                    <a:pt x="309" y="150"/>
                  </a:cubicBezTo>
                  <a:cubicBezTo>
                    <a:pt x="267" y="167"/>
                    <a:pt x="267" y="167"/>
                    <a:pt x="267" y="167"/>
                  </a:cubicBezTo>
                  <a:close/>
                  <a:moveTo>
                    <a:pt x="264" y="163"/>
                  </a:moveTo>
                  <a:cubicBezTo>
                    <a:pt x="264" y="162"/>
                    <a:pt x="264" y="162"/>
                    <a:pt x="263" y="161"/>
                  </a:cubicBezTo>
                  <a:cubicBezTo>
                    <a:pt x="281" y="154"/>
                    <a:pt x="281" y="154"/>
                    <a:pt x="281" y="154"/>
                  </a:cubicBezTo>
                  <a:cubicBezTo>
                    <a:pt x="283" y="155"/>
                    <a:pt x="285" y="155"/>
                    <a:pt x="285" y="155"/>
                  </a:cubicBezTo>
                  <a:cubicBezTo>
                    <a:pt x="264" y="163"/>
                    <a:pt x="264" y="163"/>
                    <a:pt x="264" y="163"/>
                  </a:cubicBezTo>
                  <a:close/>
                  <a:moveTo>
                    <a:pt x="285" y="155"/>
                  </a:moveTo>
                  <a:cubicBezTo>
                    <a:pt x="288" y="152"/>
                    <a:pt x="288" y="152"/>
                    <a:pt x="288" y="152"/>
                  </a:cubicBezTo>
                  <a:cubicBezTo>
                    <a:pt x="288" y="151"/>
                    <a:pt x="288" y="151"/>
                    <a:pt x="288" y="151"/>
                  </a:cubicBezTo>
                  <a:cubicBezTo>
                    <a:pt x="307" y="143"/>
                    <a:pt x="307" y="143"/>
                    <a:pt x="307" y="143"/>
                  </a:cubicBezTo>
                  <a:cubicBezTo>
                    <a:pt x="308" y="144"/>
                    <a:pt x="308" y="145"/>
                    <a:pt x="308" y="145"/>
                  </a:cubicBezTo>
                  <a:cubicBezTo>
                    <a:pt x="285" y="155"/>
                    <a:pt x="285" y="155"/>
                    <a:pt x="285" y="155"/>
                  </a:cubicBezTo>
                  <a:close/>
                  <a:moveTo>
                    <a:pt x="263" y="159"/>
                  </a:moveTo>
                  <a:cubicBezTo>
                    <a:pt x="262" y="158"/>
                    <a:pt x="262" y="158"/>
                    <a:pt x="262" y="157"/>
                  </a:cubicBezTo>
                  <a:cubicBezTo>
                    <a:pt x="272" y="153"/>
                    <a:pt x="272" y="153"/>
                    <a:pt x="272" y="153"/>
                  </a:cubicBezTo>
                  <a:cubicBezTo>
                    <a:pt x="273" y="153"/>
                    <a:pt x="275" y="153"/>
                    <a:pt x="276" y="154"/>
                  </a:cubicBezTo>
                  <a:cubicBezTo>
                    <a:pt x="263" y="159"/>
                    <a:pt x="263" y="159"/>
                    <a:pt x="263" y="159"/>
                  </a:cubicBezTo>
                  <a:close/>
                  <a:moveTo>
                    <a:pt x="288" y="149"/>
                  </a:moveTo>
                  <a:cubicBezTo>
                    <a:pt x="288" y="147"/>
                    <a:pt x="288" y="147"/>
                    <a:pt x="288" y="147"/>
                  </a:cubicBezTo>
                  <a:cubicBezTo>
                    <a:pt x="305" y="140"/>
                    <a:pt x="305" y="140"/>
                    <a:pt x="305" y="140"/>
                  </a:cubicBezTo>
                  <a:cubicBezTo>
                    <a:pt x="306" y="140"/>
                    <a:pt x="306" y="141"/>
                    <a:pt x="306" y="141"/>
                  </a:cubicBezTo>
                  <a:cubicBezTo>
                    <a:pt x="288" y="149"/>
                    <a:pt x="288" y="149"/>
                    <a:pt x="288" y="149"/>
                  </a:cubicBezTo>
                  <a:close/>
                  <a:moveTo>
                    <a:pt x="262" y="155"/>
                  </a:moveTo>
                  <a:cubicBezTo>
                    <a:pt x="262" y="154"/>
                    <a:pt x="262" y="153"/>
                    <a:pt x="262" y="153"/>
                  </a:cubicBezTo>
                  <a:cubicBezTo>
                    <a:pt x="263" y="152"/>
                    <a:pt x="263" y="152"/>
                    <a:pt x="263" y="152"/>
                  </a:cubicBezTo>
                  <a:cubicBezTo>
                    <a:pt x="265" y="152"/>
                    <a:pt x="266" y="152"/>
                    <a:pt x="267" y="152"/>
                  </a:cubicBezTo>
                  <a:cubicBezTo>
                    <a:pt x="262" y="155"/>
                    <a:pt x="262" y="155"/>
                    <a:pt x="262" y="155"/>
                  </a:cubicBezTo>
                  <a:close/>
                  <a:moveTo>
                    <a:pt x="287" y="144"/>
                  </a:moveTo>
                  <a:cubicBezTo>
                    <a:pt x="287" y="142"/>
                    <a:pt x="287" y="142"/>
                    <a:pt x="287" y="142"/>
                  </a:cubicBezTo>
                  <a:cubicBezTo>
                    <a:pt x="303" y="136"/>
                    <a:pt x="303" y="136"/>
                    <a:pt x="303" y="136"/>
                  </a:cubicBezTo>
                  <a:cubicBezTo>
                    <a:pt x="303" y="136"/>
                    <a:pt x="304" y="137"/>
                    <a:pt x="304" y="138"/>
                  </a:cubicBezTo>
                  <a:cubicBezTo>
                    <a:pt x="287" y="144"/>
                    <a:pt x="287" y="144"/>
                    <a:pt x="287" y="144"/>
                  </a:cubicBezTo>
                  <a:close/>
                  <a:moveTo>
                    <a:pt x="286" y="131"/>
                  </a:moveTo>
                  <a:cubicBezTo>
                    <a:pt x="286" y="128"/>
                    <a:pt x="286" y="128"/>
                    <a:pt x="286" y="128"/>
                  </a:cubicBezTo>
                  <a:cubicBezTo>
                    <a:pt x="287" y="128"/>
                    <a:pt x="289" y="129"/>
                    <a:pt x="291" y="129"/>
                  </a:cubicBezTo>
                  <a:cubicBezTo>
                    <a:pt x="286" y="131"/>
                    <a:pt x="286" y="131"/>
                    <a:pt x="286" y="131"/>
                  </a:cubicBezTo>
                  <a:close/>
                  <a:moveTo>
                    <a:pt x="251" y="137"/>
                  </a:moveTo>
                  <a:cubicBezTo>
                    <a:pt x="252" y="132"/>
                    <a:pt x="255" y="127"/>
                    <a:pt x="258" y="123"/>
                  </a:cubicBezTo>
                  <a:cubicBezTo>
                    <a:pt x="262" y="119"/>
                    <a:pt x="267" y="117"/>
                    <a:pt x="273" y="116"/>
                  </a:cubicBezTo>
                  <a:cubicBezTo>
                    <a:pt x="276" y="116"/>
                    <a:pt x="276" y="116"/>
                    <a:pt x="276" y="116"/>
                  </a:cubicBezTo>
                  <a:cubicBezTo>
                    <a:pt x="276" y="119"/>
                    <a:pt x="276" y="119"/>
                    <a:pt x="276" y="119"/>
                  </a:cubicBezTo>
                  <a:cubicBezTo>
                    <a:pt x="278" y="140"/>
                    <a:pt x="278" y="140"/>
                    <a:pt x="278" y="140"/>
                  </a:cubicBezTo>
                  <a:cubicBezTo>
                    <a:pt x="275" y="143"/>
                    <a:pt x="275" y="143"/>
                    <a:pt x="275" y="143"/>
                  </a:cubicBezTo>
                  <a:cubicBezTo>
                    <a:pt x="275" y="143"/>
                    <a:pt x="263" y="142"/>
                    <a:pt x="254" y="140"/>
                  </a:cubicBezTo>
                  <a:cubicBezTo>
                    <a:pt x="251" y="140"/>
                    <a:pt x="251" y="140"/>
                    <a:pt x="251" y="140"/>
                  </a:cubicBezTo>
                  <a:cubicBezTo>
                    <a:pt x="251" y="137"/>
                    <a:pt x="251" y="137"/>
                    <a:pt x="251" y="137"/>
                  </a:cubicBezTo>
                  <a:close/>
                  <a:moveTo>
                    <a:pt x="262" y="127"/>
                  </a:moveTo>
                  <a:cubicBezTo>
                    <a:pt x="265" y="125"/>
                    <a:pt x="268" y="123"/>
                    <a:pt x="271" y="122"/>
                  </a:cubicBezTo>
                  <a:cubicBezTo>
                    <a:pt x="272" y="137"/>
                    <a:pt x="272" y="137"/>
                    <a:pt x="272" y="137"/>
                  </a:cubicBezTo>
                  <a:cubicBezTo>
                    <a:pt x="269" y="137"/>
                    <a:pt x="263" y="136"/>
                    <a:pt x="257" y="135"/>
                  </a:cubicBezTo>
                  <a:cubicBezTo>
                    <a:pt x="258" y="132"/>
                    <a:pt x="260" y="129"/>
                    <a:pt x="262" y="127"/>
                  </a:cubicBezTo>
                  <a:close/>
                  <a:moveTo>
                    <a:pt x="252" y="253"/>
                  </a:moveTo>
                  <a:cubicBezTo>
                    <a:pt x="265" y="253"/>
                    <a:pt x="265" y="253"/>
                    <a:pt x="265" y="253"/>
                  </a:cubicBezTo>
                  <a:cubicBezTo>
                    <a:pt x="282" y="285"/>
                    <a:pt x="282" y="285"/>
                    <a:pt x="282" y="285"/>
                  </a:cubicBezTo>
                  <a:cubicBezTo>
                    <a:pt x="270" y="285"/>
                    <a:pt x="270" y="285"/>
                    <a:pt x="270" y="285"/>
                  </a:cubicBezTo>
                  <a:cubicBezTo>
                    <a:pt x="252" y="253"/>
                    <a:pt x="252" y="253"/>
                    <a:pt x="252" y="253"/>
                  </a:cubicBezTo>
                  <a:close/>
                  <a:moveTo>
                    <a:pt x="222" y="253"/>
                  </a:moveTo>
                  <a:cubicBezTo>
                    <a:pt x="210" y="253"/>
                    <a:pt x="210" y="253"/>
                    <a:pt x="210" y="253"/>
                  </a:cubicBezTo>
                  <a:cubicBezTo>
                    <a:pt x="193" y="285"/>
                    <a:pt x="193" y="285"/>
                    <a:pt x="193" y="285"/>
                  </a:cubicBezTo>
                  <a:cubicBezTo>
                    <a:pt x="205" y="285"/>
                    <a:pt x="205" y="285"/>
                    <a:pt x="205" y="285"/>
                  </a:cubicBezTo>
                  <a:cubicBezTo>
                    <a:pt x="222" y="253"/>
                    <a:pt x="222" y="253"/>
                    <a:pt x="222" y="253"/>
                  </a:cubicBezTo>
                  <a:close/>
                  <a:moveTo>
                    <a:pt x="227" y="226"/>
                  </a:moveTo>
                  <a:cubicBezTo>
                    <a:pt x="247" y="226"/>
                    <a:pt x="247" y="226"/>
                    <a:pt x="247" y="226"/>
                  </a:cubicBezTo>
                  <a:cubicBezTo>
                    <a:pt x="247" y="286"/>
                    <a:pt x="247" y="286"/>
                    <a:pt x="247" y="286"/>
                  </a:cubicBezTo>
                  <a:cubicBezTo>
                    <a:pt x="227" y="286"/>
                    <a:pt x="227" y="286"/>
                    <a:pt x="227" y="286"/>
                  </a:cubicBezTo>
                  <a:cubicBezTo>
                    <a:pt x="227" y="226"/>
                    <a:pt x="227" y="226"/>
                    <a:pt x="227" y="226"/>
                  </a:cubicBezTo>
                  <a:close/>
                  <a:moveTo>
                    <a:pt x="41" y="45"/>
                  </a:moveTo>
                  <a:cubicBezTo>
                    <a:pt x="40" y="36"/>
                    <a:pt x="40" y="31"/>
                    <a:pt x="42" y="22"/>
                  </a:cubicBezTo>
                  <a:cubicBezTo>
                    <a:pt x="52" y="35"/>
                    <a:pt x="66" y="26"/>
                    <a:pt x="77" y="23"/>
                  </a:cubicBezTo>
                  <a:cubicBezTo>
                    <a:pt x="78" y="30"/>
                    <a:pt x="79" y="35"/>
                    <a:pt x="78" y="45"/>
                  </a:cubicBezTo>
                  <a:cubicBezTo>
                    <a:pt x="87" y="38"/>
                    <a:pt x="87" y="19"/>
                    <a:pt x="82" y="12"/>
                  </a:cubicBezTo>
                  <a:cubicBezTo>
                    <a:pt x="74" y="0"/>
                    <a:pt x="46" y="0"/>
                    <a:pt x="38" y="10"/>
                  </a:cubicBezTo>
                  <a:cubicBezTo>
                    <a:pt x="35" y="14"/>
                    <a:pt x="30" y="39"/>
                    <a:pt x="41" y="4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18" name="组合 14"/>
          <p:cNvGrpSpPr/>
          <p:nvPr/>
        </p:nvGrpSpPr>
        <p:grpSpPr bwMode="auto">
          <a:xfrm>
            <a:off x="4179285" y="3006912"/>
            <a:ext cx="1598356" cy="1124737"/>
            <a:chOff x="0" y="0"/>
            <a:chExt cx="1624019" cy="1147515"/>
          </a:xfrm>
        </p:grpSpPr>
        <p:grpSp>
          <p:nvGrpSpPr>
            <p:cNvPr id="19" name="组合 19"/>
            <p:cNvGrpSpPr/>
            <p:nvPr/>
          </p:nvGrpSpPr>
          <p:grpSpPr bwMode="auto">
            <a:xfrm rot="10800000">
              <a:off x="0" y="0"/>
              <a:ext cx="1624019" cy="1147515"/>
              <a:chOff x="0" y="0"/>
              <a:chExt cx="2070437" cy="1462949"/>
            </a:xfrm>
          </p:grpSpPr>
          <p:sp>
            <p:nvSpPr>
              <p:cNvPr id="21" name="等腰三角形 6"/>
              <p:cNvSpPr/>
              <p:nvPr/>
            </p:nvSpPr>
            <p:spPr bwMode="auto">
              <a:xfrm>
                <a:off x="12143" y="898408"/>
                <a:ext cx="597047"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22" name="右箭头 5"/>
              <p:cNvSpPr/>
              <p:nvPr/>
            </p:nvSpPr>
            <p:spPr bwMode="auto">
              <a:xfrm>
                <a:off x="2025" y="0"/>
                <a:ext cx="2070436"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20" name="Freeform 16"/>
            <p:cNvSpPr>
              <a:spLocks noEditPoints="true"/>
            </p:cNvSpPr>
            <p:nvPr/>
          </p:nvSpPr>
          <p:spPr bwMode="auto">
            <a:xfrm>
              <a:off x="256299" y="532166"/>
              <a:ext cx="372990" cy="308845"/>
            </a:xfrm>
            <a:custGeom>
              <a:avLst/>
              <a:gdLst>
                <a:gd name="T0" fmla="*/ 275249 w 332"/>
                <a:gd name="T1" fmla="*/ 25831 h 275"/>
                <a:gd name="T2" fmla="*/ 317940 w 332"/>
                <a:gd name="T3" fmla="*/ 52784 h 275"/>
                <a:gd name="T4" fmla="*/ 270755 w 332"/>
                <a:gd name="T5" fmla="*/ 11231 h 275"/>
                <a:gd name="T6" fmla="*/ 126951 w 332"/>
                <a:gd name="T7" fmla="*/ 227984 h 275"/>
                <a:gd name="T8" fmla="*/ 78642 w 332"/>
                <a:gd name="T9" fmla="*/ 250445 h 275"/>
                <a:gd name="T10" fmla="*/ 101112 w 332"/>
                <a:gd name="T11" fmla="*/ 299860 h 275"/>
                <a:gd name="T12" fmla="*/ 39321 w 332"/>
                <a:gd name="T13" fmla="*/ 308845 h 275"/>
                <a:gd name="T14" fmla="*/ 60667 w 332"/>
                <a:gd name="T15" fmla="*/ 283014 h 275"/>
                <a:gd name="T16" fmla="*/ 16852 w 332"/>
                <a:gd name="T17" fmla="*/ 250445 h 275"/>
                <a:gd name="T18" fmla="*/ 23593 w 332"/>
                <a:gd name="T19" fmla="*/ 223491 h 275"/>
                <a:gd name="T20" fmla="*/ 0 w 332"/>
                <a:gd name="T21" fmla="*/ 130276 h 275"/>
                <a:gd name="T22" fmla="*/ 48309 w 332"/>
                <a:gd name="T23" fmla="*/ 204399 h 275"/>
                <a:gd name="T24" fmla="*/ 50556 w 332"/>
                <a:gd name="T25" fmla="*/ 222368 h 275"/>
                <a:gd name="T26" fmla="*/ 56173 w 332"/>
                <a:gd name="T27" fmla="*/ 90969 h 275"/>
                <a:gd name="T28" fmla="*/ 58420 w 332"/>
                <a:gd name="T29" fmla="*/ 77492 h 275"/>
                <a:gd name="T30" fmla="*/ 101112 w 332"/>
                <a:gd name="T31" fmla="*/ 29200 h 275"/>
                <a:gd name="T32" fmla="*/ 103359 w 332"/>
                <a:gd name="T33" fmla="*/ 40431 h 275"/>
                <a:gd name="T34" fmla="*/ 103359 w 332"/>
                <a:gd name="T35" fmla="*/ 53907 h 275"/>
                <a:gd name="T36" fmla="*/ 104482 w 332"/>
                <a:gd name="T37" fmla="*/ 68507 h 275"/>
                <a:gd name="T38" fmla="*/ 101112 w 332"/>
                <a:gd name="T39" fmla="*/ 81984 h 275"/>
                <a:gd name="T40" fmla="*/ 89877 w 332"/>
                <a:gd name="T41" fmla="*/ 98830 h 275"/>
                <a:gd name="T42" fmla="*/ 185372 w 332"/>
                <a:gd name="T43" fmla="*/ 121292 h 275"/>
                <a:gd name="T44" fmla="*/ 203347 w 332"/>
                <a:gd name="T45" fmla="*/ 134769 h 275"/>
                <a:gd name="T46" fmla="*/ 233680 w 332"/>
                <a:gd name="T47" fmla="*/ 88723 h 275"/>
                <a:gd name="T48" fmla="*/ 262891 w 332"/>
                <a:gd name="T49" fmla="*/ 98830 h 275"/>
                <a:gd name="T50" fmla="*/ 264014 w 332"/>
                <a:gd name="T51" fmla="*/ 103323 h 275"/>
                <a:gd name="T52" fmla="*/ 279743 w 332"/>
                <a:gd name="T53" fmla="*/ 131400 h 275"/>
                <a:gd name="T54" fmla="*/ 267384 w 332"/>
                <a:gd name="T55" fmla="*/ 103323 h 275"/>
                <a:gd name="T56" fmla="*/ 271878 w 332"/>
                <a:gd name="T57" fmla="*/ 95461 h 275"/>
                <a:gd name="T58" fmla="*/ 266261 w 332"/>
                <a:gd name="T59" fmla="*/ 77492 h 275"/>
                <a:gd name="T60" fmla="*/ 279743 w 332"/>
                <a:gd name="T61" fmla="*/ 69631 h 275"/>
                <a:gd name="T62" fmla="*/ 287607 w 332"/>
                <a:gd name="T63" fmla="*/ 108938 h 275"/>
                <a:gd name="T64" fmla="*/ 289854 w 332"/>
                <a:gd name="T65" fmla="*/ 84230 h 275"/>
                <a:gd name="T66" fmla="*/ 299965 w 332"/>
                <a:gd name="T67" fmla="*/ 78615 h 275"/>
                <a:gd name="T68" fmla="*/ 299965 w 332"/>
                <a:gd name="T69" fmla="*/ 87600 h 275"/>
                <a:gd name="T70" fmla="*/ 312323 w 332"/>
                <a:gd name="T71" fmla="*/ 88723 h 275"/>
                <a:gd name="T72" fmla="*/ 324681 w 332"/>
                <a:gd name="T73" fmla="*/ 77492 h 275"/>
                <a:gd name="T74" fmla="*/ 319064 w 332"/>
                <a:gd name="T75" fmla="*/ 95461 h 275"/>
                <a:gd name="T76" fmla="*/ 323558 w 332"/>
                <a:gd name="T77" fmla="*/ 103323 h 275"/>
                <a:gd name="T78" fmla="*/ 310076 w 332"/>
                <a:gd name="T79" fmla="*/ 129153 h 275"/>
                <a:gd name="T80" fmla="*/ 306706 w 332"/>
                <a:gd name="T81" fmla="*/ 133646 h 275"/>
                <a:gd name="T82" fmla="*/ 325805 w 332"/>
                <a:gd name="T83" fmla="*/ 103323 h 275"/>
                <a:gd name="T84" fmla="*/ 322434 w 332"/>
                <a:gd name="T85" fmla="*/ 98830 h 275"/>
                <a:gd name="T86" fmla="*/ 325805 w 332"/>
                <a:gd name="T87" fmla="*/ 77492 h 275"/>
                <a:gd name="T88" fmla="*/ 361755 w 332"/>
                <a:gd name="T89" fmla="*/ 134769 h 275"/>
                <a:gd name="T90" fmla="*/ 372990 w 332"/>
                <a:gd name="T91" fmla="*/ 156107 h 275"/>
                <a:gd name="T92" fmla="*/ 372990 w 332"/>
                <a:gd name="T93" fmla="*/ 307722 h 275"/>
                <a:gd name="T94" fmla="*/ 213458 w 332"/>
                <a:gd name="T95" fmla="*/ 165092 h 275"/>
                <a:gd name="T96" fmla="*/ 165149 w 332"/>
                <a:gd name="T97" fmla="*/ 139261 h 275"/>
                <a:gd name="T98" fmla="*/ 114593 w 332"/>
                <a:gd name="T99" fmla="*/ 186430 h 275"/>
                <a:gd name="T100" fmla="*/ 147174 w 332"/>
                <a:gd name="T101" fmla="*/ 308845 h 275"/>
                <a:gd name="T102" fmla="*/ 146050 w 332"/>
                <a:gd name="T103" fmla="*/ 229107 h 275"/>
                <a:gd name="T104" fmla="*/ 253903 w 332"/>
                <a:gd name="T105" fmla="*/ 134769 h 275"/>
                <a:gd name="T106" fmla="*/ 255026 w 332"/>
                <a:gd name="T107" fmla="*/ 120169 h 275"/>
                <a:gd name="T108" fmla="*/ 253903 w 332"/>
                <a:gd name="T109" fmla="*/ 134769 h 275"/>
                <a:gd name="T110" fmla="*/ 338163 w 332"/>
                <a:gd name="T111" fmla="*/ 134769 h 275"/>
                <a:gd name="T112" fmla="*/ 337039 w 332"/>
                <a:gd name="T113" fmla="*/ 120169 h 2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2" h="275">
                  <a:moveTo>
                    <a:pt x="244" y="46"/>
                  </a:moveTo>
                  <a:cubicBezTo>
                    <a:pt x="243" y="38"/>
                    <a:pt x="243" y="32"/>
                    <a:pt x="245" y="23"/>
                  </a:cubicBezTo>
                  <a:cubicBezTo>
                    <a:pt x="255" y="37"/>
                    <a:pt x="270" y="27"/>
                    <a:pt x="281" y="24"/>
                  </a:cubicBezTo>
                  <a:cubicBezTo>
                    <a:pt x="283" y="31"/>
                    <a:pt x="283" y="37"/>
                    <a:pt x="283" y="47"/>
                  </a:cubicBezTo>
                  <a:cubicBezTo>
                    <a:pt x="291" y="39"/>
                    <a:pt x="291" y="19"/>
                    <a:pt x="286" y="12"/>
                  </a:cubicBezTo>
                  <a:cubicBezTo>
                    <a:pt x="278" y="1"/>
                    <a:pt x="249" y="0"/>
                    <a:pt x="241" y="10"/>
                  </a:cubicBezTo>
                  <a:cubicBezTo>
                    <a:pt x="237" y="14"/>
                    <a:pt x="233" y="41"/>
                    <a:pt x="244" y="46"/>
                  </a:cubicBezTo>
                  <a:close/>
                  <a:moveTo>
                    <a:pt x="113" y="203"/>
                  </a:moveTo>
                  <a:cubicBezTo>
                    <a:pt x="113" y="211"/>
                    <a:pt x="113" y="211"/>
                    <a:pt x="113" y="211"/>
                  </a:cubicBezTo>
                  <a:cubicBezTo>
                    <a:pt x="70" y="223"/>
                    <a:pt x="70" y="223"/>
                    <a:pt x="70" y="223"/>
                  </a:cubicBezTo>
                  <a:cubicBezTo>
                    <a:pt x="70" y="252"/>
                    <a:pt x="70" y="252"/>
                    <a:pt x="70" y="252"/>
                  </a:cubicBezTo>
                  <a:cubicBezTo>
                    <a:pt x="90" y="267"/>
                    <a:pt x="90" y="267"/>
                    <a:pt x="90" y="267"/>
                  </a:cubicBezTo>
                  <a:cubicBezTo>
                    <a:pt x="90" y="275"/>
                    <a:pt x="90" y="275"/>
                    <a:pt x="90" y="275"/>
                  </a:cubicBezTo>
                  <a:cubicBezTo>
                    <a:pt x="35" y="275"/>
                    <a:pt x="35" y="275"/>
                    <a:pt x="35" y="275"/>
                  </a:cubicBezTo>
                  <a:cubicBezTo>
                    <a:pt x="35" y="266"/>
                    <a:pt x="35" y="266"/>
                    <a:pt x="35" y="266"/>
                  </a:cubicBezTo>
                  <a:cubicBezTo>
                    <a:pt x="54" y="252"/>
                    <a:pt x="54" y="252"/>
                    <a:pt x="54" y="252"/>
                  </a:cubicBezTo>
                  <a:cubicBezTo>
                    <a:pt x="54" y="223"/>
                    <a:pt x="54" y="223"/>
                    <a:pt x="54" y="223"/>
                  </a:cubicBezTo>
                  <a:cubicBezTo>
                    <a:pt x="15" y="223"/>
                    <a:pt x="15" y="223"/>
                    <a:pt x="15" y="223"/>
                  </a:cubicBezTo>
                  <a:cubicBezTo>
                    <a:pt x="12" y="202"/>
                    <a:pt x="12" y="202"/>
                    <a:pt x="12" y="202"/>
                  </a:cubicBezTo>
                  <a:cubicBezTo>
                    <a:pt x="21" y="199"/>
                    <a:pt x="21" y="199"/>
                    <a:pt x="21" y="199"/>
                  </a:cubicBezTo>
                  <a:cubicBezTo>
                    <a:pt x="9" y="182"/>
                    <a:pt x="9" y="182"/>
                    <a:pt x="9" y="182"/>
                  </a:cubicBezTo>
                  <a:cubicBezTo>
                    <a:pt x="0" y="116"/>
                    <a:pt x="0" y="116"/>
                    <a:pt x="0" y="116"/>
                  </a:cubicBezTo>
                  <a:cubicBezTo>
                    <a:pt x="33" y="116"/>
                    <a:pt x="33" y="116"/>
                    <a:pt x="33" y="116"/>
                  </a:cubicBezTo>
                  <a:cubicBezTo>
                    <a:pt x="43" y="182"/>
                    <a:pt x="43" y="182"/>
                    <a:pt x="43" y="182"/>
                  </a:cubicBezTo>
                  <a:cubicBezTo>
                    <a:pt x="34" y="198"/>
                    <a:pt x="34" y="198"/>
                    <a:pt x="34" y="198"/>
                  </a:cubicBezTo>
                  <a:cubicBezTo>
                    <a:pt x="45" y="198"/>
                    <a:pt x="45" y="198"/>
                    <a:pt x="45" y="198"/>
                  </a:cubicBezTo>
                  <a:cubicBezTo>
                    <a:pt x="50" y="198"/>
                    <a:pt x="50" y="198"/>
                    <a:pt x="50" y="198"/>
                  </a:cubicBezTo>
                  <a:cubicBezTo>
                    <a:pt x="48" y="124"/>
                    <a:pt x="33" y="112"/>
                    <a:pt x="50" y="81"/>
                  </a:cubicBezTo>
                  <a:cubicBezTo>
                    <a:pt x="54" y="82"/>
                    <a:pt x="54" y="82"/>
                    <a:pt x="54" y="82"/>
                  </a:cubicBezTo>
                  <a:cubicBezTo>
                    <a:pt x="54" y="77"/>
                    <a:pt x="53" y="73"/>
                    <a:pt x="52" y="69"/>
                  </a:cubicBezTo>
                  <a:cubicBezTo>
                    <a:pt x="29" y="56"/>
                    <a:pt x="37" y="26"/>
                    <a:pt x="57" y="20"/>
                  </a:cubicBezTo>
                  <a:cubicBezTo>
                    <a:pt x="68" y="16"/>
                    <a:pt x="81" y="17"/>
                    <a:pt x="90" y="26"/>
                  </a:cubicBezTo>
                  <a:cubicBezTo>
                    <a:pt x="97" y="33"/>
                    <a:pt x="93" y="35"/>
                    <a:pt x="93" y="35"/>
                  </a:cubicBezTo>
                  <a:cubicBezTo>
                    <a:pt x="92" y="36"/>
                    <a:pt x="92" y="36"/>
                    <a:pt x="92" y="36"/>
                  </a:cubicBezTo>
                  <a:cubicBezTo>
                    <a:pt x="93" y="39"/>
                    <a:pt x="94" y="45"/>
                    <a:pt x="94" y="46"/>
                  </a:cubicBezTo>
                  <a:cubicBezTo>
                    <a:pt x="94" y="47"/>
                    <a:pt x="92" y="48"/>
                    <a:pt x="92" y="48"/>
                  </a:cubicBezTo>
                  <a:cubicBezTo>
                    <a:pt x="96" y="59"/>
                    <a:pt x="96" y="59"/>
                    <a:pt x="96" y="59"/>
                  </a:cubicBezTo>
                  <a:cubicBezTo>
                    <a:pt x="93" y="61"/>
                    <a:pt x="93" y="61"/>
                    <a:pt x="93" y="61"/>
                  </a:cubicBezTo>
                  <a:cubicBezTo>
                    <a:pt x="94" y="64"/>
                    <a:pt x="94" y="67"/>
                    <a:pt x="94" y="71"/>
                  </a:cubicBezTo>
                  <a:cubicBezTo>
                    <a:pt x="93" y="71"/>
                    <a:pt x="91" y="73"/>
                    <a:pt x="90" y="73"/>
                  </a:cubicBezTo>
                  <a:cubicBezTo>
                    <a:pt x="80" y="74"/>
                    <a:pt x="80" y="74"/>
                    <a:pt x="80" y="74"/>
                  </a:cubicBezTo>
                  <a:cubicBezTo>
                    <a:pt x="80" y="88"/>
                    <a:pt x="80" y="88"/>
                    <a:pt x="80" y="88"/>
                  </a:cubicBezTo>
                  <a:cubicBezTo>
                    <a:pt x="149" y="105"/>
                    <a:pt x="149" y="105"/>
                    <a:pt x="149" y="105"/>
                  </a:cubicBezTo>
                  <a:cubicBezTo>
                    <a:pt x="159" y="106"/>
                    <a:pt x="154" y="107"/>
                    <a:pt x="165" y="108"/>
                  </a:cubicBezTo>
                  <a:cubicBezTo>
                    <a:pt x="172" y="109"/>
                    <a:pt x="179" y="116"/>
                    <a:pt x="180" y="120"/>
                  </a:cubicBezTo>
                  <a:cubicBezTo>
                    <a:pt x="181" y="120"/>
                    <a:pt x="181" y="120"/>
                    <a:pt x="181" y="120"/>
                  </a:cubicBezTo>
                  <a:cubicBezTo>
                    <a:pt x="203" y="120"/>
                    <a:pt x="203" y="120"/>
                    <a:pt x="203" y="120"/>
                  </a:cubicBezTo>
                  <a:cubicBezTo>
                    <a:pt x="202" y="100"/>
                    <a:pt x="204" y="86"/>
                    <a:pt x="208" y="79"/>
                  </a:cubicBezTo>
                  <a:cubicBezTo>
                    <a:pt x="218" y="75"/>
                    <a:pt x="226" y="73"/>
                    <a:pt x="236" y="69"/>
                  </a:cubicBezTo>
                  <a:cubicBezTo>
                    <a:pt x="234" y="88"/>
                    <a:pt x="234" y="88"/>
                    <a:pt x="234" y="88"/>
                  </a:cubicBezTo>
                  <a:cubicBezTo>
                    <a:pt x="239" y="88"/>
                    <a:pt x="239" y="88"/>
                    <a:pt x="239" y="88"/>
                  </a:cubicBezTo>
                  <a:cubicBezTo>
                    <a:pt x="235" y="92"/>
                    <a:pt x="235" y="92"/>
                    <a:pt x="235" y="92"/>
                  </a:cubicBezTo>
                  <a:cubicBezTo>
                    <a:pt x="235" y="92"/>
                    <a:pt x="235" y="92"/>
                    <a:pt x="235" y="92"/>
                  </a:cubicBezTo>
                  <a:cubicBezTo>
                    <a:pt x="235" y="92"/>
                    <a:pt x="243" y="107"/>
                    <a:pt x="249" y="117"/>
                  </a:cubicBezTo>
                  <a:cubicBezTo>
                    <a:pt x="250" y="118"/>
                    <a:pt x="252" y="118"/>
                    <a:pt x="252" y="119"/>
                  </a:cubicBezTo>
                  <a:cubicBezTo>
                    <a:pt x="248" y="111"/>
                    <a:pt x="240" y="96"/>
                    <a:pt x="238" y="92"/>
                  </a:cubicBezTo>
                  <a:cubicBezTo>
                    <a:pt x="243" y="87"/>
                    <a:pt x="243" y="87"/>
                    <a:pt x="243" y="87"/>
                  </a:cubicBezTo>
                  <a:cubicBezTo>
                    <a:pt x="242" y="85"/>
                    <a:pt x="242" y="85"/>
                    <a:pt x="242" y="85"/>
                  </a:cubicBezTo>
                  <a:cubicBezTo>
                    <a:pt x="236" y="86"/>
                    <a:pt x="236" y="86"/>
                    <a:pt x="236" y="86"/>
                  </a:cubicBezTo>
                  <a:cubicBezTo>
                    <a:pt x="237" y="69"/>
                    <a:pt x="237" y="69"/>
                    <a:pt x="237" y="69"/>
                  </a:cubicBezTo>
                  <a:cubicBezTo>
                    <a:pt x="239" y="67"/>
                    <a:pt x="246" y="64"/>
                    <a:pt x="248" y="62"/>
                  </a:cubicBezTo>
                  <a:cubicBezTo>
                    <a:pt x="249" y="62"/>
                    <a:pt x="249" y="62"/>
                    <a:pt x="249" y="62"/>
                  </a:cubicBezTo>
                  <a:cubicBezTo>
                    <a:pt x="249" y="79"/>
                    <a:pt x="249" y="79"/>
                    <a:pt x="249" y="79"/>
                  </a:cubicBezTo>
                  <a:cubicBezTo>
                    <a:pt x="256" y="97"/>
                    <a:pt x="256" y="97"/>
                    <a:pt x="256" y="97"/>
                  </a:cubicBezTo>
                  <a:cubicBezTo>
                    <a:pt x="260" y="78"/>
                    <a:pt x="260" y="78"/>
                    <a:pt x="260" y="78"/>
                  </a:cubicBezTo>
                  <a:cubicBezTo>
                    <a:pt x="258" y="75"/>
                    <a:pt x="258" y="75"/>
                    <a:pt x="258" y="75"/>
                  </a:cubicBezTo>
                  <a:cubicBezTo>
                    <a:pt x="260" y="70"/>
                    <a:pt x="260" y="70"/>
                    <a:pt x="260" y="70"/>
                  </a:cubicBezTo>
                  <a:cubicBezTo>
                    <a:pt x="267" y="70"/>
                    <a:pt x="267" y="70"/>
                    <a:pt x="267" y="70"/>
                  </a:cubicBezTo>
                  <a:cubicBezTo>
                    <a:pt x="270" y="75"/>
                    <a:pt x="270" y="75"/>
                    <a:pt x="270" y="75"/>
                  </a:cubicBezTo>
                  <a:cubicBezTo>
                    <a:pt x="267" y="78"/>
                    <a:pt x="267" y="78"/>
                    <a:pt x="267" y="78"/>
                  </a:cubicBezTo>
                  <a:cubicBezTo>
                    <a:pt x="272" y="97"/>
                    <a:pt x="272" y="97"/>
                    <a:pt x="272" y="97"/>
                  </a:cubicBezTo>
                  <a:cubicBezTo>
                    <a:pt x="278" y="79"/>
                    <a:pt x="278" y="79"/>
                    <a:pt x="278" y="79"/>
                  </a:cubicBezTo>
                  <a:cubicBezTo>
                    <a:pt x="279" y="63"/>
                    <a:pt x="279" y="63"/>
                    <a:pt x="279" y="63"/>
                  </a:cubicBezTo>
                  <a:cubicBezTo>
                    <a:pt x="282" y="65"/>
                    <a:pt x="287" y="67"/>
                    <a:pt x="289" y="69"/>
                  </a:cubicBezTo>
                  <a:cubicBezTo>
                    <a:pt x="289" y="86"/>
                    <a:pt x="289" y="86"/>
                    <a:pt x="289" y="86"/>
                  </a:cubicBezTo>
                  <a:cubicBezTo>
                    <a:pt x="284" y="85"/>
                    <a:pt x="284" y="85"/>
                    <a:pt x="284" y="85"/>
                  </a:cubicBezTo>
                  <a:cubicBezTo>
                    <a:pt x="283" y="87"/>
                    <a:pt x="283" y="87"/>
                    <a:pt x="283" y="87"/>
                  </a:cubicBezTo>
                  <a:cubicBezTo>
                    <a:pt x="288" y="92"/>
                    <a:pt x="288" y="92"/>
                    <a:pt x="288" y="92"/>
                  </a:cubicBezTo>
                  <a:cubicBezTo>
                    <a:pt x="286" y="95"/>
                    <a:pt x="280" y="107"/>
                    <a:pt x="276" y="115"/>
                  </a:cubicBezTo>
                  <a:cubicBezTo>
                    <a:pt x="276" y="115"/>
                    <a:pt x="276" y="115"/>
                    <a:pt x="276" y="115"/>
                  </a:cubicBezTo>
                  <a:cubicBezTo>
                    <a:pt x="276" y="115"/>
                    <a:pt x="276" y="115"/>
                    <a:pt x="276" y="115"/>
                  </a:cubicBezTo>
                  <a:cubicBezTo>
                    <a:pt x="275" y="116"/>
                    <a:pt x="274" y="118"/>
                    <a:pt x="273" y="119"/>
                  </a:cubicBezTo>
                  <a:cubicBezTo>
                    <a:pt x="274" y="118"/>
                    <a:pt x="275" y="118"/>
                    <a:pt x="276" y="117"/>
                  </a:cubicBezTo>
                  <a:cubicBezTo>
                    <a:pt x="282" y="107"/>
                    <a:pt x="290" y="92"/>
                    <a:pt x="290" y="92"/>
                  </a:cubicBezTo>
                  <a:cubicBezTo>
                    <a:pt x="291" y="92"/>
                    <a:pt x="291" y="92"/>
                    <a:pt x="291" y="92"/>
                  </a:cubicBezTo>
                  <a:cubicBezTo>
                    <a:pt x="287" y="88"/>
                    <a:pt x="287" y="88"/>
                    <a:pt x="287" y="88"/>
                  </a:cubicBezTo>
                  <a:cubicBezTo>
                    <a:pt x="292" y="88"/>
                    <a:pt x="292" y="88"/>
                    <a:pt x="292" y="88"/>
                  </a:cubicBezTo>
                  <a:cubicBezTo>
                    <a:pt x="290" y="69"/>
                    <a:pt x="290" y="69"/>
                    <a:pt x="290" y="69"/>
                  </a:cubicBezTo>
                  <a:cubicBezTo>
                    <a:pt x="316" y="79"/>
                    <a:pt x="316" y="79"/>
                    <a:pt x="316" y="79"/>
                  </a:cubicBezTo>
                  <a:cubicBezTo>
                    <a:pt x="322" y="89"/>
                    <a:pt x="322" y="104"/>
                    <a:pt x="322" y="120"/>
                  </a:cubicBezTo>
                  <a:cubicBezTo>
                    <a:pt x="332" y="120"/>
                    <a:pt x="332" y="120"/>
                    <a:pt x="332" y="120"/>
                  </a:cubicBezTo>
                  <a:cubicBezTo>
                    <a:pt x="332" y="139"/>
                    <a:pt x="332" y="139"/>
                    <a:pt x="332" y="139"/>
                  </a:cubicBezTo>
                  <a:cubicBezTo>
                    <a:pt x="332" y="147"/>
                    <a:pt x="332" y="147"/>
                    <a:pt x="332" y="147"/>
                  </a:cubicBezTo>
                  <a:cubicBezTo>
                    <a:pt x="332" y="274"/>
                    <a:pt x="332" y="274"/>
                    <a:pt x="332" y="274"/>
                  </a:cubicBezTo>
                  <a:cubicBezTo>
                    <a:pt x="190" y="274"/>
                    <a:pt x="190" y="274"/>
                    <a:pt x="190" y="274"/>
                  </a:cubicBezTo>
                  <a:cubicBezTo>
                    <a:pt x="190" y="147"/>
                    <a:pt x="190" y="147"/>
                    <a:pt x="190" y="147"/>
                  </a:cubicBezTo>
                  <a:cubicBezTo>
                    <a:pt x="147" y="147"/>
                    <a:pt x="147" y="147"/>
                    <a:pt x="147" y="147"/>
                  </a:cubicBezTo>
                  <a:cubicBezTo>
                    <a:pt x="147" y="124"/>
                    <a:pt x="147" y="124"/>
                    <a:pt x="147" y="124"/>
                  </a:cubicBezTo>
                  <a:cubicBezTo>
                    <a:pt x="133" y="124"/>
                    <a:pt x="120" y="124"/>
                    <a:pt x="106" y="123"/>
                  </a:cubicBezTo>
                  <a:cubicBezTo>
                    <a:pt x="105" y="138"/>
                    <a:pt x="103" y="152"/>
                    <a:pt x="102" y="166"/>
                  </a:cubicBezTo>
                  <a:cubicBezTo>
                    <a:pt x="128" y="168"/>
                    <a:pt x="152" y="175"/>
                    <a:pt x="172" y="189"/>
                  </a:cubicBezTo>
                  <a:cubicBezTo>
                    <a:pt x="158" y="217"/>
                    <a:pt x="144" y="246"/>
                    <a:pt x="131" y="275"/>
                  </a:cubicBezTo>
                  <a:cubicBezTo>
                    <a:pt x="123" y="275"/>
                    <a:pt x="116" y="275"/>
                    <a:pt x="108" y="275"/>
                  </a:cubicBezTo>
                  <a:cubicBezTo>
                    <a:pt x="117" y="250"/>
                    <a:pt x="110" y="228"/>
                    <a:pt x="130" y="204"/>
                  </a:cubicBezTo>
                  <a:cubicBezTo>
                    <a:pt x="125" y="204"/>
                    <a:pt x="119" y="203"/>
                    <a:pt x="113" y="203"/>
                  </a:cubicBezTo>
                  <a:close/>
                  <a:moveTo>
                    <a:pt x="226" y="120"/>
                  </a:moveTo>
                  <a:cubicBezTo>
                    <a:pt x="231" y="120"/>
                    <a:pt x="231" y="120"/>
                    <a:pt x="231" y="120"/>
                  </a:cubicBezTo>
                  <a:cubicBezTo>
                    <a:pt x="227" y="107"/>
                    <a:pt x="227" y="107"/>
                    <a:pt x="227" y="107"/>
                  </a:cubicBezTo>
                  <a:cubicBezTo>
                    <a:pt x="226" y="107"/>
                    <a:pt x="226" y="107"/>
                    <a:pt x="226" y="107"/>
                  </a:cubicBezTo>
                  <a:cubicBezTo>
                    <a:pt x="226" y="120"/>
                    <a:pt x="226" y="120"/>
                    <a:pt x="226" y="120"/>
                  </a:cubicBezTo>
                  <a:close/>
                  <a:moveTo>
                    <a:pt x="296" y="120"/>
                  </a:moveTo>
                  <a:cubicBezTo>
                    <a:pt x="301" y="120"/>
                    <a:pt x="301" y="120"/>
                    <a:pt x="301" y="120"/>
                  </a:cubicBezTo>
                  <a:cubicBezTo>
                    <a:pt x="302" y="107"/>
                    <a:pt x="302" y="107"/>
                    <a:pt x="302" y="107"/>
                  </a:cubicBezTo>
                  <a:cubicBezTo>
                    <a:pt x="300" y="107"/>
                    <a:pt x="300" y="107"/>
                    <a:pt x="300" y="107"/>
                  </a:cubicBezTo>
                  <a:lnTo>
                    <a:pt x="296" y="12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23" name="组合 15"/>
          <p:cNvGrpSpPr/>
          <p:nvPr/>
        </p:nvGrpSpPr>
        <p:grpSpPr bwMode="auto">
          <a:xfrm>
            <a:off x="3043406" y="2342650"/>
            <a:ext cx="1129629" cy="1591431"/>
            <a:chOff x="0" y="0"/>
            <a:chExt cx="1147515" cy="1624019"/>
          </a:xfrm>
        </p:grpSpPr>
        <p:grpSp>
          <p:nvGrpSpPr>
            <p:cNvPr id="24" name="组合 22"/>
            <p:cNvGrpSpPr/>
            <p:nvPr/>
          </p:nvGrpSpPr>
          <p:grpSpPr bwMode="auto">
            <a:xfrm rot="-5400000">
              <a:off x="-238252" y="238252"/>
              <a:ext cx="1624019" cy="1147515"/>
              <a:chOff x="0" y="0"/>
              <a:chExt cx="2070437" cy="1462949"/>
            </a:xfrm>
          </p:grpSpPr>
          <p:sp>
            <p:nvSpPr>
              <p:cNvPr id="26" name="等腰三角形 6"/>
              <p:cNvSpPr/>
              <p:nvPr/>
            </p:nvSpPr>
            <p:spPr bwMode="auto">
              <a:xfrm>
                <a:off x="10119" y="900432"/>
                <a:ext cx="597048"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262626"/>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2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083473"/>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25" name="Freeform 21"/>
            <p:cNvSpPr>
              <a:spLocks noEditPoints="true"/>
            </p:cNvSpPr>
            <p:nvPr/>
          </p:nvSpPr>
          <p:spPr bwMode="auto">
            <a:xfrm>
              <a:off x="296372" y="279498"/>
              <a:ext cx="391200" cy="256623"/>
            </a:xfrm>
            <a:custGeom>
              <a:avLst/>
              <a:gdLst>
                <a:gd name="T0" fmla="*/ 249842 w 357"/>
                <a:gd name="T1" fmla="*/ 186436 h 234"/>
                <a:gd name="T2" fmla="*/ 299153 w 357"/>
                <a:gd name="T3" fmla="*/ 197402 h 234"/>
                <a:gd name="T4" fmla="*/ 87664 w 357"/>
                <a:gd name="T5" fmla="*/ 19740 h 234"/>
                <a:gd name="T6" fmla="*/ 0 w 357"/>
                <a:gd name="T7" fmla="*/ 135988 h 234"/>
                <a:gd name="T8" fmla="*/ 56982 w 357"/>
                <a:gd name="T9" fmla="*/ 129408 h 234"/>
                <a:gd name="T10" fmla="*/ 154508 w 357"/>
                <a:gd name="T11" fmla="*/ 94314 h 234"/>
                <a:gd name="T12" fmla="*/ 227926 w 357"/>
                <a:gd name="T13" fmla="*/ 110765 h 234"/>
                <a:gd name="T14" fmla="*/ 213681 w 357"/>
                <a:gd name="T15" fmla="*/ 48254 h 234"/>
                <a:gd name="T16" fmla="*/ 98622 w 357"/>
                <a:gd name="T17" fmla="*/ 52641 h 234"/>
                <a:gd name="T18" fmla="*/ 75610 w 357"/>
                <a:gd name="T19" fmla="*/ 83348 h 234"/>
                <a:gd name="T20" fmla="*/ 82185 w 357"/>
                <a:gd name="T21" fmla="*/ 41674 h 234"/>
                <a:gd name="T22" fmla="*/ 306824 w 357"/>
                <a:gd name="T23" fmla="*/ 0 h 234"/>
                <a:gd name="T24" fmla="*/ 272854 w 357"/>
                <a:gd name="T25" fmla="*/ 41674 h 234"/>
                <a:gd name="T26" fmla="*/ 305728 w 357"/>
                <a:gd name="T27" fmla="*/ 82251 h 234"/>
                <a:gd name="T28" fmla="*/ 255321 w 357"/>
                <a:gd name="T29" fmla="*/ 46061 h 234"/>
                <a:gd name="T30" fmla="*/ 256417 w 357"/>
                <a:gd name="T31" fmla="*/ 97604 h 234"/>
                <a:gd name="T32" fmla="*/ 182998 w 357"/>
                <a:gd name="T33" fmla="*/ 93218 h 234"/>
                <a:gd name="T34" fmla="*/ 75610 w 357"/>
                <a:gd name="T35" fmla="*/ 175469 h 234"/>
                <a:gd name="T36" fmla="*/ 154508 w 357"/>
                <a:gd name="T37" fmla="*/ 152438 h 234"/>
                <a:gd name="T38" fmla="*/ 105197 w 357"/>
                <a:gd name="T39" fmla="*/ 210562 h 234"/>
                <a:gd name="T40" fmla="*/ 173136 w 357"/>
                <a:gd name="T41" fmla="*/ 195209 h 234"/>
                <a:gd name="T42" fmla="*/ 152316 w 357"/>
                <a:gd name="T43" fmla="*/ 234689 h 234"/>
                <a:gd name="T44" fmla="*/ 211489 w 357"/>
                <a:gd name="T45" fmla="*/ 211659 h 234"/>
                <a:gd name="T46" fmla="*/ 202723 w 357"/>
                <a:gd name="T47" fmla="*/ 243463 h 234"/>
                <a:gd name="T48" fmla="*/ 244363 w 357"/>
                <a:gd name="T49" fmla="*/ 237979 h 234"/>
                <a:gd name="T50" fmla="*/ 232309 w 357"/>
                <a:gd name="T51" fmla="*/ 206176 h 234"/>
                <a:gd name="T52" fmla="*/ 312303 w 357"/>
                <a:gd name="T53" fmla="*/ 157922 h 234"/>
                <a:gd name="T54" fmla="*/ 350655 w 357"/>
                <a:gd name="T55" fmla="*/ 138182 h 234"/>
                <a:gd name="T56" fmla="*/ 306824 w 357"/>
                <a:gd name="T57" fmla="*/ 0 h 234"/>
                <a:gd name="T58" fmla="*/ 284908 w 357"/>
                <a:gd name="T59" fmla="*/ 160115 h 234"/>
                <a:gd name="T60" fmla="*/ 305728 w 357"/>
                <a:gd name="T61" fmla="*/ 188629 h 234"/>
                <a:gd name="T62" fmla="*/ 258608 w 357"/>
                <a:gd name="T63" fmla="*/ 239076 h 234"/>
                <a:gd name="T64" fmla="*/ 250938 w 357"/>
                <a:gd name="T65" fmla="*/ 200692 h 234"/>
                <a:gd name="T66" fmla="*/ 258608 w 357"/>
                <a:gd name="T67" fmla="*/ 239076 h 2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7" h="234">
                  <a:moveTo>
                    <a:pt x="259" y="196"/>
                  </a:moveTo>
                  <a:cubicBezTo>
                    <a:pt x="228" y="170"/>
                    <a:pt x="228" y="170"/>
                    <a:pt x="228" y="170"/>
                  </a:cubicBezTo>
                  <a:cubicBezTo>
                    <a:pt x="239" y="158"/>
                    <a:pt x="239" y="158"/>
                    <a:pt x="239" y="158"/>
                  </a:cubicBezTo>
                  <a:cubicBezTo>
                    <a:pt x="273" y="180"/>
                    <a:pt x="273" y="180"/>
                    <a:pt x="273" y="180"/>
                  </a:cubicBezTo>
                  <a:cubicBezTo>
                    <a:pt x="269" y="185"/>
                    <a:pt x="264" y="191"/>
                    <a:pt x="259" y="196"/>
                  </a:cubicBezTo>
                  <a:close/>
                  <a:moveTo>
                    <a:pt x="80" y="18"/>
                  </a:moveTo>
                  <a:cubicBezTo>
                    <a:pt x="34" y="5"/>
                    <a:pt x="34" y="5"/>
                    <a:pt x="34" y="5"/>
                  </a:cubicBezTo>
                  <a:cubicBezTo>
                    <a:pt x="0" y="124"/>
                    <a:pt x="0" y="124"/>
                    <a:pt x="0" y="124"/>
                  </a:cubicBezTo>
                  <a:cubicBezTo>
                    <a:pt x="47" y="137"/>
                    <a:pt x="47" y="137"/>
                    <a:pt x="47" y="137"/>
                  </a:cubicBezTo>
                  <a:cubicBezTo>
                    <a:pt x="52" y="118"/>
                    <a:pt x="52" y="118"/>
                    <a:pt x="52" y="118"/>
                  </a:cubicBezTo>
                  <a:cubicBezTo>
                    <a:pt x="78" y="139"/>
                    <a:pt x="78" y="139"/>
                    <a:pt x="78" y="139"/>
                  </a:cubicBezTo>
                  <a:cubicBezTo>
                    <a:pt x="141" y="86"/>
                    <a:pt x="141" y="86"/>
                    <a:pt x="141" y="86"/>
                  </a:cubicBezTo>
                  <a:cubicBezTo>
                    <a:pt x="167" y="77"/>
                    <a:pt x="167" y="77"/>
                    <a:pt x="167" y="77"/>
                  </a:cubicBezTo>
                  <a:cubicBezTo>
                    <a:pt x="208" y="101"/>
                    <a:pt x="208" y="101"/>
                    <a:pt x="208" y="101"/>
                  </a:cubicBezTo>
                  <a:cubicBezTo>
                    <a:pt x="221" y="90"/>
                    <a:pt x="221" y="90"/>
                    <a:pt x="221" y="90"/>
                  </a:cubicBezTo>
                  <a:cubicBezTo>
                    <a:pt x="195" y="44"/>
                    <a:pt x="195" y="44"/>
                    <a:pt x="195" y="44"/>
                  </a:cubicBezTo>
                  <a:cubicBezTo>
                    <a:pt x="135" y="41"/>
                    <a:pt x="135" y="41"/>
                    <a:pt x="135" y="41"/>
                  </a:cubicBezTo>
                  <a:cubicBezTo>
                    <a:pt x="90" y="48"/>
                    <a:pt x="90" y="48"/>
                    <a:pt x="90" y="48"/>
                  </a:cubicBezTo>
                  <a:cubicBezTo>
                    <a:pt x="85" y="46"/>
                    <a:pt x="85" y="46"/>
                    <a:pt x="85" y="46"/>
                  </a:cubicBezTo>
                  <a:cubicBezTo>
                    <a:pt x="69" y="76"/>
                    <a:pt x="69" y="76"/>
                    <a:pt x="69" y="76"/>
                  </a:cubicBezTo>
                  <a:cubicBezTo>
                    <a:pt x="64" y="74"/>
                    <a:pt x="64" y="74"/>
                    <a:pt x="64" y="74"/>
                  </a:cubicBezTo>
                  <a:cubicBezTo>
                    <a:pt x="75" y="38"/>
                    <a:pt x="75" y="38"/>
                    <a:pt x="75" y="38"/>
                  </a:cubicBezTo>
                  <a:cubicBezTo>
                    <a:pt x="80" y="18"/>
                    <a:pt x="80" y="18"/>
                    <a:pt x="80" y="18"/>
                  </a:cubicBezTo>
                  <a:close/>
                  <a:moveTo>
                    <a:pt x="280" y="0"/>
                  </a:moveTo>
                  <a:cubicBezTo>
                    <a:pt x="243" y="30"/>
                    <a:pt x="243" y="30"/>
                    <a:pt x="243" y="30"/>
                  </a:cubicBezTo>
                  <a:cubicBezTo>
                    <a:pt x="249" y="38"/>
                    <a:pt x="249" y="38"/>
                    <a:pt x="249" y="38"/>
                  </a:cubicBezTo>
                  <a:cubicBezTo>
                    <a:pt x="249" y="38"/>
                    <a:pt x="249" y="38"/>
                    <a:pt x="249" y="38"/>
                  </a:cubicBezTo>
                  <a:cubicBezTo>
                    <a:pt x="279" y="75"/>
                    <a:pt x="279" y="75"/>
                    <a:pt x="279" y="75"/>
                  </a:cubicBezTo>
                  <a:cubicBezTo>
                    <a:pt x="274" y="79"/>
                    <a:pt x="274" y="79"/>
                    <a:pt x="274" y="79"/>
                  </a:cubicBezTo>
                  <a:cubicBezTo>
                    <a:pt x="233" y="42"/>
                    <a:pt x="233" y="42"/>
                    <a:pt x="233" y="42"/>
                  </a:cubicBezTo>
                  <a:cubicBezTo>
                    <a:pt x="226" y="44"/>
                    <a:pt x="219" y="48"/>
                    <a:pt x="210" y="52"/>
                  </a:cubicBezTo>
                  <a:cubicBezTo>
                    <a:pt x="234" y="89"/>
                    <a:pt x="234" y="89"/>
                    <a:pt x="234" y="89"/>
                  </a:cubicBezTo>
                  <a:cubicBezTo>
                    <a:pt x="210" y="109"/>
                    <a:pt x="210" y="109"/>
                    <a:pt x="210" y="109"/>
                  </a:cubicBezTo>
                  <a:cubicBezTo>
                    <a:pt x="167" y="85"/>
                    <a:pt x="167" y="85"/>
                    <a:pt x="167" y="85"/>
                  </a:cubicBezTo>
                  <a:cubicBezTo>
                    <a:pt x="151" y="90"/>
                    <a:pt x="151" y="90"/>
                    <a:pt x="151" y="90"/>
                  </a:cubicBezTo>
                  <a:cubicBezTo>
                    <a:pt x="121" y="112"/>
                    <a:pt x="92" y="137"/>
                    <a:pt x="69" y="160"/>
                  </a:cubicBezTo>
                  <a:cubicBezTo>
                    <a:pt x="71" y="170"/>
                    <a:pt x="78" y="177"/>
                    <a:pt x="90" y="181"/>
                  </a:cubicBezTo>
                  <a:cubicBezTo>
                    <a:pt x="103" y="169"/>
                    <a:pt x="127" y="150"/>
                    <a:pt x="141" y="139"/>
                  </a:cubicBezTo>
                  <a:cubicBezTo>
                    <a:pt x="143" y="145"/>
                    <a:pt x="143" y="145"/>
                    <a:pt x="143" y="145"/>
                  </a:cubicBezTo>
                  <a:cubicBezTo>
                    <a:pt x="129" y="158"/>
                    <a:pt x="108" y="175"/>
                    <a:pt x="96" y="192"/>
                  </a:cubicBezTo>
                  <a:cubicBezTo>
                    <a:pt x="118" y="210"/>
                    <a:pt x="118" y="210"/>
                    <a:pt x="118" y="210"/>
                  </a:cubicBezTo>
                  <a:cubicBezTo>
                    <a:pt x="128" y="207"/>
                    <a:pt x="143" y="192"/>
                    <a:pt x="158" y="178"/>
                  </a:cubicBezTo>
                  <a:cubicBezTo>
                    <a:pt x="161" y="181"/>
                    <a:pt x="161" y="181"/>
                    <a:pt x="161" y="181"/>
                  </a:cubicBezTo>
                  <a:cubicBezTo>
                    <a:pt x="157" y="187"/>
                    <a:pt x="140" y="206"/>
                    <a:pt x="139" y="214"/>
                  </a:cubicBezTo>
                  <a:cubicBezTo>
                    <a:pt x="145" y="217"/>
                    <a:pt x="152" y="221"/>
                    <a:pt x="158" y="225"/>
                  </a:cubicBezTo>
                  <a:cubicBezTo>
                    <a:pt x="167" y="219"/>
                    <a:pt x="186" y="201"/>
                    <a:pt x="193" y="193"/>
                  </a:cubicBezTo>
                  <a:cubicBezTo>
                    <a:pt x="196" y="195"/>
                    <a:pt x="196" y="195"/>
                    <a:pt x="196" y="195"/>
                  </a:cubicBezTo>
                  <a:cubicBezTo>
                    <a:pt x="194" y="199"/>
                    <a:pt x="186" y="211"/>
                    <a:pt x="185" y="222"/>
                  </a:cubicBezTo>
                  <a:cubicBezTo>
                    <a:pt x="191" y="226"/>
                    <a:pt x="198" y="230"/>
                    <a:pt x="204" y="234"/>
                  </a:cubicBezTo>
                  <a:cubicBezTo>
                    <a:pt x="211" y="229"/>
                    <a:pt x="218" y="223"/>
                    <a:pt x="223" y="217"/>
                  </a:cubicBezTo>
                  <a:cubicBezTo>
                    <a:pt x="227" y="213"/>
                    <a:pt x="227" y="213"/>
                    <a:pt x="227" y="213"/>
                  </a:cubicBezTo>
                  <a:cubicBezTo>
                    <a:pt x="212" y="188"/>
                    <a:pt x="212" y="188"/>
                    <a:pt x="212" y="188"/>
                  </a:cubicBezTo>
                  <a:cubicBezTo>
                    <a:pt x="217" y="169"/>
                    <a:pt x="240" y="147"/>
                    <a:pt x="258" y="139"/>
                  </a:cubicBezTo>
                  <a:cubicBezTo>
                    <a:pt x="285" y="144"/>
                    <a:pt x="285" y="144"/>
                    <a:pt x="285" y="144"/>
                  </a:cubicBezTo>
                  <a:cubicBezTo>
                    <a:pt x="310" y="114"/>
                    <a:pt x="310" y="114"/>
                    <a:pt x="310" y="114"/>
                  </a:cubicBezTo>
                  <a:cubicBezTo>
                    <a:pt x="320" y="126"/>
                    <a:pt x="320" y="126"/>
                    <a:pt x="320" y="126"/>
                  </a:cubicBezTo>
                  <a:cubicBezTo>
                    <a:pt x="357" y="96"/>
                    <a:pt x="357" y="96"/>
                    <a:pt x="357" y="96"/>
                  </a:cubicBezTo>
                  <a:cubicBezTo>
                    <a:pt x="280" y="0"/>
                    <a:pt x="280" y="0"/>
                    <a:pt x="280" y="0"/>
                  </a:cubicBezTo>
                  <a:close/>
                  <a:moveTo>
                    <a:pt x="291" y="151"/>
                  </a:moveTo>
                  <a:cubicBezTo>
                    <a:pt x="260" y="146"/>
                    <a:pt x="260" y="146"/>
                    <a:pt x="260" y="146"/>
                  </a:cubicBezTo>
                  <a:cubicBezTo>
                    <a:pt x="253" y="155"/>
                    <a:pt x="253" y="155"/>
                    <a:pt x="253" y="155"/>
                  </a:cubicBezTo>
                  <a:cubicBezTo>
                    <a:pt x="279" y="172"/>
                    <a:pt x="279" y="172"/>
                    <a:pt x="279" y="172"/>
                  </a:cubicBezTo>
                  <a:cubicBezTo>
                    <a:pt x="283" y="165"/>
                    <a:pt x="287" y="158"/>
                    <a:pt x="291" y="151"/>
                  </a:cubicBezTo>
                  <a:close/>
                  <a:moveTo>
                    <a:pt x="236" y="218"/>
                  </a:moveTo>
                  <a:cubicBezTo>
                    <a:pt x="242" y="213"/>
                    <a:pt x="248" y="207"/>
                    <a:pt x="254" y="201"/>
                  </a:cubicBezTo>
                  <a:cubicBezTo>
                    <a:pt x="229" y="183"/>
                    <a:pt x="229" y="183"/>
                    <a:pt x="229" y="183"/>
                  </a:cubicBezTo>
                  <a:cubicBezTo>
                    <a:pt x="220" y="190"/>
                    <a:pt x="220" y="190"/>
                    <a:pt x="220" y="190"/>
                  </a:cubicBezTo>
                  <a:lnTo>
                    <a:pt x="236" y="21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36" name="平行四边形 35"/>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p:cNvSpPr/>
          <p:nvPr/>
        </p:nvSpPr>
        <p:spPr>
          <a:xfrm>
            <a:off x="-481061" y="243840"/>
            <a:ext cx="3866812"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a:t>
            </a:r>
            <a:r>
              <a:rPr lang="en-US" altLang="zh-CN" sz="1600" dirty="0"/>
              <a:t>1</a:t>
            </a:r>
            <a:r>
              <a:rPr lang="zh-CN" altLang="en-US" sz="1600" dirty="0"/>
              <a:t>）加计扣除研发费用范围</a:t>
            </a:r>
            <a:endParaRPr lang="zh-CN" altLang="en-US" sz="1600" dirty="0"/>
          </a:p>
        </p:txBody>
      </p:sp>
      <p:sp>
        <p:nvSpPr>
          <p:cNvPr id="38" name="平行四边形 37"/>
          <p:cNvSpPr/>
          <p:nvPr/>
        </p:nvSpPr>
        <p:spPr>
          <a:xfrm>
            <a:off x="1947782" y="252198"/>
            <a:ext cx="7474005" cy="64893"/>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56"/>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true"/>
          </p:cNvPicPr>
          <p:nvPr/>
        </p:nvPicPr>
        <p:blipFill>
          <a:blip r:embed="rId1"/>
          <a:stretch>
            <a:fillRect/>
          </a:stretch>
        </p:blipFill>
        <p:spPr>
          <a:xfrm>
            <a:off x="893320" y="786338"/>
            <a:ext cx="6990476" cy="39619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12"/>
          <p:cNvGrpSpPr/>
          <p:nvPr/>
        </p:nvGrpSpPr>
        <p:grpSpPr bwMode="auto">
          <a:xfrm>
            <a:off x="3201210" y="1273916"/>
            <a:ext cx="1598356" cy="1124737"/>
            <a:chOff x="0" y="0"/>
            <a:chExt cx="1624019" cy="1147515"/>
          </a:xfrm>
        </p:grpSpPr>
        <p:grpSp>
          <p:nvGrpSpPr>
            <p:cNvPr id="9" name="组合 7"/>
            <p:cNvGrpSpPr/>
            <p:nvPr/>
          </p:nvGrpSpPr>
          <p:grpSpPr bwMode="auto">
            <a:xfrm>
              <a:off x="0" y="0"/>
              <a:ext cx="1624019" cy="1147515"/>
              <a:chOff x="0" y="0"/>
              <a:chExt cx="2070437" cy="1462949"/>
            </a:xfrm>
          </p:grpSpPr>
          <p:sp>
            <p:nvSpPr>
              <p:cNvPr id="11" name="等腰三角形 6"/>
              <p:cNvSpPr/>
              <p:nvPr/>
            </p:nvSpPr>
            <p:spPr bwMode="auto">
              <a:xfrm>
                <a:off x="10120" y="900432"/>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2" name="右箭头 5"/>
              <p:cNvSpPr/>
              <p:nvPr/>
            </p:nvSpPr>
            <p:spPr bwMode="auto">
              <a:xfrm>
                <a:off x="0" y="0"/>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10" name="Freeform 6"/>
            <p:cNvSpPr>
              <a:spLocks noEditPoints="true"/>
            </p:cNvSpPr>
            <p:nvPr/>
          </p:nvSpPr>
          <p:spPr bwMode="auto">
            <a:xfrm>
              <a:off x="1055100" y="277244"/>
              <a:ext cx="282917" cy="367363"/>
            </a:xfrm>
            <a:custGeom>
              <a:avLst/>
              <a:gdLst>
                <a:gd name="T0" fmla="*/ 37196 w 251"/>
                <a:gd name="T1" fmla="*/ 335810 h 326"/>
                <a:gd name="T2" fmla="*/ 29306 w 251"/>
                <a:gd name="T3" fmla="*/ 202838 h 326"/>
                <a:gd name="T4" fmla="*/ 49595 w 251"/>
                <a:gd name="T5" fmla="*/ 169032 h 326"/>
                <a:gd name="T6" fmla="*/ 86791 w 251"/>
                <a:gd name="T7" fmla="*/ 158890 h 326"/>
                <a:gd name="T8" fmla="*/ 93554 w 251"/>
                <a:gd name="T9" fmla="*/ 191570 h 326"/>
                <a:gd name="T10" fmla="*/ 85664 w 251"/>
                <a:gd name="T11" fmla="*/ 200585 h 326"/>
                <a:gd name="T12" fmla="*/ 60867 w 251"/>
                <a:gd name="T13" fmla="*/ 221995 h 326"/>
                <a:gd name="T14" fmla="*/ 50722 w 251"/>
                <a:gd name="T15" fmla="*/ 335810 h 326"/>
                <a:gd name="T16" fmla="*/ 65375 w 251"/>
                <a:gd name="T17" fmla="*/ 334683 h 326"/>
                <a:gd name="T18" fmla="*/ 223178 w 251"/>
                <a:gd name="T19" fmla="*/ 236645 h 326"/>
                <a:gd name="T20" fmla="*/ 92427 w 251"/>
                <a:gd name="T21" fmla="*/ 103673 h 326"/>
                <a:gd name="T22" fmla="*/ 151039 w 251"/>
                <a:gd name="T23" fmla="*/ 52963 h 326"/>
                <a:gd name="T24" fmla="*/ 184854 w 251"/>
                <a:gd name="T25" fmla="*/ 103673 h 326"/>
                <a:gd name="T26" fmla="*/ 192744 w 251"/>
                <a:gd name="T27" fmla="*/ 28172 h 326"/>
                <a:gd name="T28" fmla="*/ 84537 w 251"/>
                <a:gd name="T29" fmla="*/ 23664 h 326"/>
                <a:gd name="T30" fmla="*/ 92427 w 251"/>
                <a:gd name="T31" fmla="*/ 103673 h 326"/>
                <a:gd name="T32" fmla="*/ 242339 w 251"/>
                <a:gd name="T33" fmla="*/ 350460 h 326"/>
                <a:gd name="T34" fmla="*/ 55231 w 251"/>
                <a:gd name="T35" fmla="*/ 367363 h 326"/>
                <a:gd name="T36" fmla="*/ 253611 w 251"/>
                <a:gd name="T37" fmla="*/ 202838 h 326"/>
                <a:gd name="T38" fmla="*/ 245721 w 251"/>
                <a:gd name="T39" fmla="*/ 335810 h 326"/>
                <a:gd name="T40" fmla="*/ 237831 w 251"/>
                <a:gd name="T41" fmla="*/ 232137 h 326"/>
                <a:gd name="T42" fmla="*/ 188236 w 251"/>
                <a:gd name="T43" fmla="*/ 221995 h 326"/>
                <a:gd name="T44" fmla="*/ 199507 w 251"/>
                <a:gd name="T45" fmla="*/ 199458 h 326"/>
                <a:gd name="T46" fmla="*/ 201762 w 251"/>
                <a:gd name="T47" fmla="*/ 192697 h 326"/>
                <a:gd name="T48" fmla="*/ 234449 w 251"/>
                <a:gd name="T49" fmla="*/ 167905 h 326"/>
                <a:gd name="T50" fmla="*/ 237831 w 251"/>
                <a:gd name="T51" fmla="*/ 171286 h 326"/>
                <a:gd name="T52" fmla="*/ 253611 w 251"/>
                <a:gd name="T53" fmla="*/ 202838 h 326"/>
                <a:gd name="T54" fmla="*/ 193871 w 251"/>
                <a:gd name="T55" fmla="*/ 200585 h 326"/>
                <a:gd name="T56" fmla="*/ 184854 w 251"/>
                <a:gd name="T57" fmla="*/ 185935 h 326"/>
                <a:gd name="T58" fmla="*/ 196126 w 251"/>
                <a:gd name="T59" fmla="*/ 158890 h 326"/>
                <a:gd name="T60" fmla="*/ 174710 w 251"/>
                <a:gd name="T61" fmla="*/ 163398 h 326"/>
                <a:gd name="T62" fmla="*/ 182600 w 251"/>
                <a:gd name="T63" fmla="*/ 221995 h 326"/>
                <a:gd name="T64" fmla="*/ 87918 w 251"/>
                <a:gd name="T65" fmla="*/ 187062 h 326"/>
                <a:gd name="T66" fmla="*/ 101444 w 251"/>
                <a:gd name="T67" fmla="*/ 189316 h 326"/>
                <a:gd name="T68" fmla="*/ 102572 w 251"/>
                <a:gd name="T69" fmla="*/ 221995 h 326"/>
                <a:gd name="T70" fmla="*/ 108207 w 251"/>
                <a:gd name="T71" fmla="*/ 163398 h 326"/>
                <a:gd name="T72" fmla="*/ 89046 w 251"/>
                <a:gd name="T73" fmla="*/ 158890 h 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 h="326">
                  <a:moveTo>
                    <a:pt x="45" y="298"/>
                  </a:moveTo>
                  <a:cubicBezTo>
                    <a:pt x="33" y="298"/>
                    <a:pt x="33" y="298"/>
                    <a:pt x="33" y="298"/>
                  </a:cubicBezTo>
                  <a:cubicBezTo>
                    <a:pt x="4" y="298"/>
                    <a:pt x="0" y="279"/>
                    <a:pt x="7" y="253"/>
                  </a:cubicBezTo>
                  <a:cubicBezTo>
                    <a:pt x="26" y="180"/>
                    <a:pt x="26" y="180"/>
                    <a:pt x="26" y="180"/>
                  </a:cubicBezTo>
                  <a:cubicBezTo>
                    <a:pt x="29" y="168"/>
                    <a:pt x="35" y="158"/>
                    <a:pt x="42" y="151"/>
                  </a:cubicBezTo>
                  <a:cubicBezTo>
                    <a:pt x="44" y="150"/>
                    <a:pt x="44" y="150"/>
                    <a:pt x="44" y="150"/>
                  </a:cubicBezTo>
                  <a:cubicBezTo>
                    <a:pt x="45" y="149"/>
                    <a:pt x="45" y="149"/>
                    <a:pt x="45" y="149"/>
                  </a:cubicBezTo>
                  <a:cubicBezTo>
                    <a:pt x="77" y="141"/>
                    <a:pt x="77" y="141"/>
                    <a:pt x="77" y="141"/>
                  </a:cubicBezTo>
                  <a:cubicBezTo>
                    <a:pt x="74" y="171"/>
                    <a:pt x="74" y="171"/>
                    <a:pt x="74" y="171"/>
                  </a:cubicBezTo>
                  <a:cubicBezTo>
                    <a:pt x="83" y="170"/>
                    <a:pt x="83" y="170"/>
                    <a:pt x="83" y="170"/>
                  </a:cubicBezTo>
                  <a:cubicBezTo>
                    <a:pt x="76" y="177"/>
                    <a:pt x="76" y="177"/>
                    <a:pt x="76" y="177"/>
                  </a:cubicBezTo>
                  <a:cubicBezTo>
                    <a:pt x="76" y="178"/>
                    <a:pt x="76" y="178"/>
                    <a:pt x="76" y="178"/>
                  </a:cubicBezTo>
                  <a:cubicBezTo>
                    <a:pt x="77" y="178"/>
                    <a:pt x="81" y="186"/>
                    <a:pt x="87" y="197"/>
                  </a:cubicBezTo>
                  <a:cubicBezTo>
                    <a:pt x="54" y="197"/>
                    <a:pt x="54" y="197"/>
                    <a:pt x="54" y="197"/>
                  </a:cubicBezTo>
                  <a:cubicBezTo>
                    <a:pt x="45" y="206"/>
                    <a:pt x="45" y="206"/>
                    <a:pt x="45" y="206"/>
                  </a:cubicBezTo>
                  <a:cubicBezTo>
                    <a:pt x="45" y="298"/>
                    <a:pt x="45" y="298"/>
                    <a:pt x="45" y="298"/>
                  </a:cubicBezTo>
                  <a:close/>
                  <a:moveTo>
                    <a:pt x="58" y="210"/>
                  </a:moveTo>
                  <a:cubicBezTo>
                    <a:pt x="58" y="297"/>
                    <a:pt x="58" y="297"/>
                    <a:pt x="58" y="297"/>
                  </a:cubicBezTo>
                  <a:cubicBezTo>
                    <a:pt x="198" y="297"/>
                    <a:pt x="198" y="297"/>
                    <a:pt x="198" y="297"/>
                  </a:cubicBezTo>
                  <a:cubicBezTo>
                    <a:pt x="198" y="210"/>
                    <a:pt x="198" y="210"/>
                    <a:pt x="198" y="210"/>
                  </a:cubicBezTo>
                  <a:cubicBezTo>
                    <a:pt x="58" y="210"/>
                    <a:pt x="58" y="210"/>
                    <a:pt x="58" y="210"/>
                  </a:cubicBezTo>
                  <a:close/>
                  <a:moveTo>
                    <a:pt x="82" y="92"/>
                  </a:moveTo>
                  <a:cubicBezTo>
                    <a:pt x="80" y="74"/>
                    <a:pt x="79" y="66"/>
                    <a:pt x="85" y="48"/>
                  </a:cubicBezTo>
                  <a:cubicBezTo>
                    <a:pt x="96" y="56"/>
                    <a:pt x="123" y="52"/>
                    <a:pt x="134" y="47"/>
                  </a:cubicBezTo>
                  <a:cubicBezTo>
                    <a:pt x="140" y="56"/>
                    <a:pt x="151" y="58"/>
                    <a:pt x="161" y="55"/>
                  </a:cubicBezTo>
                  <a:cubicBezTo>
                    <a:pt x="164" y="70"/>
                    <a:pt x="164" y="72"/>
                    <a:pt x="164" y="92"/>
                  </a:cubicBezTo>
                  <a:cubicBezTo>
                    <a:pt x="164" y="92"/>
                    <a:pt x="175" y="82"/>
                    <a:pt x="177" y="74"/>
                  </a:cubicBezTo>
                  <a:cubicBezTo>
                    <a:pt x="179" y="65"/>
                    <a:pt x="175" y="32"/>
                    <a:pt x="171" y="25"/>
                  </a:cubicBezTo>
                  <a:cubicBezTo>
                    <a:pt x="167" y="14"/>
                    <a:pt x="154" y="6"/>
                    <a:pt x="132" y="9"/>
                  </a:cubicBezTo>
                  <a:cubicBezTo>
                    <a:pt x="111" y="0"/>
                    <a:pt x="86" y="9"/>
                    <a:pt x="75" y="21"/>
                  </a:cubicBezTo>
                  <a:cubicBezTo>
                    <a:pt x="71" y="27"/>
                    <a:pt x="65" y="74"/>
                    <a:pt x="70" y="81"/>
                  </a:cubicBezTo>
                  <a:cubicBezTo>
                    <a:pt x="76" y="88"/>
                    <a:pt x="82" y="92"/>
                    <a:pt x="82" y="92"/>
                  </a:cubicBezTo>
                  <a:close/>
                  <a:moveTo>
                    <a:pt x="40" y="311"/>
                  </a:moveTo>
                  <a:cubicBezTo>
                    <a:pt x="215" y="311"/>
                    <a:pt x="215" y="311"/>
                    <a:pt x="215" y="311"/>
                  </a:cubicBezTo>
                  <a:cubicBezTo>
                    <a:pt x="205" y="326"/>
                    <a:pt x="205" y="326"/>
                    <a:pt x="205" y="326"/>
                  </a:cubicBezTo>
                  <a:cubicBezTo>
                    <a:pt x="49" y="326"/>
                    <a:pt x="49" y="326"/>
                    <a:pt x="49" y="326"/>
                  </a:cubicBezTo>
                  <a:cubicBezTo>
                    <a:pt x="40" y="311"/>
                    <a:pt x="40" y="311"/>
                    <a:pt x="40" y="311"/>
                  </a:cubicBezTo>
                  <a:close/>
                  <a:moveTo>
                    <a:pt x="225" y="180"/>
                  </a:moveTo>
                  <a:cubicBezTo>
                    <a:pt x="244" y="253"/>
                    <a:pt x="244" y="253"/>
                    <a:pt x="244" y="253"/>
                  </a:cubicBezTo>
                  <a:cubicBezTo>
                    <a:pt x="251" y="279"/>
                    <a:pt x="248" y="298"/>
                    <a:pt x="218" y="298"/>
                  </a:cubicBezTo>
                  <a:cubicBezTo>
                    <a:pt x="211" y="298"/>
                    <a:pt x="211" y="298"/>
                    <a:pt x="211" y="298"/>
                  </a:cubicBezTo>
                  <a:cubicBezTo>
                    <a:pt x="211" y="206"/>
                    <a:pt x="211" y="206"/>
                    <a:pt x="211" y="206"/>
                  </a:cubicBezTo>
                  <a:cubicBezTo>
                    <a:pt x="201" y="197"/>
                    <a:pt x="201" y="197"/>
                    <a:pt x="201" y="197"/>
                  </a:cubicBezTo>
                  <a:cubicBezTo>
                    <a:pt x="167" y="197"/>
                    <a:pt x="167" y="197"/>
                    <a:pt x="167" y="197"/>
                  </a:cubicBezTo>
                  <a:cubicBezTo>
                    <a:pt x="172" y="186"/>
                    <a:pt x="177" y="178"/>
                    <a:pt x="177" y="178"/>
                  </a:cubicBezTo>
                  <a:cubicBezTo>
                    <a:pt x="177" y="177"/>
                    <a:pt x="177" y="177"/>
                    <a:pt x="177" y="177"/>
                  </a:cubicBezTo>
                  <a:cubicBezTo>
                    <a:pt x="170" y="170"/>
                    <a:pt x="170" y="170"/>
                    <a:pt x="170" y="170"/>
                  </a:cubicBezTo>
                  <a:cubicBezTo>
                    <a:pt x="179" y="171"/>
                    <a:pt x="179" y="171"/>
                    <a:pt x="179" y="171"/>
                  </a:cubicBezTo>
                  <a:cubicBezTo>
                    <a:pt x="177" y="142"/>
                    <a:pt x="177" y="142"/>
                    <a:pt x="177" y="142"/>
                  </a:cubicBezTo>
                  <a:cubicBezTo>
                    <a:pt x="208" y="149"/>
                    <a:pt x="208" y="149"/>
                    <a:pt x="208" y="149"/>
                  </a:cubicBezTo>
                  <a:cubicBezTo>
                    <a:pt x="210" y="150"/>
                    <a:pt x="210" y="150"/>
                    <a:pt x="210" y="150"/>
                  </a:cubicBezTo>
                  <a:cubicBezTo>
                    <a:pt x="211" y="152"/>
                    <a:pt x="211" y="152"/>
                    <a:pt x="211" y="152"/>
                  </a:cubicBezTo>
                  <a:cubicBezTo>
                    <a:pt x="218" y="160"/>
                    <a:pt x="222" y="170"/>
                    <a:pt x="224" y="180"/>
                  </a:cubicBezTo>
                  <a:cubicBezTo>
                    <a:pt x="225" y="180"/>
                    <a:pt x="225" y="180"/>
                    <a:pt x="225" y="180"/>
                  </a:cubicBezTo>
                  <a:close/>
                  <a:moveTo>
                    <a:pt x="162" y="197"/>
                  </a:moveTo>
                  <a:cubicBezTo>
                    <a:pt x="167" y="188"/>
                    <a:pt x="171" y="181"/>
                    <a:pt x="172" y="178"/>
                  </a:cubicBezTo>
                  <a:cubicBezTo>
                    <a:pt x="163" y="168"/>
                    <a:pt x="163" y="168"/>
                    <a:pt x="163" y="168"/>
                  </a:cubicBezTo>
                  <a:cubicBezTo>
                    <a:pt x="164" y="165"/>
                    <a:pt x="164" y="165"/>
                    <a:pt x="164" y="165"/>
                  </a:cubicBezTo>
                  <a:cubicBezTo>
                    <a:pt x="175" y="166"/>
                    <a:pt x="175" y="166"/>
                    <a:pt x="175" y="166"/>
                  </a:cubicBezTo>
                  <a:cubicBezTo>
                    <a:pt x="174" y="141"/>
                    <a:pt x="174" y="141"/>
                    <a:pt x="174" y="141"/>
                  </a:cubicBezTo>
                  <a:cubicBezTo>
                    <a:pt x="164" y="138"/>
                    <a:pt x="164" y="138"/>
                    <a:pt x="164" y="138"/>
                  </a:cubicBezTo>
                  <a:cubicBezTo>
                    <a:pt x="155" y="145"/>
                    <a:pt x="155" y="145"/>
                    <a:pt x="155" y="145"/>
                  </a:cubicBezTo>
                  <a:cubicBezTo>
                    <a:pt x="133" y="197"/>
                    <a:pt x="133" y="197"/>
                    <a:pt x="133" y="197"/>
                  </a:cubicBezTo>
                  <a:cubicBezTo>
                    <a:pt x="162" y="197"/>
                    <a:pt x="162" y="197"/>
                    <a:pt x="162" y="197"/>
                  </a:cubicBezTo>
                  <a:close/>
                  <a:moveTo>
                    <a:pt x="79" y="141"/>
                  </a:moveTo>
                  <a:cubicBezTo>
                    <a:pt x="78" y="166"/>
                    <a:pt x="78" y="166"/>
                    <a:pt x="78" y="166"/>
                  </a:cubicBezTo>
                  <a:cubicBezTo>
                    <a:pt x="89" y="165"/>
                    <a:pt x="89" y="165"/>
                    <a:pt x="89" y="165"/>
                  </a:cubicBezTo>
                  <a:cubicBezTo>
                    <a:pt x="90" y="168"/>
                    <a:pt x="90" y="168"/>
                    <a:pt x="90" y="168"/>
                  </a:cubicBezTo>
                  <a:cubicBezTo>
                    <a:pt x="81" y="178"/>
                    <a:pt x="81" y="178"/>
                    <a:pt x="81" y="178"/>
                  </a:cubicBezTo>
                  <a:cubicBezTo>
                    <a:pt x="82" y="181"/>
                    <a:pt x="86" y="188"/>
                    <a:pt x="91" y="197"/>
                  </a:cubicBezTo>
                  <a:cubicBezTo>
                    <a:pt x="121" y="197"/>
                    <a:pt x="121" y="197"/>
                    <a:pt x="121" y="197"/>
                  </a:cubicBezTo>
                  <a:cubicBezTo>
                    <a:pt x="96" y="145"/>
                    <a:pt x="96" y="145"/>
                    <a:pt x="96" y="145"/>
                  </a:cubicBezTo>
                  <a:cubicBezTo>
                    <a:pt x="88" y="138"/>
                    <a:pt x="88" y="138"/>
                    <a:pt x="88" y="138"/>
                  </a:cubicBezTo>
                  <a:lnTo>
                    <a:pt x="79" y="1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13" name="组合 13"/>
          <p:cNvGrpSpPr/>
          <p:nvPr/>
        </p:nvGrpSpPr>
        <p:grpSpPr bwMode="auto">
          <a:xfrm>
            <a:off x="4815190" y="1451260"/>
            <a:ext cx="1129629" cy="1591433"/>
            <a:chOff x="0" y="0"/>
            <a:chExt cx="1147515" cy="1624019"/>
          </a:xfrm>
        </p:grpSpPr>
        <p:grpSp>
          <p:nvGrpSpPr>
            <p:cNvPr id="14" name="组合 16"/>
            <p:cNvGrpSpPr/>
            <p:nvPr/>
          </p:nvGrpSpPr>
          <p:grpSpPr bwMode="auto">
            <a:xfrm rot="5400000">
              <a:off x="-238252" y="238252"/>
              <a:ext cx="1624019" cy="1147515"/>
              <a:chOff x="0" y="0"/>
              <a:chExt cx="2070437" cy="1462949"/>
            </a:xfrm>
          </p:grpSpPr>
          <p:sp>
            <p:nvSpPr>
              <p:cNvPr id="16" name="等腰三角形 6"/>
              <p:cNvSpPr/>
              <p:nvPr/>
            </p:nvSpPr>
            <p:spPr bwMode="auto">
              <a:xfrm>
                <a:off x="10119" y="898409"/>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262626"/>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083473"/>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15" name="Freeform 11"/>
            <p:cNvSpPr>
              <a:spLocks noEditPoints="true"/>
            </p:cNvSpPr>
            <p:nvPr/>
          </p:nvSpPr>
          <p:spPr bwMode="auto">
            <a:xfrm>
              <a:off x="511104" y="1045227"/>
              <a:ext cx="350967" cy="288563"/>
            </a:xfrm>
            <a:custGeom>
              <a:avLst/>
              <a:gdLst>
                <a:gd name="T0" fmla="*/ 97875 w 355"/>
                <a:gd name="T1" fmla="*/ 169975 h 292"/>
                <a:gd name="T2" fmla="*/ 57341 w 355"/>
                <a:gd name="T3" fmla="*/ 188752 h 292"/>
                <a:gd name="T4" fmla="*/ 0 w 355"/>
                <a:gd name="T5" fmla="*/ 153176 h 292"/>
                <a:gd name="T6" fmla="*/ 55364 w 355"/>
                <a:gd name="T7" fmla="*/ 75105 h 292"/>
                <a:gd name="T8" fmla="*/ 64262 w 355"/>
                <a:gd name="T9" fmla="*/ 75105 h 292"/>
                <a:gd name="T10" fmla="*/ 98864 w 355"/>
                <a:gd name="T11" fmla="*/ 72141 h 292"/>
                <a:gd name="T12" fmla="*/ 132478 w 355"/>
                <a:gd name="T13" fmla="*/ 79058 h 292"/>
                <a:gd name="T14" fmla="*/ 317353 w 355"/>
                <a:gd name="T15" fmla="*/ 79058 h 292"/>
                <a:gd name="T16" fmla="*/ 132478 w 355"/>
                <a:gd name="T17" fmla="*/ 130446 h 292"/>
                <a:gd name="T18" fmla="*/ 326251 w 355"/>
                <a:gd name="T19" fmla="*/ 211481 h 292"/>
                <a:gd name="T20" fmla="*/ 350967 w 355"/>
                <a:gd name="T21" fmla="*/ 79058 h 292"/>
                <a:gd name="T22" fmla="*/ 231342 w 355"/>
                <a:gd name="T23" fmla="*/ 160093 h 292"/>
                <a:gd name="T24" fmla="*/ 237273 w 355"/>
                <a:gd name="T25" fmla="*/ 177881 h 292"/>
                <a:gd name="T26" fmla="*/ 223433 w 355"/>
                <a:gd name="T27" fmla="*/ 93882 h 292"/>
                <a:gd name="T28" fmla="*/ 220467 w 355"/>
                <a:gd name="T29" fmla="*/ 112658 h 292"/>
                <a:gd name="T30" fmla="*/ 192785 w 355"/>
                <a:gd name="T31" fmla="*/ 128470 h 292"/>
                <a:gd name="T32" fmla="*/ 174001 w 355"/>
                <a:gd name="T33" fmla="*/ 140329 h 292"/>
                <a:gd name="T34" fmla="*/ 179932 w 355"/>
                <a:gd name="T35" fmla="*/ 163058 h 292"/>
                <a:gd name="T36" fmla="*/ 229364 w 355"/>
                <a:gd name="T37" fmla="*/ 154164 h 292"/>
                <a:gd name="T38" fmla="*/ 251114 w 355"/>
                <a:gd name="T39" fmla="*/ 108705 h 292"/>
                <a:gd name="T40" fmla="*/ 176966 w 355"/>
                <a:gd name="T41" fmla="*/ 169975 h 292"/>
                <a:gd name="T42" fmla="*/ 165103 w 355"/>
                <a:gd name="T43" fmla="*/ 177881 h 292"/>
                <a:gd name="T44" fmla="*/ 171035 w 355"/>
                <a:gd name="T45" fmla="*/ 177881 h 292"/>
                <a:gd name="T46" fmla="*/ 192785 w 355"/>
                <a:gd name="T47" fmla="*/ 168987 h 292"/>
                <a:gd name="T48" fmla="*/ 197728 w 355"/>
                <a:gd name="T49" fmla="*/ 177881 h 292"/>
                <a:gd name="T50" fmla="*/ 204648 w 355"/>
                <a:gd name="T51" fmla="*/ 177881 h 292"/>
                <a:gd name="T52" fmla="*/ 215523 w 355"/>
                <a:gd name="T53" fmla="*/ 163058 h 292"/>
                <a:gd name="T54" fmla="*/ 220467 w 355"/>
                <a:gd name="T55" fmla="*/ 165034 h 292"/>
                <a:gd name="T56" fmla="*/ 281762 w 355"/>
                <a:gd name="T57" fmla="*/ 121552 h 292"/>
                <a:gd name="T58" fmla="*/ 309444 w 355"/>
                <a:gd name="T59" fmla="*/ 160093 h 292"/>
                <a:gd name="T60" fmla="*/ 281762 w 355"/>
                <a:gd name="T61" fmla="*/ 178870 h 292"/>
                <a:gd name="T62" fmla="*/ 253092 w 355"/>
                <a:gd name="T63" fmla="*/ 146258 h 292"/>
                <a:gd name="T64" fmla="*/ 276819 w 355"/>
                <a:gd name="T65" fmla="*/ 124517 h 292"/>
                <a:gd name="T66" fmla="*/ 280774 w 355"/>
                <a:gd name="T67" fmla="*/ 121552 h 292"/>
                <a:gd name="T68" fmla="*/ 302524 w 355"/>
                <a:gd name="T69" fmla="*/ 160093 h 292"/>
                <a:gd name="T70" fmla="*/ 281762 w 355"/>
                <a:gd name="T71" fmla="*/ 173928 h 292"/>
                <a:gd name="T72" fmla="*/ 290660 w 355"/>
                <a:gd name="T73" fmla="*/ 128470 h 292"/>
                <a:gd name="T74" fmla="*/ 297580 w 355"/>
                <a:gd name="T75" fmla="*/ 132423 h 292"/>
                <a:gd name="T76" fmla="*/ 270887 w 355"/>
                <a:gd name="T77" fmla="*/ 170964 h 292"/>
                <a:gd name="T78" fmla="*/ 270887 w 355"/>
                <a:gd name="T79" fmla="*/ 170964 h 292"/>
                <a:gd name="T80" fmla="*/ 305490 w 355"/>
                <a:gd name="T81" fmla="*/ 150211 h 292"/>
                <a:gd name="T82" fmla="*/ 261989 w 355"/>
                <a:gd name="T83" fmla="*/ 163058 h 292"/>
                <a:gd name="T84" fmla="*/ 261001 w 355"/>
                <a:gd name="T85" fmla="*/ 161081 h 292"/>
                <a:gd name="T86" fmla="*/ 261001 w 355"/>
                <a:gd name="T87" fmla="*/ 161081 h 292"/>
                <a:gd name="T88" fmla="*/ 303512 w 355"/>
                <a:gd name="T89" fmla="*/ 141317 h 292"/>
                <a:gd name="T90" fmla="*/ 259024 w 355"/>
                <a:gd name="T91" fmla="*/ 155152 h 292"/>
                <a:gd name="T92" fmla="*/ 284728 w 355"/>
                <a:gd name="T93" fmla="*/ 147246 h 292"/>
                <a:gd name="T94" fmla="*/ 284728 w 355"/>
                <a:gd name="T95" fmla="*/ 147246 h 292"/>
                <a:gd name="T96" fmla="*/ 263967 w 355"/>
                <a:gd name="T97" fmla="*/ 150211 h 292"/>
                <a:gd name="T98" fmla="*/ 299558 w 355"/>
                <a:gd name="T99" fmla="*/ 134399 h 292"/>
                <a:gd name="T100" fmla="*/ 282751 w 355"/>
                <a:gd name="T101" fmla="*/ 126493 h 292"/>
                <a:gd name="T102" fmla="*/ 255069 w 355"/>
                <a:gd name="T103" fmla="*/ 121552 h 292"/>
                <a:gd name="T104" fmla="*/ 274842 w 355"/>
                <a:gd name="T105" fmla="*/ 138352 h 292"/>
                <a:gd name="T106" fmla="*/ 248148 w 355"/>
                <a:gd name="T107" fmla="*/ 135387 h 292"/>
                <a:gd name="T108" fmla="*/ 254080 w 355"/>
                <a:gd name="T109" fmla="*/ 133411 h 292"/>
                <a:gd name="T110" fmla="*/ 278796 w 355"/>
                <a:gd name="T111" fmla="*/ 281645 h 292"/>
                <a:gd name="T112" fmla="*/ 207614 w 355"/>
                <a:gd name="T113" fmla="*/ 250022 h 292"/>
                <a:gd name="T114" fmla="*/ 224421 w 355"/>
                <a:gd name="T115" fmla="*/ 223340 h 292"/>
                <a:gd name="T116" fmla="*/ 224421 w 355"/>
                <a:gd name="T117" fmla="*/ 223340 h 292"/>
                <a:gd name="T118" fmla="*/ 77114 w 355"/>
                <a:gd name="T119" fmla="*/ 44470 h 2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5" h="292">
                  <a:moveTo>
                    <a:pt x="165" y="123"/>
                  </a:moveTo>
                  <a:cubicBezTo>
                    <a:pt x="159" y="133"/>
                    <a:pt x="159" y="133"/>
                    <a:pt x="159" y="133"/>
                  </a:cubicBezTo>
                  <a:cubicBezTo>
                    <a:pt x="105" y="116"/>
                    <a:pt x="105" y="116"/>
                    <a:pt x="105" y="116"/>
                  </a:cubicBezTo>
                  <a:cubicBezTo>
                    <a:pt x="99" y="172"/>
                    <a:pt x="99" y="172"/>
                    <a:pt x="99" y="172"/>
                  </a:cubicBezTo>
                  <a:cubicBezTo>
                    <a:pt x="101" y="212"/>
                    <a:pt x="97" y="252"/>
                    <a:pt x="99" y="292"/>
                  </a:cubicBezTo>
                  <a:cubicBezTo>
                    <a:pt x="88" y="292"/>
                    <a:pt x="84" y="292"/>
                    <a:pt x="73" y="292"/>
                  </a:cubicBezTo>
                  <a:cubicBezTo>
                    <a:pt x="71" y="258"/>
                    <a:pt x="67" y="224"/>
                    <a:pt x="65" y="191"/>
                  </a:cubicBezTo>
                  <a:cubicBezTo>
                    <a:pt x="60" y="191"/>
                    <a:pt x="63" y="191"/>
                    <a:pt x="58" y="191"/>
                  </a:cubicBezTo>
                  <a:cubicBezTo>
                    <a:pt x="56" y="224"/>
                    <a:pt x="49" y="258"/>
                    <a:pt x="48" y="292"/>
                  </a:cubicBezTo>
                  <a:cubicBezTo>
                    <a:pt x="37" y="292"/>
                    <a:pt x="32" y="292"/>
                    <a:pt x="21" y="292"/>
                  </a:cubicBezTo>
                  <a:cubicBezTo>
                    <a:pt x="24" y="252"/>
                    <a:pt x="20" y="212"/>
                    <a:pt x="22" y="172"/>
                  </a:cubicBezTo>
                  <a:cubicBezTo>
                    <a:pt x="15" y="167"/>
                    <a:pt x="7" y="161"/>
                    <a:pt x="0" y="155"/>
                  </a:cubicBezTo>
                  <a:cubicBezTo>
                    <a:pt x="3" y="127"/>
                    <a:pt x="7" y="99"/>
                    <a:pt x="17" y="73"/>
                  </a:cubicBezTo>
                  <a:cubicBezTo>
                    <a:pt x="23" y="73"/>
                    <a:pt x="29" y="73"/>
                    <a:pt x="35" y="73"/>
                  </a:cubicBezTo>
                  <a:cubicBezTo>
                    <a:pt x="52" y="101"/>
                    <a:pt x="52" y="101"/>
                    <a:pt x="52" y="101"/>
                  </a:cubicBezTo>
                  <a:cubicBezTo>
                    <a:pt x="56" y="76"/>
                    <a:pt x="56" y="76"/>
                    <a:pt x="56" y="76"/>
                  </a:cubicBezTo>
                  <a:cubicBezTo>
                    <a:pt x="55" y="76"/>
                    <a:pt x="55" y="76"/>
                    <a:pt x="55" y="76"/>
                  </a:cubicBezTo>
                  <a:cubicBezTo>
                    <a:pt x="55" y="69"/>
                    <a:pt x="55" y="69"/>
                    <a:pt x="55" y="69"/>
                  </a:cubicBezTo>
                  <a:cubicBezTo>
                    <a:pt x="65" y="69"/>
                    <a:pt x="65" y="69"/>
                    <a:pt x="65" y="69"/>
                  </a:cubicBezTo>
                  <a:cubicBezTo>
                    <a:pt x="65" y="76"/>
                    <a:pt x="65" y="76"/>
                    <a:pt x="65" y="76"/>
                  </a:cubicBezTo>
                  <a:cubicBezTo>
                    <a:pt x="64" y="76"/>
                    <a:pt x="64" y="76"/>
                    <a:pt x="64" y="76"/>
                  </a:cubicBezTo>
                  <a:cubicBezTo>
                    <a:pt x="70" y="101"/>
                    <a:pt x="70" y="101"/>
                    <a:pt x="70" y="101"/>
                  </a:cubicBezTo>
                  <a:cubicBezTo>
                    <a:pt x="85" y="73"/>
                    <a:pt x="85" y="73"/>
                    <a:pt x="85" y="73"/>
                  </a:cubicBezTo>
                  <a:cubicBezTo>
                    <a:pt x="90" y="73"/>
                    <a:pt x="95" y="73"/>
                    <a:pt x="100" y="73"/>
                  </a:cubicBezTo>
                  <a:cubicBezTo>
                    <a:pt x="126" y="90"/>
                    <a:pt x="135" y="92"/>
                    <a:pt x="165" y="123"/>
                  </a:cubicBezTo>
                  <a:close/>
                  <a:moveTo>
                    <a:pt x="120" y="46"/>
                  </a:moveTo>
                  <a:cubicBezTo>
                    <a:pt x="120" y="80"/>
                    <a:pt x="120" y="80"/>
                    <a:pt x="120" y="80"/>
                  </a:cubicBezTo>
                  <a:cubicBezTo>
                    <a:pt x="134" y="80"/>
                    <a:pt x="134" y="80"/>
                    <a:pt x="134" y="80"/>
                  </a:cubicBezTo>
                  <a:cubicBezTo>
                    <a:pt x="134" y="87"/>
                    <a:pt x="134" y="87"/>
                    <a:pt x="134" y="87"/>
                  </a:cubicBezTo>
                  <a:cubicBezTo>
                    <a:pt x="151" y="100"/>
                    <a:pt x="151" y="100"/>
                    <a:pt x="151" y="100"/>
                  </a:cubicBezTo>
                  <a:cubicBezTo>
                    <a:pt x="151" y="80"/>
                    <a:pt x="151" y="80"/>
                    <a:pt x="151" y="80"/>
                  </a:cubicBezTo>
                  <a:cubicBezTo>
                    <a:pt x="321" y="80"/>
                    <a:pt x="321" y="80"/>
                    <a:pt x="321" y="80"/>
                  </a:cubicBezTo>
                  <a:cubicBezTo>
                    <a:pt x="321" y="196"/>
                    <a:pt x="321" y="196"/>
                    <a:pt x="321" y="196"/>
                  </a:cubicBezTo>
                  <a:cubicBezTo>
                    <a:pt x="151" y="196"/>
                    <a:pt x="151" y="196"/>
                    <a:pt x="151" y="196"/>
                  </a:cubicBezTo>
                  <a:cubicBezTo>
                    <a:pt x="151" y="137"/>
                    <a:pt x="151" y="137"/>
                    <a:pt x="151" y="137"/>
                  </a:cubicBezTo>
                  <a:cubicBezTo>
                    <a:pt x="134" y="132"/>
                    <a:pt x="134" y="132"/>
                    <a:pt x="134" y="132"/>
                  </a:cubicBezTo>
                  <a:cubicBezTo>
                    <a:pt x="134" y="205"/>
                    <a:pt x="134" y="205"/>
                    <a:pt x="134" y="205"/>
                  </a:cubicBezTo>
                  <a:cubicBezTo>
                    <a:pt x="134" y="214"/>
                    <a:pt x="134" y="214"/>
                    <a:pt x="134" y="214"/>
                  </a:cubicBezTo>
                  <a:cubicBezTo>
                    <a:pt x="142" y="214"/>
                    <a:pt x="142" y="214"/>
                    <a:pt x="142" y="214"/>
                  </a:cubicBezTo>
                  <a:cubicBezTo>
                    <a:pt x="330" y="214"/>
                    <a:pt x="330" y="214"/>
                    <a:pt x="330" y="214"/>
                  </a:cubicBezTo>
                  <a:cubicBezTo>
                    <a:pt x="338" y="214"/>
                    <a:pt x="338" y="214"/>
                    <a:pt x="338" y="214"/>
                  </a:cubicBezTo>
                  <a:cubicBezTo>
                    <a:pt x="338" y="205"/>
                    <a:pt x="338" y="205"/>
                    <a:pt x="338" y="205"/>
                  </a:cubicBezTo>
                  <a:cubicBezTo>
                    <a:pt x="338" y="80"/>
                    <a:pt x="338" y="80"/>
                    <a:pt x="338" y="80"/>
                  </a:cubicBezTo>
                  <a:cubicBezTo>
                    <a:pt x="355" y="80"/>
                    <a:pt x="355" y="80"/>
                    <a:pt x="355" y="80"/>
                  </a:cubicBezTo>
                  <a:cubicBezTo>
                    <a:pt x="355" y="46"/>
                    <a:pt x="355" y="46"/>
                    <a:pt x="355" y="46"/>
                  </a:cubicBezTo>
                  <a:cubicBezTo>
                    <a:pt x="120" y="46"/>
                    <a:pt x="120" y="46"/>
                    <a:pt x="120" y="46"/>
                  </a:cubicBezTo>
                  <a:close/>
                  <a:moveTo>
                    <a:pt x="234" y="180"/>
                  </a:moveTo>
                  <a:cubicBezTo>
                    <a:pt x="234" y="162"/>
                    <a:pt x="234" y="162"/>
                    <a:pt x="234" y="162"/>
                  </a:cubicBezTo>
                  <a:cubicBezTo>
                    <a:pt x="236" y="161"/>
                    <a:pt x="236" y="161"/>
                    <a:pt x="236" y="161"/>
                  </a:cubicBezTo>
                  <a:cubicBezTo>
                    <a:pt x="238" y="137"/>
                    <a:pt x="238" y="137"/>
                    <a:pt x="238" y="137"/>
                  </a:cubicBezTo>
                  <a:cubicBezTo>
                    <a:pt x="240" y="136"/>
                    <a:pt x="240" y="136"/>
                    <a:pt x="240" y="136"/>
                  </a:cubicBezTo>
                  <a:cubicBezTo>
                    <a:pt x="240" y="180"/>
                    <a:pt x="240" y="180"/>
                    <a:pt x="240" y="180"/>
                  </a:cubicBezTo>
                  <a:cubicBezTo>
                    <a:pt x="234" y="180"/>
                    <a:pt x="234" y="180"/>
                    <a:pt x="234" y="180"/>
                  </a:cubicBezTo>
                  <a:close/>
                  <a:moveTo>
                    <a:pt x="263" y="94"/>
                  </a:moveTo>
                  <a:cubicBezTo>
                    <a:pt x="244" y="94"/>
                    <a:pt x="244" y="94"/>
                    <a:pt x="244" y="94"/>
                  </a:cubicBezTo>
                  <a:cubicBezTo>
                    <a:pt x="226" y="95"/>
                    <a:pt x="226" y="95"/>
                    <a:pt x="226" y="95"/>
                  </a:cubicBezTo>
                  <a:cubicBezTo>
                    <a:pt x="232" y="105"/>
                    <a:pt x="232" y="105"/>
                    <a:pt x="232" y="105"/>
                  </a:cubicBezTo>
                  <a:cubicBezTo>
                    <a:pt x="225" y="110"/>
                    <a:pt x="225" y="110"/>
                    <a:pt x="225" y="110"/>
                  </a:cubicBezTo>
                  <a:cubicBezTo>
                    <a:pt x="223" y="111"/>
                    <a:pt x="223" y="111"/>
                    <a:pt x="223" y="111"/>
                  </a:cubicBezTo>
                  <a:cubicBezTo>
                    <a:pt x="223" y="114"/>
                    <a:pt x="223" y="114"/>
                    <a:pt x="223" y="114"/>
                  </a:cubicBezTo>
                  <a:cubicBezTo>
                    <a:pt x="221" y="143"/>
                    <a:pt x="221" y="143"/>
                    <a:pt x="221" y="143"/>
                  </a:cubicBezTo>
                  <a:cubicBezTo>
                    <a:pt x="205" y="128"/>
                    <a:pt x="205" y="128"/>
                    <a:pt x="205" y="128"/>
                  </a:cubicBezTo>
                  <a:cubicBezTo>
                    <a:pt x="199" y="122"/>
                    <a:pt x="199" y="122"/>
                    <a:pt x="199" y="122"/>
                  </a:cubicBezTo>
                  <a:cubicBezTo>
                    <a:pt x="195" y="130"/>
                    <a:pt x="195" y="130"/>
                    <a:pt x="195" y="130"/>
                  </a:cubicBezTo>
                  <a:cubicBezTo>
                    <a:pt x="186" y="149"/>
                    <a:pt x="186" y="149"/>
                    <a:pt x="186" y="149"/>
                  </a:cubicBezTo>
                  <a:cubicBezTo>
                    <a:pt x="183" y="145"/>
                    <a:pt x="183" y="145"/>
                    <a:pt x="183" y="145"/>
                  </a:cubicBezTo>
                  <a:cubicBezTo>
                    <a:pt x="180" y="141"/>
                    <a:pt x="180" y="141"/>
                    <a:pt x="180" y="141"/>
                  </a:cubicBezTo>
                  <a:cubicBezTo>
                    <a:pt x="176" y="142"/>
                    <a:pt x="176" y="142"/>
                    <a:pt x="176" y="142"/>
                  </a:cubicBezTo>
                  <a:cubicBezTo>
                    <a:pt x="157" y="148"/>
                    <a:pt x="157" y="148"/>
                    <a:pt x="157" y="148"/>
                  </a:cubicBezTo>
                  <a:cubicBezTo>
                    <a:pt x="160" y="159"/>
                    <a:pt x="160" y="159"/>
                    <a:pt x="160" y="159"/>
                  </a:cubicBezTo>
                  <a:cubicBezTo>
                    <a:pt x="175" y="155"/>
                    <a:pt x="175" y="155"/>
                    <a:pt x="175" y="155"/>
                  </a:cubicBezTo>
                  <a:cubicBezTo>
                    <a:pt x="182" y="165"/>
                    <a:pt x="182" y="165"/>
                    <a:pt x="182" y="165"/>
                  </a:cubicBezTo>
                  <a:cubicBezTo>
                    <a:pt x="192" y="164"/>
                    <a:pt x="192" y="164"/>
                    <a:pt x="192" y="164"/>
                  </a:cubicBezTo>
                  <a:cubicBezTo>
                    <a:pt x="203" y="142"/>
                    <a:pt x="203" y="142"/>
                    <a:pt x="203" y="142"/>
                  </a:cubicBezTo>
                  <a:cubicBezTo>
                    <a:pt x="222" y="160"/>
                    <a:pt x="222" y="160"/>
                    <a:pt x="222" y="160"/>
                  </a:cubicBezTo>
                  <a:cubicBezTo>
                    <a:pt x="232" y="156"/>
                    <a:pt x="232" y="156"/>
                    <a:pt x="232" y="156"/>
                  </a:cubicBezTo>
                  <a:cubicBezTo>
                    <a:pt x="234" y="118"/>
                    <a:pt x="234" y="118"/>
                    <a:pt x="234" y="118"/>
                  </a:cubicBezTo>
                  <a:cubicBezTo>
                    <a:pt x="239" y="115"/>
                    <a:pt x="239" y="115"/>
                    <a:pt x="239" y="115"/>
                  </a:cubicBezTo>
                  <a:cubicBezTo>
                    <a:pt x="246" y="126"/>
                    <a:pt x="246" y="126"/>
                    <a:pt x="246" y="126"/>
                  </a:cubicBezTo>
                  <a:cubicBezTo>
                    <a:pt x="254" y="110"/>
                    <a:pt x="254" y="110"/>
                    <a:pt x="254" y="110"/>
                  </a:cubicBezTo>
                  <a:cubicBezTo>
                    <a:pt x="263" y="94"/>
                    <a:pt x="263" y="94"/>
                    <a:pt x="263" y="94"/>
                  </a:cubicBezTo>
                  <a:close/>
                  <a:moveTo>
                    <a:pt x="178" y="180"/>
                  </a:moveTo>
                  <a:cubicBezTo>
                    <a:pt x="178" y="171"/>
                    <a:pt x="178" y="171"/>
                    <a:pt x="178" y="171"/>
                  </a:cubicBezTo>
                  <a:cubicBezTo>
                    <a:pt x="179" y="172"/>
                    <a:pt x="179" y="172"/>
                    <a:pt x="179" y="172"/>
                  </a:cubicBezTo>
                  <a:cubicBezTo>
                    <a:pt x="184" y="172"/>
                    <a:pt x="184" y="172"/>
                    <a:pt x="184" y="172"/>
                  </a:cubicBezTo>
                  <a:cubicBezTo>
                    <a:pt x="184" y="180"/>
                    <a:pt x="184" y="180"/>
                    <a:pt x="184" y="180"/>
                  </a:cubicBezTo>
                  <a:cubicBezTo>
                    <a:pt x="182" y="180"/>
                    <a:pt x="180" y="180"/>
                    <a:pt x="178" y="180"/>
                  </a:cubicBezTo>
                  <a:close/>
                  <a:moveTo>
                    <a:pt x="167" y="180"/>
                  </a:moveTo>
                  <a:cubicBezTo>
                    <a:pt x="167" y="165"/>
                    <a:pt x="167" y="165"/>
                    <a:pt x="167" y="165"/>
                  </a:cubicBezTo>
                  <a:cubicBezTo>
                    <a:pt x="173" y="163"/>
                    <a:pt x="173" y="163"/>
                    <a:pt x="173" y="163"/>
                  </a:cubicBezTo>
                  <a:cubicBezTo>
                    <a:pt x="173" y="163"/>
                    <a:pt x="173" y="163"/>
                    <a:pt x="173" y="163"/>
                  </a:cubicBezTo>
                  <a:cubicBezTo>
                    <a:pt x="173" y="180"/>
                    <a:pt x="173" y="180"/>
                    <a:pt x="173" y="180"/>
                  </a:cubicBezTo>
                  <a:cubicBezTo>
                    <a:pt x="167" y="180"/>
                    <a:pt x="167" y="180"/>
                    <a:pt x="167" y="180"/>
                  </a:cubicBezTo>
                  <a:close/>
                  <a:moveTo>
                    <a:pt x="189" y="180"/>
                  </a:moveTo>
                  <a:cubicBezTo>
                    <a:pt x="189" y="172"/>
                    <a:pt x="189" y="172"/>
                    <a:pt x="189" y="172"/>
                  </a:cubicBezTo>
                  <a:cubicBezTo>
                    <a:pt x="195" y="171"/>
                    <a:pt x="195" y="171"/>
                    <a:pt x="195" y="171"/>
                  </a:cubicBezTo>
                  <a:cubicBezTo>
                    <a:pt x="196" y="171"/>
                    <a:pt x="196" y="171"/>
                    <a:pt x="196" y="171"/>
                  </a:cubicBezTo>
                  <a:cubicBezTo>
                    <a:pt x="196" y="180"/>
                    <a:pt x="196" y="180"/>
                    <a:pt x="196" y="180"/>
                  </a:cubicBezTo>
                  <a:cubicBezTo>
                    <a:pt x="193" y="180"/>
                    <a:pt x="191" y="180"/>
                    <a:pt x="189" y="180"/>
                  </a:cubicBezTo>
                  <a:close/>
                  <a:moveTo>
                    <a:pt x="200" y="180"/>
                  </a:moveTo>
                  <a:cubicBezTo>
                    <a:pt x="200" y="160"/>
                    <a:pt x="200" y="160"/>
                    <a:pt x="200" y="160"/>
                  </a:cubicBezTo>
                  <a:cubicBezTo>
                    <a:pt x="204" y="152"/>
                    <a:pt x="204" y="152"/>
                    <a:pt x="204" y="152"/>
                  </a:cubicBezTo>
                  <a:cubicBezTo>
                    <a:pt x="207" y="155"/>
                    <a:pt x="207" y="155"/>
                    <a:pt x="207" y="155"/>
                  </a:cubicBezTo>
                  <a:cubicBezTo>
                    <a:pt x="207" y="180"/>
                    <a:pt x="207" y="180"/>
                    <a:pt x="207" y="180"/>
                  </a:cubicBezTo>
                  <a:cubicBezTo>
                    <a:pt x="205" y="180"/>
                    <a:pt x="203" y="180"/>
                    <a:pt x="200" y="180"/>
                  </a:cubicBezTo>
                  <a:close/>
                  <a:moveTo>
                    <a:pt x="212" y="180"/>
                  </a:moveTo>
                  <a:cubicBezTo>
                    <a:pt x="212" y="159"/>
                    <a:pt x="212" y="159"/>
                    <a:pt x="212" y="159"/>
                  </a:cubicBezTo>
                  <a:cubicBezTo>
                    <a:pt x="218" y="165"/>
                    <a:pt x="218" y="165"/>
                    <a:pt x="218" y="165"/>
                  </a:cubicBezTo>
                  <a:cubicBezTo>
                    <a:pt x="218" y="180"/>
                    <a:pt x="218" y="180"/>
                    <a:pt x="218" y="180"/>
                  </a:cubicBezTo>
                  <a:cubicBezTo>
                    <a:pt x="216" y="180"/>
                    <a:pt x="214" y="180"/>
                    <a:pt x="212" y="180"/>
                  </a:cubicBezTo>
                  <a:close/>
                  <a:moveTo>
                    <a:pt x="223" y="180"/>
                  </a:moveTo>
                  <a:cubicBezTo>
                    <a:pt x="223" y="167"/>
                    <a:pt x="223" y="167"/>
                    <a:pt x="223" y="167"/>
                  </a:cubicBezTo>
                  <a:cubicBezTo>
                    <a:pt x="229" y="164"/>
                    <a:pt x="229" y="164"/>
                    <a:pt x="229" y="164"/>
                  </a:cubicBezTo>
                  <a:cubicBezTo>
                    <a:pt x="229" y="180"/>
                    <a:pt x="229" y="180"/>
                    <a:pt x="229" y="180"/>
                  </a:cubicBezTo>
                  <a:cubicBezTo>
                    <a:pt x="227" y="180"/>
                    <a:pt x="225" y="180"/>
                    <a:pt x="223" y="180"/>
                  </a:cubicBezTo>
                  <a:close/>
                  <a:moveTo>
                    <a:pt x="285" y="123"/>
                  </a:moveTo>
                  <a:cubicBezTo>
                    <a:pt x="293" y="123"/>
                    <a:pt x="301" y="126"/>
                    <a:pt x="306" y="131"/>
                  </a:cubicBezTo>
                  <a:cubicBezTo>
                    <a:pt x="311" y="137"/>
                    <a:pt x="314" y="144"/>
                    <a:pt x="314" y="152"/>
                  </a:cubicBezTo>
                  <a:cubicBezTo>
                    <a:pt x="314" y="156"/>
                    <a:pt x="314" y="159"/>
                    <a:pt x="313" y="162"/>
                  </a:cubicBezTo>
                  <a:cubicBezTo>
                    <a:pt x="313" y="162"/>
                    <a:pt x="313" y="162"/>
                    <a:pt x="313" y="162"/>
                  </a:cubicBezTo>
                  <a:cubicBezTo>
                    <a:pt x="313" y="162"/>
                    <a:pt x="313" y="162"/>
                    <a:pt x="313" y="162"/>
                  </a:cubicBezTo>
                  <a:cubicBezTo>
                    <a:pt x="313" y="162"/>
                    <a:pt x="313" y="162"/>
                    <a:pt x="313" y="162"/>
                  </a:cubicBezTo>
                  <a:cubicBezTo>
                    <a:pt x="311" y="166"/>
                    <a:pt x="309" y="170"/>
                    <a:pt x="306" y="173"/>
                  </a:cubicBezTo>
                  <a:cubicBezTo>
                    <a:pt x="301" y="178"/>
                    <a:pt x="293" y="181"/>
                    <a:pt x="285" y="181"/>
                  </a:cubicBezTo>
                  <a:cubicBezTo>
                    <a:pt x="277" y="181"/>
                    <a:pt x="270" y="178"/>
                    <a:pt x="265" y="173"/>
                  </a:cubicBezTo>
                  <a:cubicBezTo>
                    <a:pt x="259" y="167"/>
                    <a:pt x="256" y="160"/>
                    <a:pt x="256" y="152"/>
                  </a:cubicBezTo>
                  <a:cubicBezTo>
                    <a:pt x="256" y="151"/>
                    <a:pt x="256" y="151"/>
                    <a:pt x="256" y="150"/>
                  </a:cubicBezTo>
                  <a:cubicBezTo>
                    <a:pt x="256" y="149"/>
                    <a:pt x="256" y="149"/>
                    <a:pt x="256" y="148"/>
                  </a:cubicBezTo>
                  <a:cubicBezTo>
                    <a:pt x="257" y="145"/>
                    <a:pt x="257" y="145"/>
                    <a:pt x="257" y="145"/>
                  </a:cubicBezTo>
                  <a:cubicBezTo>
                    <a:pt x="259" y="146"/>
                    <a:pt x="259" y="146"/>
                    <a:pt x="259" y="146"/>
                  </a:cubicBezTo>
                  <a:cubicBezTo>
                    <a:pt x="268" y="147"/>
                    <a:pt x="277" y="148"/>
                    <a:pt x="282" y="149"/>
                  </a:cubicBezTo>
                  <a:cubicBezTo>
                    <a:pt x="280" y="126"/>
                    <a:pt x="280" y="126"/>
                    <a:pt x="280" y="126"/>
                  </a:cubicBezTo>
                  <a:cubicBezTo>
                    <a:pt x="280" y="123"/>
                    <a:pt x="280" y="123"/>
                    <a:pt x="280" y="123"/>
                  </a:cubicBezTo>
                  <a:cubicBezTo>
                    <a:pt x="283" y="123"/>
                    <a:pt x="283" y="123"/>
                    <a:pt x="283" y="123"/>
                  </a:cubicBezTo>
                  <a:cubicBezTo>
                    <a:pt x="283" y="123"/>
                    <a:pt x="283" y="123"/>
                    <a:pt x="284" y="123"/>
                  </a:cubicBezTo>
                  <a:cubicBezTo>
                    <a:pt x="284" y="123"/>
                    <a:pt x="284" y="123"/>
                    <a:pt x="284" y="123"/>
                  </a:cubicBezTo>
                  <a:cubicBezTo>
                    <a:pt x="284" y="123"/>
                    <a:pt x="285" y="123"/>
                    <a:pt x="285" y="123"/>
                  </a:cubicBezTo>
                  <a:close/>
                  <a:moveTo>
                    <a:pt x="281" y="175"/>
                  </a:moveTo>
                  <a:cubicBezTo>
                    <a:pt x="279" y="175"/>
                    <a:pt x="278" y="175"/>
                    <a:pt x="277" y="174"/>
                  </a:cubicBezTo>
                  <a:cubicBezTo>
                    <a:pt x="306" y="162"/>
                    <a:pt x="306" y="162"/>
                    <a:pt x="306" y="162"/>
                  </a:cubicBezTo>
                  <a:cubicBezTo>
                    <a:pt x="306" y="164"/>
                    <a:pt x="305" y="165"/>
                    <a:pt x="305" y="165"/>
                  </a:cubicBezTo>
                  <a:cubicBezTo>
                    <a:pt x="281" y="175"/>
                    <a:pt x="281" y="175"/>
                    <a:pt x="281" y="175"/>
                  </a:cubicBezTo>
                  <a:close/>
                  <a:moveTo>
                    <a:pt x="302" y="169"/>
                  </a:moveTo>
                  <a:cubicBezTo>
                    <a:pt x="297" y="173"/>
                    <a:pt x="292" y="176"/>
                    <a:pt x="285" y="176"/>
                  </a:cubicBezTo>
                  <a:cubicBezTo>
                    <a:pt x="302" y="169"/>
                    <a:pt x="302" y="169"/>
                    <a:pt x="302" y="169"/>
                  </a:cubicBezTo>
                  <a:close/>
                  <a:moveTo>
                    <a:pt x="286" y="135"/>
                  </a:moveTo>
                  <a:cubicBezTo>
                    <a:pt x="286" y="133"/>
                    <a:pt x="286" y="133"/>
                    <a:pt x="286" y="133"/>
                  </a:cubicBezTo>
                  <a:cubicBezTo>
                    <a:pt x="294" y="130"/>
                    <a:pt x="294" y="130"/>
                    <a:pt x="294" y="130"/>
                  </a:cubicBezTo>
                  <a:cubicBezTo>
                    <a:pt x="295" y="130"/>
                    <a:pt x="296" y="131"/>
                    <a:pt x="297" y="131"/>
                  </a:cubicBezTo>
                  <a:cubicBezTo>
                    <a:pt x="286" y="135"/>
                    <a:pt x="286" y="135"/>
                    <a:pt x="286" y="135"/>
                  </a:cubicBezTo>
                  <a:close/>
                  <a:moveTo>
                    <a:pt x="299" y="133"/>
                  </a:moveTo>
                  <a:cubicBezTo>
                    <a:pt x="300" y="133"/>
                    <a:pt x="300" y="134"/>
                    <a:pt x="301" y="134"/>
                  </a:cubicBezTo>
                  <a:cubicBezTo>
                    <a:pt x="287" y="140"/>
                    <a:pt x="287" y="140"/>
                    <a:pt x="287" y="140"/>
                  </a:cubicBezTo>
                  <a:cubicBezTo>
                    <a:pt x="287" y="138"/>
                    <a:pt x="287" y="138"/>
                    <a:pt x="287" y="138"/>
                  </a:cubicBezTo>
                  <a:cubicBezTo>
                    <a:pt x="299" y="133"/>
                    <a:pt x="299" y="133"/>
                    <a:pt x="299" y="133"/>
                  </a:cubicBezTo>
                  <a:close/>
                  <a:moveTo>
                    <a:pt x="274" y="173"/>
                  </a:moveTo>
                  <a:cubicBezTo>
                    <a:pt x="274" y="173"/>
                    <a:pt x="273" y="172"/>
                    <a:pt x="272" y="172"/>
                  </a:cubicBezTo>
                  <a:cubicBezTo>
                    <a:pt x="308" y="157"/>
                    <a:pt x="308" y="157"/>
                    <a:pt x="308" y="157"/>
                  </a:cubicBezTo>
                  <a:cubicBezTo>
                    <a:pt x="308" y="158"/>
                    <a:pt x="308" y="159"/>
                    <a:pt x="308" y="160"/>
                  </a:cubicBezTo>
                  <a:cubicBezTo>
                    <a:pt x="274" y="173"/>
                    <a:pt x="274" y="173"/>
                    <a:pt x="274" y="173"/>
                  </a:cubicBezTo>
                  <a:close/>
                  <a:moveTo>
                    <a:pt x="270" y="170"/>
                  </a:moveTo>
                  <a:cubicBezTo>
                    <a:pt x="269" y="170"/>
                    <a:pt x="269" y="169"/>
                    <a:pt x="268" y="169"/>
                  </a:cubicBezTo>
                  <a:cubicBezTo>
                    <a:pt x="268" y="169"/>
                    <a:pt x="268" y="169"/>
                    <a:pt x="268" y="169"/>
                  </a:cubicBezTo>
                  <a:cubicBezTo>
                    <a:pt x="309" y="152"/>
                    <a:pt x="309" y="152"/>
                    <a:pt x="309" y="152"/>
                  </a:cubicBezTo>
                  <a:cubicBezTo>
                    <a:pt x="309" y="153"/>
                    <a:pt x="309" y="154"/>
                    <a:pt x="309" y="154"/>
                  </a:cubicBezTo>
                  <a:cubicBezTo>
                    <a:pt x="270" y="170"/>
                    <a:pt x="270" y="170"/>
                    <a:pt x="270" y="170"/>
                  </a:cubicBezTo>
                  <a:close/>
                  <a:moveTo>
                    <a:pt x="267" y="167"/>
                  </a:moveTo>
                  <a:cubicBezTo>
                    <a:pt x="266" y="166"/>
                    <a:pt x="266" y="166"/>
                    <a:pt x="265" y="165"/>
                  </a:cubicBezTo>
                  <a:cubicBezTo>
                    <a:pt x="308" y="148"/>
                    <a:pt x="308" y="148"/>
                    <a:pt x="308" y="148"/>
                  </a:cubicBezTo>
                  <a:cubicBezTo>
                    <a:pt x="309" y="148"/>
                    <a:pt x="309" y="149"/>
                    <a:pt x="309" y="150"/>
                  </a:cubicBezTo>
                  <a:cubicBezTo>
                    <a:pt x="267" y="167"/>
                    <a:pt x="267" y="167"/>
                    <a:pt x="267" y="167"/>
                  </a:cubicBezTo>
                  <a:close/>
                  <a:moveTo>
                    <a:pt x="264" y="163"/>
                  </a:moveTo>
                  <a:cubicBezTo>
                    <a:pt x="264" y="162"/>
                    <a:pt x="264" y="162"/>
                    <a:pt x="263" y="161"/>
                  </a:cubicBezTo>
                  <a:cubicBezTo>
                    <a:pt x="281" y="154"/>
                    <a:pt x="281" y="154"/>
                    <a:pt x="281" y="154"/>
                  </a:cubicBezTo>
                  <a:cubicBezTo>
                    <a:pt x="283" y="155"/>
                    <a:pt x="285" y="155"/>
                    <a:pt x="285" y="155"/>
                  </a:cubicBezTo>
                  <a:cubicBezTo>
                    <a:pt x="264" y="163"/>
                    <a:pt x="264" y="163"/>
                    <a:pt x="264" y="163"/>
                  </a:cubicBezTo>
                  <a:close/>
                  <a:moveTo>
                    <a:pt x="285" y="155"/>
                  </a:moveTo>
                  <a:cubicBezTo>
                    <a:pt x="288" y="152"/>
                    <a:pt x="288" y="152"/>
                    <a:pt x="288" y="152"/>
                  </a:cubicBezTo>
                  <a:cubicBezTo>
                    <a:pt x="288" y="151"/>
                    <a:pt x="288" y="151"/>
                    <a:pt x="288" y="151"/>
                  </a:cubicBezTo>
                  <a:cubicBezTo>
                    <a:pt x="307" y="143"/>
                    <a:pt x="307" y="143"/>
                    <a:pt x="307" y="143"/>
                  </a:cubicBezTo>
                  <a:cubicBezTo>
                    <a:pt x="308" y="144"/>
                    <a:pt x="308" y="145"/>
                    <a:pt x="308" y="145"/>
                  </a:cubicBezTo>
                  <a:cubicBezTo>
                    <a:pt x="285" y="155"/>
                    <a:pt x="285" y="155"/>
                    <a:pt x="285" y="155"/>
                  </a:cubicBezTo>
                  <a:close/>
                  <a:moveTo>
                    <a:pt x="263" y="159"/>
                  </a:moveTo>
                  <a:cubicBezTo>
                    <a:pt x="262" y="158"/>
                    <a:pt x="262" y="158"/>
                    <a:pt x="262" y="157"/>
                  </a:cubicBezTo>
                  <a:cubicBezTo>
                    <a:pt x="272" y="153"/>
                    <a:pt x="272" y="153"/>
                    <a:pt x="272" y="153"/>
                  </a:cubicBezTo>
                  <a:cubicBezTo>
                    <a:pt x="273" y="153"/>
                    <a:pt x="275" y="153"/>
                    <a:pt x="276" y="154"/>
                  </a:cubicBezTo>
                  <a:cubicBezTo>
                    <a:pt x="263" y="159"/>
                    <a:pt x="263" y="159"/>
                    <a:pt x="263" y="159"/>
                  </a:cubicBezTo>
                  <a:close/>
                  <a:moveTo>
                    <a:pt x="288" y="149"/>
                  </a:moveTo>
                  <a:cubicBezTo>
                    <a:pt x="288" y="147"/>
                    <a:pt x="288" y="147"/>
                    <a:pt x="288" y="147"/>
                  </a:cubicBezTo>
                  <a:cubicBezTo>
                    <a:pt x="305" y="140"/>
                    <a:pt x="305" y="140"/>
                    <a:pt x="305" y="140"/>
                  </a:cubicBezTo>
                  <a:cubicBezTo>
                    <a:pt x="306" y="140"/>
                    <a:pt x="306" y="141"/>
                    <a:pt x="306" y="141"/>
                  </a:cubicBezTo>
                  <a:cubicBezTo>
                    <a:pt x="288" y="149"/>
                    <a:pt x="288" y="149"/>
                    <a:pt x="288" y="149"/>
                  </a:cubicBezTo>
                  <a:close/>
                  <a:moveTo>
                    <a:pt x="262" y="155"/>
                  </a:moveTo>
                  <a:cubicBezTo>
                    <a:pt x="262" y="154"/>
                    <a:pt x="262" y="153"/>
                    <a:pt x="262" y="153"/>
                  </a:cubicBezTo>
                  <a:cubicBezTo>
                    <a:pt x="263" y="152"/>
                    <a:pt x="263" y="152"/>
                    <a:pt x="263" y="152"/>
                  </a:cubicBezTo>
                  <a:cubicBezTo>
                    <a:pt x="265" y="152"/>
                    <a:pt x="266" y="152"/>
                    <a:pt x="267" y="152"/>
                  </a:cubicBezTo>
                  <a:cubicBezTo>
                    <a:pt x="262" y="155"/>
                    <a:pt x="262" y="155"/>
                    <a:pt x="262" y="155"/>
                  </a:cubicBezTo>
                  <a:close/>
                  <a:moveTo>
                    <a:pt x="287" y="144"/>
                  </a:moveTo>
                  <a:cubicBezTo>
                    <a:pt x="287" y="142"/>
                    <a:pt x="287" y="142"/>
                    <a:pt x="287" y="142"/>
                  </a:cubicBezTo>
                  <a:cubicBezTo>
                    <a:pt x="303" y="136"/>
                    <a:pt x="303" y="136"/>
                    <a:pt x="303" y="136"/>
                  </a:cubicBezTo>
                  <a:cubicBezTo>
                    <a:pt x="303" y="136"/>
                    <a:pt x="304" y="137"/>
                    <a:pt x="304" y="138"/>
                  </a:cubicBezTo>
                  <a:cubicBezTo>
                    <a:pt x="287" y="144"/>
                    <a:pt x="287" y="144"/>
                    <a:pt x="287" y="144"/>
                  </a:cubicBezTo>
                  <a:close/>
                  <a:moveTo>
                    <a:pt x="286" y="131"/>
                  </a:moveTo>
                  <a:cubicBezTo>
                    <a:pt x="286" y="128"/>
                    <a:pt x="286" y="128"/>
                    <a:pt x="286" y="128"/>
                  </a:cubicBezTo>
                  <a:cubicBezTo>
                    <a:pt x="287" y="128"/>
                    <a:pt x="289" y="129"/>
                    <a:pt x="291" y="129"/>
                  </a:cubicBezTo>
                  <a:cubicBezTo>
                    <a:pt x="286" y="131"/>
                    <a:pt x="286" y="131"/>
                    <a:pt x="286" y="131"/>
                  </a:cubicBezTo>
                  <a:close/>
                  <a:moveTo>
                    <a:pt x="251" y="137"/>
                  </a:moveTo>
                  <a:cubicBezTo>
                    <a:pt x="252" y="132"/>
                    <a:pt x="255" y="127"/>
                    <a:pt x="258" y="123"/>
                  </a:cubicBezTo>
                  <a:cubicBezTo>
                    <a:pt x="262" y="119"/>
                    <a:pt x="267" y="117"/>
                    <a:pt x="273" y="116"/>
                  </a:cubicBezTo>
                  <a:cubicBezTo>
                    <a:pt x="276" y="116"/>
                    <a:pt x="276" y="116"/>
                    <a:pt x="276" y="116"/>
                  </a:cubicBezTo>
                  <a:cubicBezTo>
                    <a:pt x="276" y="119"/>
                    <a:pt x="276" y="119"/>
                    <a:pt x="276" y="119"/>
                  </a:cubicBezTo>
                  <a:cubicBezTo>
                    <a:pt x="278" y="140"/>
                    <a:pt x="278" y="140"/>
                    <a:pt x="278" y="140"/>
                  </a:cubicBezTo>
                  <a:cubicBezTo>
                    <a:pt x="275" y="143"/>
                    <a:pt x="275" y="143"/>
                    <a:pt x="275" y="143"/>
                  </a:cubicBezTo>
                  <a:cubicBezTo>
                    <a:pt x="275" y="143"/>
                    <a:pt x="263" y="142"/>
                    <a:pt x="254" y="140"/>
                  </a:cubicBezTo>
                  <a:cubicBezTo>
                    <a:pt x="251" y="140"/>
                    <a:pt x="251" y="140"/>
                    <a:pt x="251" y="140"/>
                  </a:cubicBezTo>
                  <a:cubicBezTo>
                    <a:pt x="251" y="137"/>
                    <a:pt x="251" y="137"/>
                    <a:pt x="251" y="137"/>
                  </a:cubicBezTo>
                  <a:close/>
                  <a:moveTo>
                    <a:pt x="262" y="127"/>
                  </a:moveTo>
                  <a:cubicBezTo>
                    <a:pt x="265" y="125"/>
                    <a:pt x="268" y="123"/>
                    <a:pt x="271" y="122"/>
                  </a:cubicBezTo>
                  <a:cubicBezTo>
                    <a:pt x="272" y="137"/>
                    <a:pt x="272" y="137"/>
                    <a:pt x="272" y="137"/>
                  </a:cubicBezTo>
                  <a:cubicBezTo>
                    <a:pt x="269" y="137"/>
                    <a:pt x="263" y="136"/>
                    <a:pt x="257" y="135"/>
                  </a:cubicBezTo>
                  <a:cubicBezTo>
                    <a:pt x="258" y="132"/>
                    <a:pt x="260" y="129"/>
                    <a:pt x="262" y="127"/>
                  </a:cubicBezTo>
                  <a:close/>
                  <a:moveTo>
                    <a:pt x="252" y="253"/>
                  </a:moveTo>
                  <a:cubicBezTo>
                    <a:pt x="265" y="253"/>
                    <a:pt x="265" y="253"/>
                    <a:pt x="265" y="253"/>
                  </a:cubicBezTo>
                  <a:cubicBezTo>
                    <a:pt x="282" y="285"/>
                    <a:pt x="282" y="285"/>
                    <a:pt x="282" y="285"/>
                  </a:cubicBezTo>
                  <a:cubicBezTo>
                    <a:pt x="270" y="285"/>
                    <a:pt x="270" y="285"/>
                    <a:pt x="270" y="285"/>
                  </a:cubicBezTo>
                  <a:cubicBezTo>
                    <a:pt x="252" y="253"/>
                    <a:pt x="252" y="253"/>
                    <a:pt x="252" y="253"/>
                  </a:cubicBezTo>
                  <a:close/>
                  <a:moveTo>
                    <a:pt x="222" y="253"/>
                  </a:moveTo>
                  <a:cubicBezTo>
                    <a:pt x="210" y="253"/>
                    <a:pt x="210" y="253"/>
                    <a:pt x="210" y="253"/>
                  </a:cubicBezTo>
                  <a:cubicBezTo>
                    <a:pt x="193" y="285"/>
                    <a:pt x="193" y="285"/>
                    <a:pt x="193" y="285"/>
                  </a:cubicBezTo>
                  <a:cubicBezTo>
                    <a:pt x="205" y="285"/>
                    <a:pt x="205" y="285"/>
                    <a:pt x="205" y="285"/>
                  </a:cubicBezTo>
                  <a:cubicBezTo>
                    <a:pt x="222" y="253"/>
                    <a:pt x="222" y="253"/>
                    <a:pt x="222" y="253"/>
                  </a:cubicBezTo>
                  <a:close/>
                  <a:moveTo>
                    <a:pt x="227" y="226"/>
                  </a:moveTo>
                  <a:cubicBezTo>
                    <a:pt x="247" y="226"/>
                    <a:pt x="247" y="226"/>
                    <a:pt x="247" y="226"/>
                  </a:cubicBezTo>
                  <a:cubicBezTo>
                    <a:pt x="247" y="286"/>
                    <a:pt x="247" y="286"/>
                    <a:pt x="247" y="286"/>
                  </a:cubicBezTo>
                  <a:cubicBezTo>
                    <a:pt x="227" y="286"/>
                    <a:pt x="227" y="286"/>
                    <a:pt x="227" y="286"/>
                  </a:cubicBezTo>
                  <a:cubicBezTo>
                    <a:pt x="227" y="226"/>
                    <a:pt x="227" y="226"/>
                    <a:pt x="227" y="226"/>
                  </a:cubicBezTo>
                  <a:close/>
                  <a:moveTo>
                    <a:pt x="41" y="45"/>
                  </a:moveTo>
                  <a:cubicBezTo>
                    <a:pt x="40" y="36"/>
                    <a:pt x="40" y="31"/>
                    <a:pt x="42" y="22"/>
                  </a:cubicBezTo>
                  <a:cubicBezTo>
                    <a:pt x="52" y="35"/>
                    <a:pt x="66" y="26"/>
                    <a:pt x="77" y="23"/>
                  </a:cubicBezTo>
                  <a:cubicBezTo>
                    <a:pt x="78" y="30"/>
                    <a:pt x="79" y="35"/>
                    <a:pt x="78" y="45"/>
                  </a:cubicBezTo>
                  <a:cubicBezTo>
                    <a:pt x="87" y="38"/>
                    <a:pt x="87" y="19"/>
                    <a:pt x="82" y="12"/>
                  </a:cubicBezTo>
                  <a:cubicBezTo>
                    <a:pt x="74" y="0"/>
                    <a:pt x="46" y="0"/>
                    <a:pt x="38" y="10"/>
                  </a:cubicBezTo>
                  <a:cubicBezTo>
                    <a:pt x="35" y="14"/>
                    <a:pt x="30" y="39"/>
                    <a:pt x="41" y="4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18" name="组合 14"/>
          <p:cNvGrpSpPr/>
          <p:nvPr/>
        </p:nvGrpSpPr>
        <p:grpSpPr bwMode="auto">
          <a:xfrm>
            <a:off x="4179285" y="3006912"/>
            <a:ext cx="1598356" cy="1124737"/>
            <a:chOff x="0" y="0"/>
            <a:chExt cx="1624019" cy="1147515"/>
          </a:xfrm>
        </p:grpSpPr>
        <p:grpSp>
          <p:nvGrpSpPr>
            <p:cNvPr id="19" name="组合 19"/>
            <p:cNvGrpSpPr/>
            <p:nvPr/>
          </p:nvGrpSpPr>
          <p:grpSpPr bwMode="auto">
            <a:xfrm rot="10800000">
              <a:off x="0" y="0"/>
              <a:ext cx="1624019" cy="1147515"/>
              <a:chOff x="0" y="0"/>
              <a:chExt cx="2070437" cy="1462949"/>
            </a:xfrm>
          </p:grpSpPr>
          <p:sp>
            <p:nvSpPr>
              <p:cNvPr id="21" name="等腰三角形 6"/>
              <p:cNvSpPr/>
              <p:nvPr/>
            </p:nvSpPr>
            <p:spPr bwMode="auto">
              <a:xfrm>
                <a:off x="12143" y="898408"/>
                <a:ext cx="597047"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22" name="右箭头 5"/>
              <p:cNvSpPr/>
              <p:nvPr/>
            </p:nvSpPr>
            <p:spPr bwMode="auto">
              <a:xfrm>
                <a:off x="2025" y="0"/>
                <a:ext cx="2070436"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20" name="Freeform 16"/>
            <p:cNvSpPr>
              <a:spLocks noEditPoints="true"/>
            </p:cNvSpPr>
            <p:nvPr/>
          </p:nvSpPr>
          <p:spPr bwMode="auto">
            <a:xfrm>
              <a:off x="256299" y="532166"/>
              <a:ext cx="372990" cy="308845"/>
            </a:xfrm>
            <a:custGeom>
              <a:avLst/>
              <a:gdLst>
                <a:gd name="T0" fmla="*/ 275249 w 332"/>
                <a:gd name="T1" fmla="*/ 25831 h 275"/>
                <a:gd name="T2" fmla="*/ 317940 w 332"/>
                <a:gd name="T3" fmla="*/ 52784 h 275"/>
                <a:gd name="T4" fmla="*/ 270755 w 332"/>
                <a:gd name="T5" fmla="*/ 11231 h 275"/>
                <a:gd name="T6" fmla="*/ 126951 w 332"/>
                <a:gd name="T7" fmla="*/ 227984 h 275"/>
                <a:gd name="T8" fmla="*/ 78642 w 332"/>
                <a:gd name="T9" fmla="*/ 250445 h 275"/>
                <a:gd name="T10" fmla="*/ 101112 w 332"/>
                <a:gd name="T11" fmla="*/ 299860 h 275"/>
                <a:gd name="T12" fmla="*/ 39321 w 332"/>
                <a:gd name="T13" fmla="*/ 308845 h 275"/>
                <a:gd name="T14" fmla="*/ 60667 w 332"/>
                <a:gd name="T15" fmla="*/ 283014 h 275"/>
                <a:gd name="T16" fmla="*/ 16852 w 332"/>
                <a:gd name="T17" fmla="*/ 250445 h 275"/>
                <a:gd name="T18" fmla="*/ 23593 w 332"/>
                <a:gd name="T19" fmla="*/ 223491 h 275"/>
                <a:gd name="T20" fmla="*/ 0 w 332"/>
                <a:gd name="T21" fmla="*/ 130276 h 275"/>
                <a:gd name="T22" fmla="*/ 48309 w 332"/>
                <a:gd name="T23" fmla="*/ 204399 h 275"/>
                <a:gd name="T24" fmla="*/ 50556 w 332"/>
                <a:gd name="T25" fmla="*/ 222368 h 275"/>
                <a:gd name="T26" fmla="*/ 56173 w 332"/>
                <a:gd name="T27" fmla="*/ 90969 h 275"/>
                <a:gd name="T28" fmla="*/ 58420 w 332"/>
                <a:gd name="T29" fmla="*/ 77492 h 275"/>
                <a:gd name="T30" fmla="*/ 101112 w 332"/>
                <a:gd name="T31" fmla="*/ 29200 h 275"/>
                <a:gd name="T32" fmla="*/ 103359 w 332"/>
                <a:gd name="T33" fmla="*/ 40431 h 275"/>
                <a:gd name="T34" fmla="*/ 103359 w 332"/>
                <a:gd name="T35" fmla="*/ 53907 h 275"/>
                <a:gd name="T36" fmla="*/ 104482 w 332"/>
                <a:gd name="T37" fmla="*/ 68507 h 275"/>
                <a:gd name="T38" fmla="*/ 101112 w 332"/>
                <a:gd name="T39" fmla="*/ 81984 h 275"/>
                <a:gd name="T40" fmla="*/ 89877 w 332"/>
                <a:gd name="T41" fmla="*/ 98830 h 275"/>
                <a:gd name="T42" fmla="*/ 185372 w 332"/>
                <a:gd name="T43" fmla="*/ 121292 h 275"/>
                <a:gd name="T44" fmla="*/ 203347 w 332"/>
                <a:gd name="T45" fmla="*/ 134769 h 275"/>
                <a:gd name="T46" fmla="*/ 233680 w 332"/>
                <a:gd name="T47" fmla="*/ 88723 h 275"/>
                <a:gd name="T48" fmla="*/ 262891 w 332"/>
                <a:gd name="T49" fmla="*/ 98830 h 275"/>
                <a:gd name="T50" fmla="*/ 264014 w 332"/>
                <a:gd name="T51" fmla="*/ 103323 h 275"/>
                <a:gd name="T52" fmla="*/ 279743 w 332"/>
                <a:gd name="T53" fmla="*/ 131400 h 275"/>
                <a:gd name="T54" fmla="*/ 267384 w 332"/>
                <a:gd name="T55" fmla="*/ 103323 h 275"/>
                <a:gd name="T56" fmla="*/ 271878 w 332"/>
                <a:gd name="T57" fmla="*/ 95461 h 275"/>
                <a:gd name="T58" fmla="*/ 266261 w 332"/>
                <a:gd name="T59" fmla="*/ 77492 h 275"/>
                <a:gd name="T60" fmla="*/ 279743 w 332"/>
                <a:gd name="T61" fmla="*/ 69631 h 275"/>
                <a:gd name="T62" fmla="*/ 287607 w 332"/>
                <a:gd name="T63" fmla="*/ 108938 h 275"/>
                <a:gd name="T64" fmla="*/ 289854 w 332"/>
                <a:gd name="T65" fmla="*/ 84230 h 275"/>
                <a:gd name="T66" fmla="*/ 299965 w 332"/>
                <a:gd name="T67" fmla="*/ 78615 h 275"/>
                <a:gd name="T68" fmla="*/ 299965 w 332"/>
                <a:gd name="T69" fmla="*/ 87600 h 275"/>
                <a:gd name="T70" fmla="*/ 312323 w 332"/>
                <a:gd name="T71" fmla="*/ 88723 h 275"/>
                <a:gd name="T72" fmla="*/ 324681 w 332"/>
                <a:gd name="T73" fmla="*/ 77492 h 275"/>
                <a:gd name="T74" fmla="*/ 319064 w 332"/>
                <a:gd name="T75" fmla="*/ 95461 h 275"/>
                <a:gd name="T76" fmla="*/ 323558 w 332"/>
                <a:gd name="T77" fmla="*/ 103323 h 275"/>
                <a:gd name="T78" fmla="*/ 310076 w 332"/>
                <a:gd name="T79" fmla="*/ 129153 h 275"/>
                <a:gd name="T80" fmla="*/ 306706 w 332"/>
                <a:gd name="T81" fmla="*/ 133646 h 275"/>
                <a:gd name="T82" fmla="*/ 325805 w 332"/>
                <a:gd name="T83" fmla="*/ 103323 h 275"/>
                <a:gd name="T84" fmla="*/ 322434 w 332"/>
                <a:gd name="T85" fmla="*/ 98830 h 275"/>
                <a:gd name="T86" fmla="*/ 325805 w 332"/>
                <a:gd name="T87" fmla="*/ 77492 h 275"/>
                <a:gd name="T88" fmla="*/ 361755 w 332"/>
                <a:gd name="T89" fmla="*/ 134769 h 275"/>
                <a:gd name="T90" fmla="*/ 372990 w 332"/>
                <a:gd name="T91" fmla="*/ 156107 h 275"/>
                <a:gd name="T92" fmla="*/ 372990 w 332"/>
                <a:gd name="T93" fmla="*/ 307722 h 275"/>
                <a:gd name="T94" fmla="*/ 213458 w 332"/>
                <a:gd name="T95" fmla="*/ 165092 h 275"/>
                <a:gd name="T96" fmla="*/ 165149 w 332"/>
                <a:gd name="T97" fmla="*/ 139261 h 275"/>
                <a:gd name="T98" fmla="*/ 114593 w 332"/>
                <a:gd name="T99" fmla="*/ 186430 h 275"/>
                <a:gd name="T100" fmla="*/ 147174 w 332"/>
                <a:gd name="T101" fmla="*/ 308845 h 275"/>
                <a:gd name="T102" fmla="*/ 146050 w 332"/>
                <a:gd name="T103" fmla="*/ 229107 h 275"/>
                <a:gd name="T104" fmla="*/ 253903 w 332"/>
                <a:gd name="T105" fmla="*/ 134769 h 275"/>
                <a:gd name="T106" fmla="*/ 255026 w 332"/>
                <a:gd name="T107" fmla="*/ 120169 h 275"/>
                <a:gd name="T108" fmla="*/ 253903 w 332"/>
                <a:gd name="T109" fmla="*/ 134769 h 275"/>
                <a:gd name="T110" fmla="*/ 338163 w 332"/>
                <a:gd name="T111" fmla="*/ 134769 h 275"/>
                <a:gd name="T112" fmla="*/ 337039 w 332"/>
                <a:gd name="T113" fmla="*/ 120169 h 2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2" h="275">
                  <a:moveTo>
                    <a:pt x="244" y="46"/>
                  </a:moveTo>
                  <a:cubicBezTo>
                    <a:pt x="243" y="38"/>
                    <a:pt x="243" y="32"/>
                    <a:pt x="245" y="23"/>
                  </a:cubicBezTo>
                  <a:cubicBezTo>
                    <a:pt x="255" y="37"/>
                    <a:pt x="270" y="27"/>
                    <a:pt x="281" y="24"/>
                  </a:cubicBezTo>
                  <a:cubicBezTo>
                    <a:pt x="283" y="31"/>
                    <a:pt x="283" y="37"/>
                    <a:pt x="283" y="47"/>
                  </a:cubicBezTo>
                  <a:cubicBezTo>
                    <a:pt x="291" y="39"/>
                    <a:pt x="291" y="19"/>
                    <a:pt x="286" y="12"/>
                  </a:cubicBezTo>
                  <a:cubicBezTo>
                    <a:pt x="278" y="1"/>
                    <a:pt x="249" y="0"/>
                    <a:pt x="241" y="10"/>
                  </a:cubicBezTo>
                  <a:cubicBezTo>
                    <a:pt x="237" y="14"/>
                    <a:pt x="233" y="41"/>
                    <a:pt x="244" y="46"/>
                  </a:cubicBezTo>
                  <a:close/>
                  <a:moveTo>
                    <a:pt x="113" y="203"/>
                  </a:moveTo>
                  <a:cubicBezTo>
                    <a:pt x="113" y="211"/>
                    <a:pt x="113" y="211"/>
                    <a:pt x="113" y="211"/>
                  </a:cubicBezTo>
                  <a:cubicBezTo>
                    <a:pt x="70" y="223"/>
                    <a:pt x="70" y="223"/>
                    <a:pt x="70" y="223"/>
                  </a:cubicBezTo>
                  <a:cubicBezTo>
                    <a:pt x="70" y="252"/>
                    <a:pt x="70" y="252"/>
                    <a:pt x="70" y="252"/>
                  </a:cubicBezTo>
                  <a:cubicBezTo>
                    <a:pt x="90" y="267"/>
                    <a:pt x="90" y="267"/>
                    <a:pt x="90" y="267"/>
                  </a:cubicBezTo>
                  <a:cubicBezTo>
                    <a:pt x="90" y="275"/>
                    <a:pt x="90" y="275"/>
                    <a:pt x="90" y="275"/>
                  </a:cubicBezTo>
                  <a:cubicBezTo>
                    <a:pt x="35" y="275"/>
                    <a:pt x="35" y="275"/>
                    <a:pt x="35" y="275"/>
                  </a:cubicBezTo>
                  <a:cubicBezTo>
                    <a:pt x="35" y="266"/>
                    <a:pt x="35" y="266"/>
                    <a:pt x="35" y="266"/>
                  </a:cubicBezTo>
                  <a:cubicBezTo>
                    <a:pt x="54" y="252"/>
                    <a:pt x="54" y="252"/>
                    <a:pt x="54" y="252"/>
                  </a:cubicBezTo>
                  <a:cubicBezTo>
                    <a:pt x="54" y="223"/>
                    <a:pt x="54" y="223"/>
                    <a:pt x="54" y="223"/>
                  </a:cubicBezTo>
                  <a:cubicBezTo>
                    <a:pt x="15" y="223"/>
                    <a:pt x="15" y="223"/>
                    <a:pt x="15" y="223"/>
                  </a:cubicBezTo>
                  <a:cubicBezTo>
                    <a:pt x="12" y="202"/>
                    <a:pt x="12" y="202"/>
                    <a:pt x="12" y="202"/>
                  </a:cubicBezTo>
                  <a:cubicBezTo>
                    <a:pt x="21" y="199"/>
                    <a:pt x="21" y="199"/>
                    <a:pt x="21" y="199"/>
                  </a:cubicBezTo>
                  <a:cubicBezTo>
                    <a:pt x="9" y="182"/>
                    <a:pt x="9" y="182"/>
                    <a:pt x="9" y="182"/>
                  </a:cubicBezTo>
                  <a:cubicBezTo>
                    <a:pt x="0" y="116"/>
                    <a:pt x="0" y="116"/>
                    <a:pt x="0" y="116"/>
                  </a:cubicBezTo>
                  <a:cubicBezTo>
                    <a:pt x="33" y="116"/>
                    <a:pt x="33" y="116"/>
                    <a:pt x="33" y="116"/>
                  </a:cubicBezTo>
                  <a:cubicBezTo>
                    <a:pt x="43" y="182"/>
                    <a:pt x="43" y="182"/>
                    <a:pt x="43" y="182"/>
                  </a:cubicBezTo>
                  <a:cubicBezTo>
                    <a:pt x="34" y="198"/>
                    <a:pt x="34" y="198"/>
                    <a:pt x="34" y="198"/>
                  </a:cubicBezTo>
                  <a:cubicBezTo>
                    <a:pt x="45" y="198"/>
                    <a:pt x="45" y="198"/>
                    <a:pt x="45" y="198"/>
                  </a:cubicBezTo>
                  <a:cubicBezTo>
                    <a:pt x="50" y="198"/>
                    <a:pt x="50" y="198"/>
                    <a:pt x="50" y="198"/>
                  </a:cubicBezTo>
                  <a:cubicBezTo>
                    <a:pt x="48" y="124"/>
                    <a:pt x="33" y="112"/>
                    <a:pt x="50" y="81"/>
                  </a:cubicBezTo>
                  <a:cubicBezTo>
                    <a:pt x="54" y="82"/>
                    <a:pt x="54" y="82"/>
                    <a:pt x="54" y="82"/>
                  </a:cubicBezTo>
                  <a:cubicBezTo>
                    <a:pt x="54" y="77"/>
                    <a:pt x="53" y="73"/>
                    <a:pt x="52" y="69"/>
                  </a:cubicBezTo>
                  <a:cubicBezTo>
                    <a:pt x="29" y="56"/>
                    <a:pt x="37" y="26"/>
                    <a:pt x="57" y="20"/>
                  </a:cubicBezTo>
                  <a:cubicBezTo>
                    <a:pt x="68" y="16"/>
                    <a:pt x="81" y="17"/>
                    <a:pt x="90" y="26"/>
                  </a:cubicBezTo>
                  <a:cubicBezTo>
                    <a:pt x="97" y="33"/>
                    <a:pt x="93" y="35"/>
                    <a:pt x="93" y="35"/>
                  </a:cubicBezTo>
                  <a:cubicBezTo>
                    <a:pt x="92" y="36"/>
                    <a:pt x="92" y="36"/>
                    <a:pt x="92" y="36"/>
                  </a:cubicBezTo>
                  <a:cubicBezTo>
                    <a:pt x="93" y="39"/>
                    <a:pt x="94" y="45"/>
                    <a:pt x="94" y="46"/>
                  </a:cubicBezTo>
                  <a:cubicBezTo>
                    <a:pt x="94" y="47"/>
                    <a:pt x="92" y="48"/>
                    <a:pt x="92" y="48"/>
                  </a:cubicBezTo>
                  <a:cubicBezTo>
                    <a:pt x="96" y="59"/>
                    <a:pt x="96" y="59"/>
                    <a:pt x="96" y="59"/>
                  </a:cubicBezTo>
                  <a:cubicBezTo>
                    <a:pt x="93" y="61"/>
                    <a:pt x="93" y="61"/>
                    <a:pt x="93" y="61"/>
                  </a:cubicBezTo>
                  <a:cubicBezTo>
                    <a:pt x="94" y="64"/>
                    <a:pt x="94" y="67"/>
                    <a:pt x="94" y="71"/>
                  </a:cubicBezTo>
                  <a:cubicBezTo>
                    <a:pt x="93" y="71"/>
                    <a:pt x="91" y="73"/>
                    <a:pt x="90" y="73"/>
                  </a:cubicBezTo>
                  <a:cubicBezTo>
                    <a:pt x="80" y="74"/>
                    <a:pt x="80" y="74"/>
                    <a:pt x="80" y="74"/>
                  </a:cubicBezTo>
                  <a:cubicBezTo>
                    <a:pt x="80" y="88"/>
                    <a:pt x="80" y="88"/>
                    <a:pt x="80" y="88"/>
                  </a:cubicBezTo>
                  <a:cubicBezTo>
                    <a:pt x="149" y="105"/>
                    <a:pt x="149" y="105"/>
                    <a:pt x="149" y="105"/>
                  </a:cubicBezTo>
                  <a:cubicBezTo>
                    <a:pt x="159" y="106"/>
                    <a:pt x="154" y="107"/>
                    <a:pt x="165" y="108"/>
                  </a:cubicBezTo>
                  <a:cubicBezTo>
                    <a:pt x="172" y="109"/>
                    <a:pt x="179" y="116"/>
                    <a:pt x="180" y="120"/>
                  </a:cubicBezTo>
                  <a:cubicBezTo>
                    <a:pt x="181" y="120"/>
                    <a:pt x="181" y="120"/>
                    <a:pt x="181" y="120"/>
                  </a:cubicBezTo>
                  <a:cubicBezTo>
                    <a:pt x="203" y="120"/>
                    <a:pt x="203" y="120"/>
                    <a:pt x="203" y="120"/>
                  </a:cubicBezTo>
                  <a:cubicBezTo>
                    <a:pt x="202" y="100"/>
                    <a:pt x="204" y="86"/>
                    <a:pt x="208" y="79"/>
                  </a:cubicBezTo>
                  <a:cubicBezTo>
                    <a:pt x="218" y="75"/>
                    <a:pt x="226" y="73"/>
                    <a:pt x="236" y="69"/>
                  </a:cubicBezTo>
                  <a:cubicBezTo>
                    <a:pt x="234" y="88"/>
                    <a:pt x="234" y="88"/>
                    <a:pt x="234" y="88"/>
                  </a:cubicBezTo>
                  <a:cubicBezTo>
                    <a:pt x="239" y="88"/>
                    <a:pt x="239" y="88"/>
                    <a:pt x="239" y="88"/>
                  </a:cubicBezTo>
                  <a:cubicBezTo>
                    <a:pt x="235" y="92"/>
                    <a:pt x="235" y="92"/>
                    <a:pt x="235" y="92"/>
                  </a:cubicBezTo>
                  <a:cubicBezTo>
                    <a:pt x="235" y="92"/>
                    <a:pt x="235" y="92"/>
                    <a:pt x="235" y="92"/>
                  </a:cubicBezTo>
                  <a:cubicBezTo>
                    <a:pt x="235" y="92"/>
                    <a:pt x="243" y="107"/>
                    <a:pt x="249" y="117"/>
                  </a:cubicBezTo>
                  <a:cubicBezTo>
                    <a:pt x="250" y="118"/>
                    <a:pt x="252" y="118"/>
                    <a:pt x="252" y="119"/>
                  </a:cubicBezTo>
                  <a:cubicBezTo>
                    <a:pt x="248" y="111"/>
                    <a:pt x="240" y="96"/>
                    <a:pt x="238" y="92"/>
                  </a:cubicBezTo>
                  <a:cubicBezTo>
                    <a:pt x="243" y="87"/>
                    <a:pt x="243" y="87"/>
                    <a:pt x="243" y="87"/>
                  </a:cubicBezTo>
                  <a:cubicBezTo>
                    <a:pt x="242" y="85"/>
                    <a:pt x="242" y="85"/>
                    <a:pt x="242" y="85"/>
                  </a:cubicBezTo>
                  <a:cubicBezTo>
                    <a:pt x="236" y="86"/>
                    <a:pt x="236" y="86"/>
                    <a:pt x="236" y="86"/>
                  </a:cubicBezTo>
                  <a:cubicBezTo>
                    <a:pt x="237" y="69"/>
                    <a:pt x="237" y="69"/>
                    <a:pt x="237" y="69"/>
                  </a:cubicBezTo>
                  <a:cubicBezTo>
                    <a:pt x="239" y="67"/>
                    <a:pt x="246" y="64"/>
                    <a:pt x="248" y="62"/>
                  </a:cubicBezTo>
                  <a:cubicBezTo>
                    <a:pt x="249" y="62"/>
                    <a:pt x="249" y="62"/>
                    <a:pt x="249" y="62"/>
                  </a:cubicBezTo>
                  <a:cubicBezTo>
                    <a:pt x="249" y="79"/>
                    <a:pt x="249" y="79"/>
                    <a:pt x="249" y="79"/>
                  </a:cubicBezTo>
                  <a:cubicBezTo>
                    <a:pt x="256" y="97"/>
                    <a:pt x="256" y="97"/>
                    <a:pt x="256" y="97"/>
                  </a:cubicBezTo>
                  <a:cubicBezTo>
                    <a:pt x="260" y="78"/>
                    <a:pt x="260" y="78"/>
                    <a:pt x="260" y="78"/>
                  </a:cubicBezTo>
                  <a:cubicBezTo>
                    <a:pt x="258" y="75"/>
                    <a:pt x="258" y="75"/>
                    <a:pt x="258" y="75"/>
                  </a:cubicBezTo>
                  <a:cubicBezTo>
                    <a:pt x="260" y="70"/>
                    <a:pt x="260" y="70"/>
                    <a:pt x="260" y="70"/>
                  </a:cubicBezTo>
                  <a:cubicBezTo>
                    <a:pt x="267" y="70"/>
                    <a:pt x="267" y="70"/>
                    <a:pt x="267" y="70"/>
                  </a:cubicBezTo>
                  <a:cubicBezTo>
                    <a:pt x="270" y="75"/>
                    <a:pt x="270" y="75"/>
                    <a:pt x="270" y="75"/>
                  </a:cubicBezTo>
                  <a:cubicBezTo>
                    <a:pt x="267" y="78"/>
                    <a:pt x="267" y="78"/>
                    <a:pt x="267" y="78"/>
                  </a:cubicBezTo>
                  <a:cubicBezTo>
                    <a:pt x="272" y="97"/>
                    <a:pt x="272" y="97"/>
                    <a:pt x="272" y="97"/>
                  </a:cubicBezTo>
                  <a:cubicBezTo>
                    <a:pt x="278" y="79"/>
                    <a:pt x="278" y="79"/>
                    <a:pt x="278" y="79"/>
                  </a:cubicBezTo>
                  <a:cubicBezTo>
                    <a:pt x="279" y="63"/>
                    <a:pt x="279" y="63"/>
                    <a:pt x="279" y="63"/>
                  </a:cubicBezTo>
                  <a:cubicBezTo>
                    <a:pt x="282" y="65"/>
                    <a:pt x="287" y="67"/>
                    <a:pt x="289" y="69"/>
                  </a:cubicBezTo>
                  <a:cubicBezTo>
                    <a:pt x="289" y="86"/>
                    <a:pt x="289" y="86"/>
                    <a:pt x="289" y="86"/>
                  </a:cubicBezTo>
                  <a:cubicBezTo>
                    <a:pt x="284" y="85"/>
                    <a:pt x="284" y="85"/>
                    <a:pt x="284" y="85"/>
                  </a:cubicBezTo>
                  <a:cubicBezTo>
                    <a:pt x="283" y="87"/>
                    <a:pt x="283" y="87"/>
                    <a:pt x="283" y="87"/>
                  </a:cubicBezTo>
                  <a:cubicBezTo>
                    <a:pt x="288" y="92"/>
                    <a:pt x="288" y="92"/>
                    <a:pt x="288" y="92"/>
                  </a:cubicBezTo>
                  <a:cubicBezTo>
                    <a:pt x="286" y="95"/>
                    <a:pt x="280" y="107"/>
                    <a:pt x="276" y="115"/>
                  </a:cubicBezTo>
                  <a:cubicBezTo>
                    <a:pt x="276" y="115"/>
                    <a:pt x="276" y="115"/>
                    <a:pt x="276" y="115"/>
                  </a:cubicBezTo>
                  <a:cubicBezTo>
                    <a:pt x="276" y="115"/>
                    <a:pt x="276" y="115"/>
                    <a:pt x="276" y="115"/>
                  </a:cubicBezTo>
                  <a:cubicBezTo>
                    <a:pt x="275" y="116"/>
                    <a:pt x="274" y="118"/>
                    <a:pt x="273" y="119"/>
                  </a:cubicBezTo>
                  <a:cubicBezTo>
                    <a:pt x="274" y="118"/>
                    <a:pt x="275" y="118"/>
                    <a:pt x="276" y="117"/>
                  </a:cubicBezTo>
                  <a:cubicBezTo>
                    <a:pt x="282" y="107"/>
                    <a:pt x="290" y="92"/>
                    <a:pt x="290" y="92"/>
                  </a:cubicBezTo>
                  <a:cubicBezTo>
                    <a:pt x="291" y="92"/>
                    <a:pt x="291" y="92"/>
                    <a:pt x="291" y="92"/>
                  </a:cubicBezTo>
                  <a:cubicBezTo>
                    <a:pt x="287" y="88"/>
                    <a:pt x="287" y="88"/>
                    <a:pt x="287" y="88"/>
                  </a:cubicBezTo>
                  <a:cubicBezTo>
                    <a:pt x="292" y="88"/>
                    <a:pt x="292" y="88"/>
                    <a:pt x="292" y="88"/>
                  </a:cubicBezTo>
                  <a:cubicBezTo>
                    <a:pt x="290" y="69"/>
                    <a:pt x="290" y="69"/>
                    <a:pt x="290" y="69"/>
                  </a:cubicBezTo>
                  <a:cubicBezTo>
                    <a:pt x="316" y="79"/>
                    <a:pt x="316" y="79"/>
                    <a:pt x="316" y="79"/>
                  </a:cubicBezTo>
                  <a:cubicBezTo>
                    <a:pt x="322" y="89"/>
                    <a:pt x="322" y="104"/>
                    <a:pt x="322" y="120"/>
                  </a:cubicBezTo>
                  <a:cubicBezTo>
                    <a:pt x="332" y="120"/>
                    <a:pt x="332" y="120"/>
                    <a:pt x="332" y="120"/>
                  </a:cubicBezTo>
                  <a:cubicBezTo>
                    <a:pt x="332" y="139"/>
                    <a:pt x="332" y="139"/>
                    <a:pt x="332" y="139"/>
                  </a:cubicBezTo>
                  <a:cubicBezTo>
                    <a:pt x="332" y="147"/>
                    <a:pt x="332" y="147"/>
                    <a:pt x="332" y="147"/>
                  </a:cubicBezTo>
                  <a:cubicBezTo>
                    <a:pt x="332" y="274"/>
                    <a:pt x="332" y="274"/>
                    <a:pt x="332" y="274"/>
                  </a:cubicBezTo>
                  <a:cubicBezTo>
                    <a:pt x="190" y="274"/>
                    <a:pt x="190" y="274"/>
                    <a:pt x="190" y="274"/>
                  </a:cubicBezTo>
                  <a:cubicBezTo>
                    <a:pt x="190" y="147"/>
                    <a:pt x="190" y="147"/>
                    <a:pt x="190" y="147"/>
                  </a:cubicBezTo>
                  <a:cubicBezTo>
                    <a:pt x="147" y="147"/>
                    <a:pt x="147" y="147"/>
                    <a:pt x="147" y="147"/>
                  </a:cubicBezTo>
                  <a:cubicBezTo>
                    <a:pt x="147" y="124"/>
                    <a:pt x="147" y="124"/>
                    <a:pt x="147" y="124"/>
                  </a:cubicBezTo>
                  <a:cubicBezTo>
                    <a:pt x="133" y="124"/>
                    <a:pt x="120" y="124"/>
                    <a:pt x="106" y="123"/>
                  </a:cubicBezTo>
                  <a:cubicBezTo>
                    <a:pt x="105" y="138"/>
                    <a:pt x="103" y="152"/>
                    <a:pt x="102" y="166"/>
                  </a:cubicBezTo>
                  <a:cubicBezTo>
                    <a:pt x="128" y="168"/>
                    <a:pt x="152" y="175"/>
                    <a:pt x="172" y="189"/>
                  </a:cubicBezTo>
                  <a:cubicBezTo>
                    <a:pt x="158" y="217"/>
                    <a:pt x="144" y="246"/>
                    <a:pt x="131" y="275"/>
                  </a:cubicBezTo>
                  <a:cubicBezTo>
                    <a:pt x="123" y="275"/>
                    <a:pt x="116" y="275"/>
                    <a:pt x="108" y="275"/>
                  </a:cubicBezTo>
                  <a:cubicBezTo>
                    <a:pt x="117" y="250"/>
                    <a:pt x="110" y="228"/>
                    <a:pt x="130" y="204"/>
                  </a:cubicBezTo>
                  <a:cubicBezTo>
                    <a:pt x="125" y="204"/>
                    <a:pt x="119" y="203"/>
                    <a:pt x="113" y="203"/>
                  </a:cubicBezTo>
                  <a:close/>
                  <a:moveTo>
                    <a:pt x="226" y="120"/>
                  </a:moveTo>
                  <a:cubicBezTo>
                    <a:pt x="231" y="120"/>
                    <a:pt x="231" y="120"/>
                    <a:pt x="231" y="120"/>
                  </a:cubicBezTo>
                  <a:cubicBezTo>
                    <a:pt x="227" y="107"/>
                    <a:pt x="227" y="107"/>
                    <a:pt x="227" y="107"/>
                  </a:cubicBezTo>
                  <a:cubicBezTo>
                    <a:pt x="226" y="107"/>
                    <a:pt x="226" y="107"/>
                    <a:pt x="226" y="107"/>
                  </a:cubicBezTo>
                  <a:cubicBezTo>
                    <a:pt x="226" y="120"/>
                    <a:pt x="226" y="120"/>
                    <a:pt x="226" y="120"/>
                  </a:cubicBezTo>
                  <a:close/>
                  <a:moveTo>
                    <a:pt x="296" y="120"/>
                  </a:moveTo>
                  <a:cubicBezTo>
                    <a:pt x="301" y="120"/>
                    <a:pt x="301" y="120"/>
                    <a:pt x="301" y="120"/>
                  </a:cubicBezTo>
                  <a:cubicBezTo>
                    <a:pt x="302" y="107"/>
                    <a:pt x="302" y="107"/>
                    <a:pt x="302" y="107"/>
                  </a:cubicBezTo>
                  <a:cubicBezTo>
                    <a:pt x="300" y="107"/>
                    <a:pt x="300" y="107"/>
                    <a:pt x="300" y="107"/>
                  </a:cubicBezTo>
                  <a:lnTo>
                    <a:pt x="296" y="12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23" name="组合 15"/>
          <p:cNvGrpSpPr/>
          <p:nvPr/>
        </p:nvGrpSpPr>
        <p:grpSpPr bwMode="auto">
          <a:xfrm>
            <a:off x="3043406" y="2342650"/>
            <a:ext cx="1129629" cy="1591431"/>
            <a:chOff x="0" y="0"/>
            <a:chExt cx="1147515" cy="1624019"/>
          </a:xfrm>
        </p:grpSpPr>
        <p:grpSp>
          <p:nvGrpSpPr>
            <p:cNvPr id="24" name="组合 22"/>
            <p:cNvGrpSpPr/>
            <p:nvPr/>
          </p:nvGrpSpPr>
          <p:grpSpPr bwMode="auto">
            <a:xfrm rot="-5400000">
              <a:off x="-238252" y="238252"/>
              <a:ext cx="1624019" cy="1147515"/>
              <a:chOff x="0" y="0"/>
              <a:chExt cx="2070437" cy="1462949"/>
            </a:xfrm>
          </p:grpSpPr>
          <p:sp>
            <p:nvSpPr>
              <p:cNvPr id="26" name="等腰三角形 6"/>
              <p:cNvSpPr/>
              <p:nvPr/>
            </p:nvSpPr>
            <p:spPr bwMode="auto">
              <a:xfrm>
                <a:off x="10119" y="900432"/>
                <a:ext cx="597048"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262626"/>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2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083473"/>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25" name="Freeform 21"/>
            <p:cNvSpPr>
              <a:spLocks noEditPoints="true"/>
            </p:cNvSpPr>
            <p:nvPr/>
          </p:nvSpPr>
          <p:spPr bwMode="auto">
            <a:xfrm>
              <a:off x="296372" y="279498"/>
              <a:ext cx="391200" cy="256623"/>
            </a:xfrm>
            <a:custGeom>
              <a:avLst/>
              <a:gdLst>
                <a:gd name="T0" fmla="*/ 249842 w 357"/>
                <a:gd name="T1" fmla="*/ 186436 h 234"/>
                <a:gd name="T2" fmla="*/ 299153 w 357"/>
                <a:gd name="T3" fmla="*/ 197402 h 234"/>
                <a:gd name="T4" fmla="*/ 87664 w 357"/>
                <a:gd name="T5" fmla="*/ 19740 h 234"/>
                <a:gd name="T6" fmla="*/ 0 w 357"/>
                <a:gd name="T7" fmla="*/ 135988 h 234"/>
                <a:gd name="T8" fmla="*/ 56982 w 357"/>
                <a:gd name="T9" fmla="*/ 129408 h 234"/>
                <a:gd name="T10" fmla="*/ 154508 w 357"/>
                <a:gd name="T11" fmla="*/ 94314 h 234"/>
                <a:gd name="T12" fmla="*/ 227926 w 357"/>
                <a:gd name="T13" fmla="*/ 110765 h 234"/>
                <a:gd name="T14" fmla="*/ 213681 w 357"/>
                <a:gd name="T15" fmla="*/ 48254 h 234"/>
                <a:gd name="T16" fmla="*/ 98622 w 357"/>
                <a:gd name="T17" fmla="*/ 52641 h 234"/>
                <a:gd name="T18" fmla="*/ 75610 w 357"/>
                <a:gd name="T19" fmla="*/ 83348 h 234"/>
                <a:gd name="T20" fmla="*/ 82185 w 357"/>
                <a:gd name="T21" fmla="*/ 41674 h 234"/>
                <a:gd name="T22" fmla="*/ 306824 w 357"/>
                <a:gd name="T23" fmla="*/ 0 h 234"/>
                <a:gd name="T24" fmla="*/ 272854 w 357"/>
                <a:gd name="T25" fmla="*/ 41674 h 234"/>
                <a:gd name="T26" fmla="*/ 305728 w 357"/>
                <a:gd name="T27" fmla="*/ 82251 h 234"/>
                <a:gd name="T28" fmla="*/ 255321 w 357"/>
                <a:gd name="T29" fmla="*/ 46061 h 234"/>
                <a:gd name="T30" fmla="*/ 256417 w 357"/>
                <a:gd name="T31" fmla="*/ 97604 h 234"/>
                <a:gd name="T32" fmla="*/ 182998 w 357"/>
                <a:gd name="T33" fmla="*/ 93218 h 234"/>
                <a:gd name="T34" fmla="*/ 75610 w 357"/>
                <a:gd name="T35" fmla="*/ 175469 h 234"/>
                <a:gd name="T36" fmla="*/ 154508 w 357"/>
                <a:gd name="T37" fmla="*/ 152438 h 234"/>
                <a:gd name="T38" fmla="*/ 105197 w 357"/>
                <a:gd name="T39" fmla="*/ 210562 h 234"/>
                <a:gd name="T40" fmla="*/ 173136 w 357"/>
                <a:gd name="T41" fmla="*/ 195209 h 234"/>
                <a:gd name="T42" fmla="*/ 152316 w 357"/>
                <a:gd name="T43" fmla="*/ 234689 h 234"/>
                <a:gd name="T44" fmla="*/ 211489 w 357"/>
                <a:gd name="T45" fmla="*/ 211659 h 234"/>
                <a:gd name="T46" fmla="*/ 202723 w 357"/>
                <a:gd name="T47" fmla="*/ 243463 h 234"/>
                <a:gd name="T48" fmla="*/ 244363 w 357"/>
                <a:gd name="T49" fmla="*/ 237979 h 234"/>
                <a:gd name="T50" fmla="*/ 232309 w 357"/>
                <a:gd name="T51" fmla="*/ 206176 h 234"/>
                <a:gd name="T52" fmla="*/ 312303 w 357"/>
                <a:gd name="T53" fmla="*/ 157922 h 234"/>
                <a:gd name="T54" fmla="*/ 350655 w 357"/>
                <a:gd name="T55" fmla="*/ 138182 h 234"/>
                <a:gd name="T56" fmla="*/ 306824 w 357"/>
                <a:gd name="T57" fmla="*/ 0 h 234"/>
                <a:gd name="T58" fmla="*/ 284908 w 357"/>
                <a:gd name="T59" fmla="*/ 160115 h 234"/>
                <a:gd name="T60" fmla="*/ 305728 w 357"/>
                <a:gd name="T61" fmla="*/ 188629 h 234"/>
                <a:gd name="T62" fmla="*/ 258608 w 357"/>
                <a:gd name="T63" fmla="*/ 239076 h 234"/>
                <a:gd name="T64" fmla="*/ 250938 w 357"/>
                <a:gd name="T65" fmla="*/ 200692 h 234"/>
                <a:gd name="T66" fmla="*/ 258608 w 357"/>
                <a:gd name="T67" fmla="*/ 239076 h 2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7" h="234">
                  <a:moveTo>
                    <a:pt x="259" y="196"/>
                  </a:moveTo>
                  <a:cubicBezTo>
                    <a:pt x="228" y="170"/>
                    <a:pt x="228" y="170"/>
                    <a:pt x="228" y="170"/>
                  </a:cubicBezTo>
                  <a:cubicBezTo>
                    <a:pt x="239" y="158"/>
                    <a:pt x="239" y="158"/>
                    <a:pt x="239" y="158"/>
                  </a:cubicBezTo>
                  <a:cubicBezTo>
                    <a:pt x="273" y="180"/>
                    <a:pt x="273" y="180"/>
                    <a:pt x="273" y="180"/>
                  </a:cubicBezTo>
                  <a:cubicBezTo>
                    <a:pt x="269" y="185"/>
                    <a:pt x="264" y="191"/>
                    <a:pt x="259" y="196"/>
                  </a:cubicBezTo>
                  <a:close/>
                  <a:moveTo>
                    <a:pt x="80" y="18"/>
                  </a:moveTo>
                  <a:cubicBezTo>
                    <a:pt x="34" y="5"/>
                    <a:pt x="34" y="5"/>
                    <a:pt x="34" y="5"/>
                  </a:cubicBezTo>
                  <a:cubicBezTo>
                    <a:pt x="0" y="124"/>
                    <a:pt x="0" y="124"/>
                    <a:pt x="0" y="124"/>
                  </a:cubicBezTo>
                  <a:cubicBezTo>
                    <a:pt x="47" y="137"/>
                    <a:pt x="47" y="137"/>
                    <a:pt x="47" y="137"/>
                  </a:cubicBezTo>
                  <a:cubicBezTo>
                    <a:pt x="52" y="118"/>
                    <a:pt x="52" y="118"/>
                    <a:pt x="52" y="118"/>
                  </a:cubicBezTo>
                  <a:cubicBezTo>
                    <a:pt x="78" y="139"/>
                    <a:pt x="78" y="139"/>
                    <a:pt x="78" y="139"/>
                  </a:cubicBezTo>
                  <a:cubicBezTo>
                    <a:pt x="141" y="86"/>
                    <a:pt x="141" y="86"/>
                    <a:pt x="141" y="86"/>
                  </a:cubicBezTo>
                  <a:cubicBezTo>
                    <a:pt x="167" y="77"/>
                    <a:pt x="167" y="77"/>
                    <a:pt x="167" y="77"/>
                  </a:cubicBezTo>
                  <a:cubicBezTo>
                    <a:pt x="208" y="101"/>
                    <a:pt x="208" y="101"/>
                    <a:pt x="208" y="101"/>
                  </a:cubicBezTo>
                  <a:cubicBezTo>
                    <a:pt x="221" y="90"/>
                    <a:pt x="221" y="90"/>
                    <a:pt x="221" y="90"/>
                  </a:cubicBezTo>
                  <a:cubicBezTo>
                    <a:pt x="195" y="44"/>
                    <a:pt x="195" y="44"/>
                    <a:pt x="195" y="44"/>
                  </a:cubicBezTo>
                  <a:cubicBezTo>
                    <a:pt x="135" y="41"/>
                    <a:pt x="135" y="41"/>
                    <a:pt x="135" y="41"/>
                  </a:cubicBezTo>
                  <a:cubicBezTo>
                    <a:pt x="90" y="48"/>
                    <a:pt x="90" y="48"/>
                    <a:pt x="90" y="48"/>
                  </a:cubicBezTo>
                  <a:cubicBezTo>
                    <a:pt x="85" y="46"/>
                    <a:pt x="85" y="46"/>
                    <a:pt x="85" y="46"/>
                  </a:cubicBezTo>
                  <a:cubicBezTo>
                    <a:pt x="69" y="76"/>
                    <a:pt x="69" y="76"/>
                    <a:pt x="69" y="76"/>
                  </a:cubicBezTo>
                  <a:cubicBezTo>
                    <a:pt x="64" y="74"/>
                    <a:pt x="64" y="74"/>
                    <a:pt x="64" y="74"/>
                  </a:cubicBezTo>
                  <a:cubicBezTo>
                    <a:pt x="75" y="38"/>
                    <a:pt x="75" y="38"/>
                    <a:pt x="75" y="38"/>
                  </a:cubicBezTo>
                  <a:cubicBezTo>
                    <a:pt x="80" y="18"/>
                    <a:pt x="80" y="18"/>
                    <a:pt x="80" y="18"/>
                  </a:cubicBezTo>
                  <a:close/>
                  <a:moveTo>
                    <a:pt x="280" y="0"/>
                  </a:moveTo>
                  <a:cubicBezTo>
                    <a:pt x="243" y="30"/>
                    <a:pt x="243" y="30"/>
                    <a:pt x="243" y="30"/>
                  </a:cubicBezTo>
                  <a:cubicBezTo>
                    <a:pt x="249" y="38"/>
                    <a:pt x="249" y="38"/>
                    <a:pt x="249" y="38"/>
                  </a:cubicBezTo>
                  <a:cubicBezTo>
                    <a:pt x="249" y="38"/>
                    <a:pt x="249" y="38"/>
                    <a:pt x="249" y="38"/>
                  </a:cubicBezTo>
                  <a:cubicBezTo>
                    <a:pt x="279" y="75"/>
                    <a:pt x="279" y="75"/>
                    <a:pt x="279" y="75"/>
                  </a:cubicBezTo>
                  <a:cubicBezTo>
                    <a:pt x="274" y="79"/>
                    <a:pt x="274" y="79"/>
                    <a:pt x="274" y="79"/>
                  </a:cubicBezTo>
                  <a:cubicBezTo>
                    <a:pt x="233" y="42"/>
                    <a:pt x="233" y="42"/>
                    <a:pt x="233" y="42"/>
                  </a:cubicBezTo>
                  <a:cubicBezTo>
                    <a:pt x="226" y="44"/>
                    <a:pt x="219" y="48"/>
                    <a:pt x="210" y="52"/>
                  </a:cubicBezTo>
                  <a:cubicBezTo>
                    <a:pt x="234" y="89"/>
                    <a:pt x="234" y="89"/>
                    <a:pt x="234" y="89"/>
                  </a:cubicBezTo>
                  <a:cubicBezTo>
                    <a:pt x="210" y="109"/>
                    <a:pt x="210" y="109"/>
                    <a:pt x="210" y="109"/>
                  </a:cubicBezTo>
                  <a:cubicBezTo>
                    <a:pt x="167" y="85"/>
                    <a:pt x="167" y="85"/>
                    <a:pt x="167" y="85"/>
                  </a:cubicBezTo>
                  <a:cubicBezTo>
                    <a:pt x="151" y="90"/>
                    <a:pt x="151" y="90"/>
                    <a:pt x="151" y="90"/>
                  </a:cubicBezTo>
                  <a:cubicBezTo>
                    <a:pt x="121" y="112"/>
                    <a:pt x="92" y="137"/>
                    <a:pt x="69" y="160"/>
                  </a:cubicBezTo>
                  <a:cubicBezTo>
                    <a:pt x="71" y="170"/>
                    <a:pt x="78" y="177"/>
                    <a:pt x="90" y="181"/>
                  </a:cubicBezTo>
                  <a:cubicBezTo>
                    <a:pt x="103" y="169"/>
                    <a:pt x="127" y="150"/>
                    <a:pt x="141" y="139"/>
                  </a:cubicBezTo>
                  <a:cubicBezTo>
                    <a:pt x="143" y="145"/>
                    <a:pt x="143" y="145"/>
                    <a:pt x="143" y="145"/>
                  </a:cubicBezTo>
                  <a:cubicBezTo>
                    <a:pt x="129" y="158"/>
                    <a:pt x="108" y="175"/>
                    <a:pt x="96" y="192"/>
                  </a:cubicBezTo>
                  <a:cubicBezTo>
                    <a:pt x="118" y="210"/>
                    <a:pt x="118" y="210"/>
                    <a:pt x="118" y="210"/>
                  </a:cubicBezTo>
                  <a:cubicBezTo>
                    <a:pt x="128" y="207"/>
                    <a:pt x="143" y="192"/>
                    <a:pt x="158" y="178"/>
                  </a:cubicBezTo>
                  <a:cubicBezTo>
                    <a:pt x="161" y="181"/>
                    <a:pt x="161" y="181"/>
                    <a:pt x="161" y="181"/>
                  </a:cubicBezTo>
                  <a:cubicBezTo>
                    <a:pt x="157" y="187"/>
                    <a:pt x="140" y="206"/>
                    <a:pt x="139" y="214"/>
                  </a:cubicBezTo>
                  <a:cubicBezTo>
                    <a:pt x="145" y="217"/>
                    <a:pt x="152" y="221"/>
                    <a:pt x="158" y="225"/>
                  </a:cubicBezTo>
                  <a:cubicBezTo>
                    <a:pt x="167" y="219"/>
                    <a:pt x="186" y="201"/>
                    <a:pt x="193" y="193"/>
                  </a:cubicBezTo>
                  <a:cubicBezTo>
                    <a:pt x="196" y="195"/>
                    <a:pt x="196" y="195"/>
                    <a:pt x="196" y="195"/>
                  </a:cubicBezTo>
                  <a:cubicBezTo>
                    <a:pt x="194" y="199"/>
                    <a:pt x="186" y="211"/>
                    <a:pt x="185" y="222"/>
                  </a:cubicBezTo>
                  <a:cubicBezTo>
                    <a:pt x="191" y="226"/>
                    <a:pt x="198" y="230"/>
                    <a:pt x="204" y="234"/>
                  </a:cubicBezTo>
                  <a:cubicBezTo>
                    <a:pt x="211" y="229"/>
                    <a:pt x="218" y="223"/>
                    <a:pt x="223" y="217"/>
                  </a:cubicBezTo>
                  <a:cubicBezTo>
                    <a:pt x="227" y="213"/>
                    <a:pt x="227" y="213"/>
                    <a:pt x="227" y="213"/>
                  </a:cubicBezTo>
                  <a:cubicBezTo>
                    <a:pt x="212" y="188"/>
                    <a:pt x="212" y="188"/>
                    <a:pt x="212" y="188"/>
                  </a:cubicBezTo>
                  <a:cubicBezTo>
                    <a:pt x="217" y="169"/>
                    <a:pt x="240" y="147"/>
                    <a:pt x="258" y="139"/>
                  </a:cubicBezTo>
                  <a:cubicBezTo>
                    <a:pt x="285" y="144"/>
                    <a:pt x="285" y="144"/>
                    <a:pt x="285" y="144"/>
                  </a:cubicBezTo>
                  <a:cubicBezTo>
                    <a:pt x="310" y="114"/>
                    <a:pt x="310" y="114"/>
                    <a:pt x="310" y="114"/>
                  </a:cubicBezTo>
                  <a:cubicBezTo>
                    <a:pt x="320" y="126"/>
                    <a:pt x="320" y="126"/>
                    <a:pt x="320" y="126"/>
                  </a:cubicBezTo>
                  <a:cubicBezTo>
                    <a:pt x="357" y="96"/>
                    <a:pt x="357" y="96"/>
                    <a:pt x="357" y="96"/>
                  </a:cubicBezTo>
                  <a:cubicBezTo>
                    <a:pt x="280" y="0"/>
                    <a:pt x="280" y="0"/>
                    <a:pt x="280" y="0"/>
                  </a:cubicBezTo>
                  <a:close/>
                  <a:moveTo>
                    <a:pt x="291" y="151"/>
                  </a:moveTo>
                  <a:cubicBezTo>
                    <a:pt x="260" y="146"/>
                    <a:pt x="260" y="146"/>
                    <a:pt x="260" y="146"/>
                  </a:cubicBezTo>
                  <a:cubicBezTo>
                    <a:pt x="253" y="155"/>
                    <a:pt x="253" y="155"/>
                    <a:pt x="253" y="155"/>
                  </a:cubicBezTo>
                  <a:cubicBezTo>
                    <a:pt x="279" y="172"/>
                    <a:pt x="279" y="172"/>
                    <a:pt x="279" y="172"/>
                  </a:cubicBezTo>
                  <a:cubicBezTo>
                    <a:pt x="283" y="165"/>
                    <a:pt x="287" y="158"/>
                    <a:pt x="291" y="151"/>
                  </a:cubicBezTo>
                  <a:close/>
                  <a:moveTo>
                    <a:pt x="236" y="218"/>
                  </a:moveTo>
                  <a:cubicBezTo>
                    <a:pt x="242" y="213"/>
                    <a:pt x="248" y="207"/>
                    <a:pt x="254" y="201"/>
                  </a:cubicBezTo>
                  <a:cubicBezTo>
                    <a:pt x="229" y="183"/>
                    <a:pt x="229" y="183"/>
                    <a:pt x="229" y="183"/>
                  </a:cubicBezTo>
                  <a:cubicBezTo>
                    <a:pt x="220" y="190"/>
                    <a:pt x="220" y="190"/>
                    <a:pt x="220" y="190"/>
                  </a:cubicBezTo>
                  <a:lnTo>
                    <a:pt x="236" y="21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36" name="平行四边形 35"/>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p:cNvSpPr/>
          <p:nvPr/>
        </p:nvSpPr>
        <p:spPr>
          <a:xfrm>
            <a:off x="-481061" y="243840"/>
            <a:ext cx="3236618"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人员人工费用</a:t>
            </a:r>
            <a:endParaRPr lang="zh-CN" altLang="en-US" sz="1600" dirty="0"/>
          </a:p>
        </p:txBody>
      </p:sp>
      <p:sp>
        <p:nvSpPr>
          <p:cNvPr id="38" name="平行四边形 37"/>
          <p:cNvSpPr/>
          <p:nvPr/>
        </p:nvSpPr>
        <p:spPr>
          <a:xfrm>
            <a:off x="1947782" y="252198"/>
            <a:ext cx="7474005" cy="64893"/>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56"/>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true"/>
          </p:cNvPicPr>
          <p:nvPr/>
        </p:nvPicPr>
        <p:blipFill>
          <a:blip r:embed="rId1"/>
          <a:stretch>
            <a:fillRect/>
          </a:stretch>
        </p:blipFill>
        <p:spPr>
          <a:xfrm>
            <a:off x="812248" y="1171270"/>
            <a:ext cx="7276190" cy="301904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平行四边形 35"/>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p:cNvSpPr/>
          <p:nvPr/>
        </p:nvSpPr>
        <p:spPr>
          <a:xfrm>
            <a:off x="-481061" y="243840"/>
            <a:ext cx="3236618"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人员人工费用</a:t>
            </a:r>
            <a:endParaRPr lang="zh-CN" altLang="en-US" sz="1600" dirty="0"/>
          </a:p>
        </p:txBody>
      </p:sp>
      <p:sp>
        <p:nvSpPr>
          <p:cNvPr id="38" name="平行四边形 37"/>
          <p:cNvSpPr/>
          <p:nvPr/>
        </p:nvSpPr>
        <p:spPr>
          <a:xfrm>
            <a:off x="1947782" y="252198"/>
            <a:ext cx="7474005" cy="64893"/>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56"/>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文本框 2"/>
          <p:cNvSpPr txBox="true"/>
          <p:nvPr/>
        </p:nvSpPr>
        <p:spPr>
          <a:xfrm>
            <a:off x="1348105" y="1854200"/>
            <a:ext cx="5902325" cy="831215"/>
          </a:xfrm>
          <a:prstGeom prst="rect">
            <a:avLst/>
          </a:prstGeom>
          <a:noFill/>
        </p:spPr>
        <p:txBody>
          <a:bodyPr wrap="square" rtlCol="0">
            <a:noAutofit/>
          </a:bodyPr>
          <a:lstStyle/>
          <a:p>
            <a:r>
              <a:rPr lang="zh-CN" altLang="en-US" sz="1400" b="1"/>
              <a:t>企业科技人员是指直接从事研发和相关技术创新活动，以及专门从事上述活动的管理和提供直接技术服务的，累计实际工作时间在183天以上的人员，包括在职、兼职和临时聘用人员。</a:t>
            </a:r>
            <a:endParaRPr lang="zh-CN" altLang="en-US" sz="1400" b="1"/>
          </a:p>
        </p:txBody>
      </p:sp>
      <p:cxnSp>
        <p:nvCxnSpPr>
          <p:cNvPr id="33" name="直接连接符 32"/>
          <p:cNvCxnSpPr/>
          <p:nvPr/>
        </p:nvCxnSpPr>
        <p:spPr>
          <a:xfrm flipH="true" flipV="true">
            <a:off x="1348064" y="1728174"/>
            <a:ext cx="6176010" cy="1016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文本框 3"/>
          <p:cNvSpPr txBox="true"/>
          <p:nvPr/>
        </p:nvSpPr>
        <p:spPr>
          <a:xfrm>
            <a:off x="1446530" y="1334770"/>
            <a:ext cx="3857625" cy="368300"/>
          </a:xfrm>
          <a:prstGeom prst="rect">
            <a:avLst/>
          </a:prstGeom>
          <a:noFill/>
        </p:spPr>
        <p:txBody>
          <a:bodyPr wrap="square" rtlCol="0">
            <a:spAutoFit/>
          </a:bodyPr>
          <a:lstStyle/>
          <a:p>
            <a:r>
              <a:rPr lang="zh-CN" altLang="en-US" b="1"/>
              <a:t>高新技术企业认定管理工作指引</a:t>
            </a:r>
            <a:endParaRPr lang="zh-CN" altLang="en-US" b="1"/>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12"/>
          <p:cNvGrpSpPr/>
          <p:nvPr/>
        </p:nvGrpSpPr>
        <p:grpSpPr bwMode="auto">
          <a:xfrm>
            <a:off x="3201210" y="1273916"/>
            <a:ext cx="1598356" cy="1124737"/>
            <a:chOff x="0" y="0"/>
            <a:chExt cx="1624019" cy="1147515"/>
          </a:xfrm>
        </p:grpSpPr>
        <p:grpSp>
          <p:nvGrpSpPr>
            <p:cNvPr id="9" name="组合 7"/>
            <p:cNvGrpSpPr/>
            <p:nvPr/>
          </p:nvGrpSpPr>
          <p:grpSpPr bwMode="auto">
            <a:xfrm>
              <a:off x="0" y="0"/>
              <a:ext cx="1624019" cy="1147515"/>
              <a:chOff x="0" y="0"/>
              <a:chExt cx="2070437" cy="1462949"/>
            </a:xfrm>
          </p:grpSpPr>
          <p:sp>
            <p:nvSpPr>
              <p:cNvPr id="11" name="等腰三角形 6"/>
              <p:cNvSpPr/>
              <p:nvPr/>
            </p:nvSpPr>
            <p:spPr bwMode="auto">
              <a:xfrm>
                <a:off x="10120" y="900432"/>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2" name="右箭头 5"/>
              <p:cNvSpPr/>
              <p:nvPr/>
            </p:nvSpPr>
            <p:spPr bwMode="auto">
              <a:xfrm>
                <a:off x="0" y="0"/>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10" name="Freeform 6"/>
            <p:cNvSpPr>
              <a:spLocks noEditPoints="true"/>
            </p:cNvSpPr>
            <p:nvPr/>
          </p:nvSpPr>
          <p:spPr bwMode="auto">
            <a:xfrm>
              <a:off x="1055100" y="277244"/>
              <a:ext cx="282917" cy="367363"/>
            </a:xfrm>
            <a:custGeom>
              <a:avLst/>
              <a:gdLst>
                <a:gd name="T0" fmla="*/ 37196 w 251"/>
                <a:gd name="T1" fmla="*/ 335810 h 326"/>
                <a:gd name="T2" fmla="*/ 29306 w 251"/>
                <a:gd name="T3" fmla="*/ 202838 h 326"/>
                <a:gd name="T4" fmla="*/ 49595 w 251"/>
                <a:gd name="T5" fmla="*/ 169032 h 326"/>
                <a:gd name="T6" fmla="*/ 86791 w 251"/>
                <a:gd name="T7" fmla="*/ 158890 h 326"/>
                <a:gd name="T8" fmla="*/ 93554 w 251"/>
                <a:gd name="T9" fmla="*/ 191570 h 326"/>
                <a:gd name="T10" fmla="*/ 85664 w 251"/>
                <a:gd name="T11" fmla="*/ 200585 h 326"/>
                <a:gd name="T12" fmla="*/ 60867 w 251"/>
                <a:gd name="T13" fmla="*/ 221995 h 326"/>
                <a:gd name="T14" fmla="*/ 50722 w 251"/>
                <a:gd name="T15" fmla="*/ 335810 h 326"/>
                <a:gd name="T16" fmla="*/ 65375 w 251"/>
                <a:gd name="T17" fmla="*/ 334683 h 326"/>
                <a:gd name="T18" fmla="*/ 223178 w 251"/>
                <a:gd name="T19" fmla="*/ 236645 h 326"/>
                <a:gd name="T20" fmla="*/ 92427 w 251"/>
                <a:gd name="T21" fmla="*/ 103673 h 326"/>
                <a:gd name="T22" fmla="*/ 151039 w 251"/>
                <a:gd name="T23" fmla="*/ 52963 h 326"/>
                <a:gd name="T24" fmla="*/ 184854 w 251"/>
                <a:gd name="T25" fmla="*/ 103673 h 326"/>
                <a:gd name="T26" fmla="*/ 192744 w 251"/>
                <a:gd name="T27" fmla="*/ 28172 h 326"/>
                <a:gd name="T28" fmla="*/ 84537 w 251"/>
                <a:gd name="T29" fmla="*/ 23664 h 326"/>
                <a:gd name="T30" fmla="*/ 92427 w 251"/>
                <a:gd name="T31" fmla="*/ 103673 h 326"/>
                <a:gd name="T32" fmla="*/ 242339 w 251"/>
                <a:gd name="T33" fmla="*/ 350460 h 326"/>
                <a:gd name="T34" fmla="*/ 55231 w 251"/>
                <a:gd name="T35" fmla="*/ 367363 h 326"/>
                <a:gd name="T36" fmla="*/ 253611 w 251"/>
                <a:gd name="T37" fmla="*/ 202838 h 326"/>
                <a:gd name="T38" fmla="*/ 245721 w 251"/>
                <a:gd name="T39" fmla="*/ 335810 h 326"/>
                <a:gd name="T40" fmla="*/ 237831 w 251"/>
                <a:gd name="T41" fmla="*/ 232137 h 326"/>
                <a:gd name="T42" fmla="*/ 188236 w 251"/>
                <a:gd name="T43" fmla="*/ 221995 h 326"/>
                <a:gd name="T44" fmla="*/ 199507 w 251"/>
                <a:gd name="T45" fmla="*/ 199458 h 326"/>
                <a:gd name="T46" fmla="*/ 201762 w 251"/>
                <a:gd name="T47" fmla="*/ 192697 h 326"/>
                <a:gd name="T48" fmla="*/ 234449 w 251"/>
                <a:gd name="T49" fmla="*/ 167905 h 326"/>
                <a:gd name="T50" fmla="*/ 237831 w 251"/>
                <a:gd name="T51" fmla="*/ 171286 h 326"/>
                <a:gd name="T52" fmla="*/ 253611 w 251"/>
                <a:gd name="T53" fmla="*/ 202838 h 326"/>
                <a:gd name="T54" fmla="*/ 193871 w 251"/>
                <a:gd name="T55" fmla="*/ 200585 h 326"/>
                <a:gd name="T56" fmla="*/ 184854 w 251"/>
                <a:gd name="T57" fmla="*/ 185935 h 326"/>
                <a:gd name="T58" fmla="*/ 196126 w 251"/>
                <a:gd name="T59" fmla="*/ 158890 h 326"/>
                <a:gd name="T60" fmla="*/ 174710 w 251"/>
                <a:gd name="T61" fmla="*/ 163398 h 326"/>
                <a:gd name="T62" fmla="*/ 182600 w 251"/>
                <a:gd name="T63" fmla="*/ 221995 h 326"/>
                <a:gd name="T64" fmla="*/ 87918 w 251"/>
                <a:gd name="T65" fmla="*/ 187062 h 326"/>
                <a:gd name="T66" fmla="*/ 101444 w 251"/>
                <a:gd name="T67" fmla="*/ 189316 h 326"/>
                <a:gd name="T68" fmla="*/ 102572 w 251"/>
                <a:gd name="T69" fmla="*/ 221995 h 326"/>
                <a:gd name="T70" fmla="*/ 108207 w 251"/>
                <a:gd name="T71" fmla="*/ 163398 h 326"/>
                <a:gd name="T72" fmla="*/ 89046 w 251"/>
                <a:gd name="T73" fmla="*/ 158890 h 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 h="326">
                  <a:moveTo>
                    <a:pt x="45" y="298"/>
                  </a:moveTo>
                  <a:cubicBezTo>
                    <a:pt x="33" y="298"/>
                    <a:pt x="33" y="298"/>
                    <a:pt x="33" y="298"/>
                  </a:cubicBezTo>
                  <a:cubicBezTo>
                    <a:pt x="4" y="298"/>
                    <a:pt x="0" y="279"/>
                    <a:pt x="7" y="253"/>
                  </a:cubicBezTo>
                  <a:cubicBezTo>
                    <a:pt x="26" y="180"/>
                    <a:pt x="26" y="180"/>
                    <a:pt x="26" y="180"/>
                  </a:cubicBezTo>
                  <a:cubicBezTo>
                    <a:pt x="29" y="168"/>
                    <a:pt x="35" y="158"/>
                    <a:pt x="42" y="151"/>
                  </a:cubicBezTo>
                  <a:cubicBezTo>
                    <a:pt x="44" y="150"/>
                    <a:pt x="44" y="150"/>
                    <a:pt x="44" y="150"/>
                  </a:cubicBezTo>
                  <a:cubicBezTo>
                    <a:pt x="45" y="149"/>
                    <a:pt x="45" y="149"/>
                    <a:pt x="45" y="149"/>
                  </a:cubicBezTo>
                  <a:cubicBezTo>
                    <a:pt x="77" y="141"/>
                    <a:pt x="77" y="141"/>
                    <a:pt x="77" y="141"/>
                  </a:cubicBezTo>
                  <a:cubicBezTo>
                    <a:pt x="74" y="171"/>
                    <a:pt x="74" y="171"/>
                    <a:pt x="74" y="171"/>
                  </a:cubicBezTo>
                  <a:cubicBezTo>
                    <a:pt x="83" y="170"/>
                    <a:pt x="83" y="170"/>
                    <a:pt x="83" y="170"/>
                  </a:cubicBezTo>
                  <a:cubicBezTo>
                    <a:pt x="76" y="177"/>
                    <a:pt x="76" y="177"/>
                    <a:pt x="76" y="177"/>
                  </a:cubicBezTo>
                  <a:cubicBezTo>
                    <a:pt x="76" y="178"/>
                    <a:pt x="76" y="178"/>
                    <a:pt x="76" y="178"/>
                  </a:cubicBezTo>
                  <a:cubicBezTo>
                    <a:pt x="77" y="178"/>
                    <a:pt x="81" y="186"/>
                    <a:pt x="87" y="197"/>
                  </a:cubicBezTo>
                  <a:cubicBezTo>
                    <a:pt x="54" y="197"/>
                    <a:pt x="54" y="197"/>
                    <a:pt x="54" y="197"/>
                  </a:cubicBezTo>
                  <a:cubicBezTo>
                    <a:pt x="45" y="206"/>
                    <a:pt x="45" y="206"/>
                    <a:pt x="45" y="206"/>
                  </a:cubicBezTo>
                  <a:cubicBezTo>
                    <a:pt x="45" y="298"/>
                    <a:pt x="45" y="298"/>
                    <a:pt x="45" y="298"/>
                  </a:cubicBezTo>
                  <a:close/>
                  <a:moveTo>
                    <a:pt x="58" y="210"/>
                  </a:moveTo>
                  <a:cubicBezTo>
                    <a:pt x="58" y="297"/>
                    <a:pt x="58" y="297"/>
                    <a:pt x="58" y="297"/>
                  </a:cubicBezTo>
                  <a:cubicBezTo>
                    <a:pt x="198" y="297"/>
                    <a:pt x="198" y="297"/>
                    <a:pt x="198" y="297"/>
                  </a:cubicBezTo>
                  <a:cubicBezTo>
                    <a:pt x="198" y="210"/>
                    <a:pt x="198" y="210"/>
                    <a:pt x="198" y="210"/>
                  </a:cubicBezTo>
                  <a:cubicBezTo>
                    <a:pt x="58" y="210"/>
                    <a:pt x="58" y="210"/>
                    <a:pt x="58" y="210"/>
                  </a:cubicBezTo>
                  <a:close/>
                  <a:moveTo>
                    <a:pt x="82" y="92"/>
                  </a:moveTo>
                  <a:cubicBezTo>
                    <a:pt x="80" y="74"/>
                    <a:pt x="79" y="66"/>
                    <a:pt x="85" y="48"/>
                  </a:cubicBezTo>
                  <a:cubicBezTo>
                    <a:pt x="96" y="56"/>
                    <a:pt x="123" y="52"/>
                    <a:pt x="134" y="47"/>
                  </a:cubicBezTo>
                  <a:cubicBezTo>
                    <a:pt x="140" y="56"/>
                    <a:pt x="151" y="58"/>
                    <a:pt x="161" y="55"/>
                  </a:cubicBezTo>
                  <a:cubicBezTo>
                    <a:pt x="164" y="70"/>
                    <a:pt x="164" y="72"/>
                    <a:pt x="164" y="92"/>
                  </a:cubicBezTo>
                  <a:cubicBezTo>
                    <a:pt x="164" y="92"/>
                    <a:pt x="175" y="82"/>
                    <a:pt x="177" y="74"/>
                  </a:cubicBezTo>
                  <a:cubicBezTo>
                    <a:pt x="179" y="65"/>
                    <a:pt x="175" y="32"/>
                    <a:pt x="171" y="25"/>
                  </a:cubicBezTo>
                  <a:cubicBezTo>
                    <a:pt x="167" y="14"/>
                    <a:pt x="154" y="6"/>
                    <a:pt x="132" y="9"/>
                  </a:cubicBezTo>
                  <a:cubicBezTo>
                    <a:pt x="111" y="0"/>
                    <a:pt x="86" y="9"/>
                    <a:pt x="75" y="21"/>
                  </a:cubicBezTo>
                  <a:cubicBezTo>
                    <a:pt x="71" y="27"/>
                    <a:pt x="65" y="74"/>
                    <a:pt x="70" y="81"/>
                  </a:cubicBezTo>
                  <a:cubicBezTo>
                    <a:pt x="76" y="88"/>
                    <a:pt x="82" y="92"/>
                    <a:pt x="82" y="92"/>
                  </a:cubicBezTo>
                  <a:close/>
                  <a:moveTo>
                    <a:pt x="40" y="311"/>
                  </a:moveTo>
                  <a:cubicBezTo>
                    <a:pt x="215" y="311"/>
                    <a:pt x="215" y="311"/>
                    <a:pt x="215" y="311"/>
                  </a:cubicBezTo>
                  <a:cubicBezTo>
                    <a:pt x="205" y="326"/>
                    <a:pt x="205" y="326"/>
                    <a:pt x="205" y="326"/>
                  </a:cubicBezTo>
                  <a:cubicBezTo>
                    <a:pt x="49" y="326"/>
                    <a:pt x="49" y="326"/>
                    <a:pt x="49" y="326"/>
                  </a:cubicBezTo>
                  <a:cubicBezTo>
                    <a:pt x="40" y="311"/>
                    <a:pt x="40" y="311"/>
                    <a:pt x="40" y="311"/>
                  </a:cubicBezTo>
                  <a:close/>
                  <a:moveTo>
                    <a:pt x="225" y="180"/>
                  </a:moveTo>
                  <a:cubicBezTo>
                    <a:pt x="244" y="253"/>
                    <a:pt x="244" y="253"/>
                    <a:pt x="244" y="253"/>
                  </a:cubicBezTo>
                  <a:cubicBezTo>
                    <a:pt x="251" y="279"/>
                    <a:pt x="248" y="298"/>
                    <a:pt x="218" y="298"/>
                  </a:cubicBezTo>
                  <a:cubicBezTo>
                    <a:pt x="211" y="298"/>
                    <a:pt x="211" y="298"/>
                    <a:pt x="211" y="298"/>
                  </a:cubicBezTo>
                  <a:cubicBezTo>
                    <a:pt x="211" y="206"/>
                    <a:pt x="211" y="206"/>
                    <a:pt x="211" y="206"/>
                  </a:cubicBezTo>
                  <a:cubicBezTo>
                    <a:pt x="201" y="197"/>
                    <a:pt x="201" y="197"/>
                    <a:pt x="201" y="197"/>
                  </a:cubicBezTo>
                  <a:cubicBezTo>
                    <a:pt x="167" y="197"/>
                    <a:pt x="167" y="197"/>
                    <a:pt x="167" y="197"/>
                  </a:cubicBezTo>
                  <a:cubicBezTo>
                    <a:pt x="172" y="186"/>
                    <a:pt x="177" y="178"/>
                    <a:pt x="177" y="178"/>
                  </a:cubicBezTo>
                  <a:cubicBezTo>
                    <a:pt x="177" y="177"/>
                    <a:pt x="177" y="177"/>
                    <a:pt x="177" y="177"/>
                  </a:cubicBezTo>
                  <a:cubicBezTo>
                    <a:pt x="170" y="170"/>
                    <a:pt x="170" y="170"/>
                    <a:pt x="170" y="170"/>
                  </a:cubicBezTo>
                  <a:cubicBezTo>
                    <a:pt x="179" y="171"/>
                    <a:pt x="179" y="171"/>
                    <a:pt x="179" y="171"/>
                  </a:cubicBezTo>
                  <a:cubicBezTo>
                    <a:pt x="177" y="142"/>
                    <a:pt x="177" y="142"/>
                    <a:pt x="177" y="142"/>
                  </a:cubicBezTo>
                  <a:cubicBezTo>
                    <a:pt x="208" y="149"/>
                    <a:pt x="208" y="149"/>
                    <a:pt x="208" y="149"/>
                  </a:cubicBezTo>
                  <a:cubicBezTo>
                    <a:pt x="210" y="150"/>
                    <a:pt x="210" y="150"/>
                    <a:pt x="210" y="150"/>
                  </a:cubicBezTo>
                  <a:cubicBezTo>
                    <a:pt x="211" y="152"/>
                    <a:pt x="211" y="152"/>
                    <a:pt x="211" y="152"/>
                  </a:cubicBezTo>
                  <a:cubicBezTo>
                    <a:pt x="218" y="160"/>
                    <a:pt x="222" y="170"/>
                    <a:pt x="224" y="180"/>
                  </a:cubicBezTo>
                  <a:cubicBezTo>
                    <a:pt x="225" y="180"/>
                    <a:pt x="225" y="180"/>
                    <a:pt x="225" y="180"/>
                  </a:cubicBezTo>
                  <a:close/>
                  <a:moveTo>
                    <a:pt x="162" y="197"/>
                  </a:moveTo>
                  <a:cubicBezTo>
                    <a:pt x="167" y="188"/>
                    <a:pt x="171" y="181"/>
                    <a:pt x="172" y="178"/>
                  </a:cubicBezTo>
                  <a:cubicBezTo>
                    <a:pt x="163" y="168"/>
                    <a:pt x="163" y="168"/>
                    <a:pt x="163" y="168"/>
                  </a:cubicBezTo>
                  <a:cubicBezTo>
                    <a:pt x="164" y="165"/>
                    <a:pt x="164" y="165"/>
                    <a:pt x="164" y="165"/>
                  </a:cubicBezTo>
                  <a:cubicBezTo>
                    <a:pt x="175" y="166"/>
                    <a:pt x="175" y="166"/>
                    <a:pt x="175" y="166"/>
                  </a:cubicBezTo>
                  <a:cubicBezTo>
                    <a:pt x="174" y="141"/>
                    <a:pt x="174" y="141"/>
                    <a:pt x="174" y="141"/>
                  </a:cubicBezTo>
                  <a:cubicBezTo>
                    <a:pt x="164" y="138"/>
                    <a:pt x="164" y="138"/>
                    <a:pt x="164" y="138"/>
                  </a:cubicBezTo>
                  <a:cubicBezTo>
                    <a:pt x="155" y="145"/>
                    <a:pt x="155" y="145"/>
                    <a:pt x="155" y="145"/>
                  </a:cubicBezTo>
                  <a:cubicBezTo>
                    <a:pt x="133" y="197"/>
                    <a:pt x="133" y="197"/>
                    <a:pt x="133" y="197"/>
                  </a:cubicBezTo>
                  <a:cubicBezTo>
                    <a:pt x="162" y="197"/>
                    <a:pt x="162" y="197"/>
                    <a:pt x="162" y="197"/>
                  </a:cubicBezTo>
                  <a:close/>
                  <a:moveTo>
                    <a:pt x="79" y="141"/>
                  </a:moveTo>
                  <a:cubicBezTo>
                    <a:pt x="78" y="166"/>
                    <a:pt x="78" y="166"/>
                    <a:pt x="78" y="166"/>
                  </a:cubicBezTo>
                  <a:cubicBezTo>
                    <a:pt x="89" y="165"/>
                    <a:pt x="89" y="165"/>
                    <a:pt x="89" y="165"/>
                  </a:cubicBezTo>
                  <a:cubicBezTo>
                    <a:pt x="90" y="168"/>
                    <a:pt x="90" y="168"/>
                    <a:pt x="90" y="168"/>
                  </a:cubicBezTo>
                  <a:cubicBezTo>
                    <a:pt x="81" y="178"/>
                    <a:pt x="81" y="178"/>
                    <a:pt x="81" y="178"/>
                  </a:cubicBezTo>
                  <a:cubicBezTo>
                    <a:pt x="82" y="181"/>
                    <a:pt x="86" y="188"/>
                    <a:pt x="91" y="197"/>
                  </a:cubicBezTo>
                  <a:cubicBezTo>
                    <a:pt x="121" y="197"/>
                    <a:pt x="121" y="197"/>
                    <a:pt x="121" y="197"/>
                  </a:cubicBezTo>
                  <a:cubicBezTo>
                    <a:pt x="96" y="145"/>
                    <a:pt x="96" y="145"/>
                    <a:pt x="96" y="145"/>
                  </a:cubicBezTo>
                  <a:cubicBezTo>
                    <a:pt x="88" y="138"/>
                    <a:pt x="88" y="138"/>
                    <a:pt x="88" y="138"/>
                  </a:cubicBezTo>
                  <a:lnTo>
                    <a:pt x="79" y="1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13" name="组合 13"/>
          <p:cNvGrpSpPr/>
          <p:nvPr/>
        </p:nvGrpSpPr>
        <p:grpSpPr bwMode="auto">
          <a:xfrm>
            <a:off x="4815190" y="1451260"/>
            <a:ext cx="1129629" cy="1591433"/>
            <a:chOff x="0" y="0"/>
            <a:chExt cx="1147515" cy="1624019"/>
          </a:xfrm>
        </p:grpSpPr>
        <p:grpSp>
          <p:nvGrpSpPr>
            <p:cNvPr id="14" name="组合 16"/>
            <p:cNvGrpSpPr/>
            <p:nvPr/>
          </p:nvGrpSpPr>
          <p:grpSpPr bwMode="auto">
            <a:xfrm rot="5400000">
              <a:off x="-238252" y="238252"/>
              <a:ext cx="1624019" cy="1147515"/>
              <a:chOff x="0" y="0"/>
              <a:chExt cx="2070437" cy="1462949"/>
            </a:xfrm>
          </p:grpSpPr>
          <p:sp>
            <p:nvSpPr>
              <p:cNvPr id="16" name="等腰三角形 6"/>
              <p:cNvSpPr/>
              <p:nvPr/>
            </p:nvSpPr>
            <p:spPr bwMode="auto">
              <a:xfrm>
                <a:off x="10119" y="898409"/>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262626"/>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083473"/>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15" name="Freeform 11"/>
            <p:cNvSpPr>
              <a:spLocks noEditPoints="true"/>
            </p:cNvSpPr>
            <p:nvPr/>
          </p:nvSpPr>
          <p:spPr bwMode="auto">
            <a:xfrm>
              <a:off x="511104" y="1045227"/>
              <a:ext cx="350967" cy="288563"/>
            </a:xfrm>
            <a:custGeom>
              <a:avLst/>
              <a:gdLst>
                <a:gd name="T0" fmla="*/ 97875 w 355"/>
                <a:gd name="T1" fmla="*/ 169975 h 292"/>
                <a:gd name="T2" fmla="*/ 57341 w 355"/>
                <a:gd name="T3" fmla="*/ 188752 h 292"/>
                <a:gd name="T4" fmla="*/ 0 w 355"/>
                <a:gd name="T5" fmla="*/ 153176 h 292"/>
                <a:gd name="T6" fmla="*/ 55364 w 355"/>
                <a:gd name="T7" fmla="*/ 75105 h 292"/>
                <a:gd name="T8" fmla="*/ 64262 w 355"/>
                <a:gd name="T9" fmla="*/ 75105 h 292"/>
                <a:gd name="T10" fmla="*/ 98864 w 355"/>
                <a:gd name="T11" fmla="*/ 72141 h 292"/>
                <a:gd name="T12" fmla="*/ 132478 w 355"/>
                <a:gd name="T13" fmla="*/ 79058 h 292"/>
                <a:gd name="T14" fmla="*/ 317353 w 355"/>
                <a:gd name="T15" fmla="*/ 79058 h 292"/>
                <a:gd name="T16" fmla="*/ 132478 w 355"/>
                <a:gd name="T17" fmla="*/ 130446 h 292"/>
                <a:gd name="T18" fmla="*/ 326251 w 355"/>
                <a:gd name="T19" fmla="*/ 211481 h 292"/>
                <a:gd name="T20" fmla="*/ 350967 w 355"/>
                <a:gd name="T21" fmla="*/ 79058 h 292"/>
                <a:gd name="T22" fmla="*/ 231342 w 355"/>
                <a:gd name="T23" fmla="*/ 160093 h 292"/>
                <a:gd name="T24" fmla="*/ 237273 w 355"/>
                <a:gd name="T25" fmla="*/ 177881 h 292"/>
                <a:gd name="T26" fmla="*/ 223433 w 355"/>
                <a:gd name="T27" fmla="*/ 93882 h 292"/>
                <a:gd name="T28" fmla="*/ 220467 w 355"/>
                <a:gd name="T29" fmla="*/ 112658 h 292"/>
                <a:gd name="T30" fmla="*/ 192785 w 355"/>
                <a:gd name="T31" fmla="*/ 128470 h 292"/>
                <a:gd name="T32" fmla="*/ 174001 w 355"/>
                <a:gd name="T33" fmla="*/ 140329 h 292"/>
                <a:gd name="T34" fmla="*/ 179932 w 355"/>
                <a:gd name="T35" fmla="*/ 163058 h 292"/>
                <a:gd name="T36" fmla="*/ 229364 w 355"/>
                <a:gd name="T37" fmla="*/ 154164 h 292"/>
                <a:gd name="T38" fmla="*/ 251114 w 355"/>
                <a:gd name="T39" fmla="*/ 108705 h 292"/>
                <a:gd name="T40" fmla="*/ 176966 w 355"/>
                <a:gd name="T41" fmla="*/ 169975 h 292"/>
                <a:gd name="T42" fmla="*/ 165103 w 355"/>
                <a:gd name="T43" fmla="*/ 177881 h 292"/>
                <a:gd name="T44" fmla="*/ 171035 w 355"/>
                <a:gd name="T45" fmla="*/ 177881 h 292"/>
                <a:gd name="T46" fmla="*/ 192785 w 355"/>
                <a:gd name="T47" fmla="*/ 168987 h 292"/>
                <a:gd name="T48" fmla="*/ 197728 w 355"/>
                <a:gd name="T49" fmla="*/ 177881 h 292"/>
                <a:gd name="T50" fmla="*/ 204648 w 355"/>
                <a:gd name="T51" fmla="*/ 177881 h 292"/>
                <a:gd name="T52" fmla="*/ 215523 w 355"/>
                <a:gd name="T53" fmla="*/ 163058 h 292"/>
                <a:gd name="T54" fmla="*/ 220467 w 355"/>
                <a:gd name="T55" fmla="*/ 165034 h 292"/>
                <a:gd name="T56" fmla="*/ 281762 w 355"/>
                <a:gd name="T57" fmla="*/ 121552 h 292"/>
                <a:gd name="T58" fmla="*/ 309444 w 355"/>
                <a:gd name="T59" fmla="*/ 160093 h 292"/>
                <a:gd name="T60" fmla="*/ 281762 w 355"/>
                <a:gd name="T61" fmla="*/ 178870 h 292"/>
                <a:gd name="T62" fmla="*/ 253092 w 355"/>
                <a:gd name="T63" fmla="*/ 146258 h 292"/>
                <a:gd name="T64" fmla="*/ 276819 w 355"/>
                <a:gd name="T65" fmla="*/ 124517 h 292"/>
                <a:gd name="T66" fmla="*/ 280774 w 355"/>
                <a:gd name="T67" fmla="*/ 121552 h 292"/>
                <a:gd name="T68" fmla="*/ 302524 w 355"/>
                <a:gd name="T69" fmla="*/ 160093 h 292"/>
                <a:gd name="T70" fmla="*/ 281762 w 355"/>
                <a:gd name="T71" fmla="*/ 173928 h 292"/>
                <a:gd name="T72" fmla="*/ 290660 w 355"/>
                <a:gd name="T73" fmla="*/ 128470 h 292"/>
                <a:gd name="T74" fmla="*/ 297580 w 355"/>
                <a:gd name="T75" fmla="*/ 132423 h 292"/>
                <a:gd name="T76" fmla="*/ 270887 w 355"/>
                <a:gd name="T77" fmla="*/ 170964 h 292"/>
                <a:gd name="T78" fmla="*/ 270887 w 355"/>
                <a:gd name="T79" fmla="*/ 170964 h 292"/>
                <a:gd name="T80" fmla="*/ 305490 w 355"/>
                <a:gd name="T81" fmla="*/ 150211 h 292"/>
                <a:gd name="T82" fmla="*/ 261989 w 355"/>
                <a:gd name="T83" fmla="*/ 163058 h 292"/>
                <a:gd name="T84" fmla="*/ 261001 w 355"/>
                <a:gd name="T85" fmla="*/ 161081 h 292"/>
                <a:gd name="T86" fmla="*/ 261001 w 355"/>
                <a:gd name="T87" fmla="*/ 161081 h 292"/>
                <a:gd name="T88" fmla="*/ 303512 w 355"/>
                <a:gd name="T89" fmla="*/ 141317 h 292"/>
                <a:gd name="T90" fmla="*/ 259024 w 355"/>
                <a:gd name="T91" fmla="*/ 155152 h 292"/>
                <a:gd name="T92" fmla="*/ 284728 w 355"/>
                <a:gd name="T93" fmla="*/ 147246 h 292"/>
                <a:gd name="T94" fmla="*/ 284728 w 355"/>
                <a:gd name="T95" fmla="*/ 147246 h 292"/>
                <a:gd name="T96" fmla="*/ 263967 w 355"/>
                <a:gd name="T97" fmla="*/ 150211 h 292"/>
                <a:gd name="T98" fmla="*/ 299558 w 355"/>
                <a:gd name="T99" fmla="*/ 134399 h 292"/>
                <a:gd name="T100" fmla="*/ 282751 w 355"/>
                <a:gd name="T101" fmla="*/ 126493 h 292"/>
                <a:gd name="T102" fmla="*/ 255069 w 355"/>
                <a:gd name="T103" fmla="*/ 121552 h 292"/>
                <a:gd name="T104" fmla="*/ 274842 w 355"/>
                <a:gd name="T105" fmla="*/ 138352 h 292"/>
                <a:gd name="T106" fmla="*/ 248148 w 355"/>
                <a:gd name="T107" fmla="*/ 135387 h 292"/>
                <a:gd name="T108" fmla="*/ 254080 w 355"/>
                <a:gd name="T109" fmla="*/ 133411 h 292"/>
                <a:gd name="T110" fmla="*/ 278796 w 355"/>
                <a:gd name="T111" fmla="*/ 281645 h 292"/>
                <a:gd name="T112" fmla="*/ 207614 w 355"/>
                <a:gd name="T113" fmla="*/ 250022 h 292"/>
                <a:gd name="T114" fmla="*/ 224421 w 355"/>
                <a:gd name="T115" fmla="*/ 223340 h 292"/>
                <a:gd name="T116" fmla="*/ 224421 w 355"/>
                <a:gd name="T117" fmla="*/ 223340 h 292"/>
                <a:gd name="T118" fmla="*/ 77114 w 355"/>
                <a:gd name="T119" fmla="*/ 44470 h 2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5" h="292">
                  <a:moveTo>
                    <a:pt x="165" y="123"/>
                  </a:moveTo>
                  <a:cubicBezTo>
                    <a:pt x="159" y="133"/>
                    <a:pt x="159" y="133"/>
                    <a:pt x="159" y="133"/>
                  </a:cubicBezTo>
                  <a:cubicBezTo>
                    <a:pt x="105" y="116"/>
                    <a:pt x="105" y="116"/>
                    <a:pt x="105" y="116"/>
                  </a:cubicBezTo>
                  <a:cubicBezTo>
                    <a:pt x="99" y="172"/>
                    <a:pt x="99" y="172"/>
                    <a:pt x="99" y="172"/>
                  </a:cubicBezTo>
                  <a:cubicBezTo>
                    <a:pt x="101" y="212"/>
                    <a:pt x="97" y="252"/>
                    <a:pt x="99" y="292"/>
                  </a:cubicBezTo>
                  <a:cubicBezTo>
                    <a:pt x="88" y="292"/>
                    <a:pt x="84" y="292"/>
                    <a:pt x="73" y="292"/>
                  </a:cubicBezTo>
                  <a:cubicBezTo>
                    <a:pt x="71" y="258"/>
                    <a:pt x="67" y="224"/>
                    <a:pt x="65" y="191"/>
                  </a:cubicBezTo>
                  <a:cubicBezTo>
                    <a:pt x="60" y="191"/>
                    <a:pt x="63" y="191"/>
                    <a:pt x="58" y="191"/>
                  </a:cubicBezTo>
                  <a:cubicBezTo>
                    <a:pt x="56" y="224"/>
                    <a:pt x="49" y="258"/>
                    <a:pt x="48" y="292"/>
                  </a:cubicBezTo>
                  <a:cubicBezTo>
                    <a:pt x="37" y="292"/>
                    <a:pt x="32" y="292"/>
                    <a:pt x="21" y="292"/>
                  </a:cubicBezTo>
                  <a:cubicBezTo>
                    <a:pt x="24" y="252"/>
                    <a:pt x="20" y="212"/>
                    <a:pt x="22" y="172"/>
                  </a:cubicBezTo>
                  <a:cubicBezTo>
                    <a:pt x="15" y="167"/>
                    <a:pt x="7" y="161"/>
                    <a:pt x="0" y="155"/>
                  </a:cubicBezTo>
                  <a:cubicBezTo>
                    <a:pt x="3" y="127"/>
                    <a:pt x="7" y="99"/>
                    <a:pt x="17" y="73"/>
                  </a:cubicBezTo>
                  <a:cubicBezTo>
                    <a:pt x="23" y="73"/>
                    <a:pt x="29" y="73"/>
                    <a:pt x="35" y="73"/>
                  </a:cubicBezTo>
                  <a:cubicBezTo>
                    <a:pt x="52" y="101"/>
                    <a:pt x="52" y="101"/>
                    <a:pt x="52" y="101"/>
                  </a:cubicBezTo>
                  <a:cubicBezTo>
                    <a:pt x="56" y="76"/>
                    <a:pt x="56" y="76"/>
                    <a:pt x="56" y="76"/>
                  </a:cubicBezTo>
                  <a:cubicBezTo>
                    <a:pt x="55" y="76"/>
                    <a:pt x="55" y="76"/>
                    <a:pt x="55" y="76"/>
                  </a:cubicBezTo>
                  <a:cubicBezTo>
                    <a:pt x="55" y="69"/>
                    <a:pt x="55" y="69"/>
                    <a:pt x="55" y="69"/>
                  </a:cubicBezTo>
                  <a:cubicBezTo>
                    <a:pt x="65" y="69"/>
                    <a:pt x="65" y="69"/>
                    <a:pt x="65" y="69"/>
                  </a:cubicBezTo>
                  <a:cubicBezTo>
                    <a:pt x="65" y="76"/>
                    <a:pt x="65" y="76"/>
                    <a:pt x="65" y="76"/>
                  </a:cubicBezTo>
                  <a:cubicBezTo>
                    <a:pt x="64" y="76"/>
                    <a:pt x="64" y="76"/>
                    <a:pt x="64" y="76"/>
                  </a:cubicBezTo>
                  <a:cubicBezTo>
                    <a:pt x="70" y="101"/>
                    <a:pt x="70" y="101"/>
                    <a:pt x="70" y="101"/>
                  </a:cubicBezTo>
                  <a:cubicBezTo>
                    <a:pt x="85" y="73"/>
                    <a:pt x="85" y="73"/>
                    <a:pt x="85" y="73"/>
                  </a:cubicBezTo>
                  <a:cubicBezTo>
                    <a:pt x="90" y="73"/>
                    <a:pt x="95" y="73"/>
                    <a:pt x="100" y="73"/>
                  </a:cubicBezTo>
                  <a:cubicBezTo>
                    <a:pt x="126" y="90"/>
                    <a:pt x="135" y="92"/>
                    <a:pt x="165" y="123"/>
                  </a:cubicBezTo>
                  <a:close/>
                  <a:moveTo>
                    <a:pt x="120" y="46"/>
                  </a:moveTo>
                  <a:cubicBezTo>
                    <a:pt x="120" y="80"/>
                    <a:pt x="120" y="80"/>
                    <a:pt x="120" y="80"/>
                  </a:cubicBezTo>
                  <a:cubicBezTo>
                    <a:pt x="134" y="80"/>
                    <a:pt x="134" y="80"/>
                    <a:pt x="134" y="80"/>
                  </a:cubicBezTo>
                  <a:cubicBezTo>
                    <a:pt x="134" y="87"/>
                    <a:pt x="134" y="87"/>
                    <a:pt x="134" y="87"/>
                  </a:cubicBezTo>
                  <a:cubicBezTo>
                    <a:pt x="151" y="100"/>
                    <a:pt x="151" y="100"/>
                    <a:pt x="151" y="100"/>
                  </a:cubicBezTo>
                  <a:cubicBezTo>
                    <a:pt x="151" y="80"/>
                    <a:pt x="151" y="80"/>
                    <a:pt x="151" y="80"/>
                  </a:cubicBezTo>
                  <a:cubicBezTo>
                    <a:pt x="321" y="80"/>
                    <a:pt x="321" y="80"/>
                    <a:pt x="321" y="80"/>
                  </a:cubicBezTo>
                  <a:cubicBezTo>
                    <a:pt x="321" y="196"/>
                    <a:pt x="321" y="196"/>
                    <a:pt x="321" y="196"/>
                  </a:cubicBezTo>
                  <a:cubicBezTo>
                    <a:pt x="151" y="196"/>
                    <a:pt x="151" y="196"/>
                    <a:pt x="151" y="196"/>
                  </a:cubicBezTo>
                  <a:cubicBezTo>
                    <a:pt x="151" y="137"/>
                    <a:pt x="151" y="137"/>
                    <a:pt x="151" y="137"/>
                  </a:cubicBezTo>
                  <a:cubicBezTo>
                    <a:pt x="134" y="132"/>
                    <a:pt x="134" y="132"/>
                    <a:pt x="134" y="132"/>
                  </a:cubicBezTo>
                  <a:cubicBezTo>
                    <a:pt x="134" y="205"/>
                    <a:pt x="134" y="205"/>
                    <a:pt x="134" y="205"/>
                  </a:cubicBezTo>
                  <a:cubicBezTo>
                    <a:pt x="134" y="214"/>
                    <a:pt x="134" y="214"/>
                    <a:pt x="134" y="214"/>
                  </a:cubicBezTo>
                  <a:cubicBezTo>
                    <a:pt x="142" y="214"/>
                    <a:pt x="142" y="214"/>
                    <a:pt x="142" y="214"/>
                  </a:cubicBezTo>
                  <a:cubicBezTo>
                    <a:pt x="330" y="214"/>
                    <a:pt x="330" y="214"/>
                    <a:pt x="330" y="214"/>
                  </a:cubicBezTo>
                  <a:cubicBezTo>
                    <a:pt x="338" y="214"/>
                    <a:pt x="338" y="214"/>
                    <a:pt x="338" y="214"/>
                  </a:cubicBezTo>
                  <a:cubicBezTo>
                    <a:pt x="338" y="205"/>
                    <a:pt x="338" y="205"/>
                    <a:pt x="338" y="205"/>
                  </a:cubicBezTo>
                  <a:cubicBezTo>
                    <a:pt x="338" y="80"/>
                    <a:pt x="338" y="80"/>
                    <a:pt x="338" y="80"/>
                  </a:cubicBezTo>
                  <a:cubicBezTo>
                    <a:pt x="355" y="80"/>
                    <a:pt x="355" y="80"/>
                    <a:pt x="355" y="80"/>
                  </a:cubicBezTo>
                  <a:cubicBezTo>
                    <a:pt x="355" y="46"/>
                    <a:pt x="355" y="46"/>
                    <a:pt x="355" y="46"/>
                  </a:cubicBezTo>
                  <a:cubicBezTo>
                    <a:pt x="120" y="46"/>
                    <a:pt x="120" y="46"/>
                    <a:pt x="120" y="46"/>
                  </a:cubicBezTo>
                  <a:close/>
                  <a:moveTo>
                    <a:pt x="234" y="180"/>
                  </a:moveTo>
                  <a:cubicBezTo>
                    <a:pt x="234" y="162"/>
                    <a:pt x="234" y="162"/>
                    <a:pt x="234" y="162"/>
                  </a:cubicBezTo>
                  <a:cubicBezTo>
                    <a:pt x="236" y="161"/>
                    <a:pt x="236" y="161"/>
                    <a:pt x="236" y="161"/>
                  </a:cubicBezTo>
                  <a:cubicBezTo>
                    <a:pt x="238" y="137"/>
                    <a:pt x="238" y="137"/>
                    <a:pt x="238" y="137"/>
                  </a:cubicBezTo>
                  <a:cubicBezTo>
                    <a:pt x="240" y="136"/>
                    <a:pt x="240" y="136"/>
                    <a:pt x="240" y="136"/>
                  </a:cubicBezTo>
                  <a:cubicBezTo>
                    <a:pt x="240" y="180"/>
                    <a:pt x="240" y="180"/>
                    <a:pt x="240" y="180"/>
                  </a:cubicBezTo>
                  <a:cubicBezTo>
                    <a:pt x="234" y="180"/>
                    <a:pt x="234" y="180"/>
                    <a:pt x="234" y="180"/>
                  </a:cubicBezTo>
                  <a:close/>
                  <a:moveTo>
                    <a:pt x="263" y="94"/>
                  </a:moveTo>
                  <a:cubicBezTo>
                    <a:pt x="244" y="94"/>
                    <a:pt x="244" y="94"/>
                    <a:pt x="244" y="94"/>
                  </a:cubicBezTo>
                  <a:cubicBezTo>
                    <a:pt x="226" y="95"/>
                    <a:pt x="226" y="95"/>
                    <a:pt x="226" y="95"/>
                  </a:cubicBezTo>
                  <a:cubicBezTo>
                    <a:pt x="232" y="105"/>
                    <a:pt x="232" y="105"/>
                    <a:pt x="232" y="105"/>
                  </a:cubicBezTo>
                  <a:cubicBezTo>
                    <a:pt x="225" y="110"/>
                    <a:pt x="225" y="110"/>
                    <a:pt x="225" y="110"/>
                  </a:cubicBezTo>
                  <a:cubicBezTo>
                    <a:pt x="223" y="111"/>
                    <a:pt x="223" y="111"/>
                    <a:pt x="223" y="111"/>
                  </a:cubicBezTo>
                  <a:cubicBezTo>
                    <a:pt x="223" y="114"/>
                    <a:pt x="223" y="114"/>
                    <a:pt x="223" y="114"/>
                  </a:cubicBezTo>
                  <a:cubicBezTo>
                    <a:pt x="221" y="143"/>
                    <a:pt x="221" y="143"/>
                    <a:pt x="221" y="143"/>
                  </a:cubicBezTo>
                  <a:cubicBezTo>
                    <a:pt x="205" y="128"/>
                    <a:pt x="205" y="128"/>
                    <a:pt x="205" y="128"/>
                  </a:cubicBezTo>
                  <a:cubicBezTo>
                    <a:pt x="199" y="122"/>
                    <a:pt x="199" y="122"/>
                    <a:pt x="199" y="122"/>
                  </a:cubicBezTo>
                  <a:cubicBezTo>
                    <a:pt x="195" y="130"/>
                    <a:pt x="195" y="130"/>
                    <a:pt x="195" y="130"/>
                  </a:cubicBezTo>
                  <a:cubicBezTo>
                    <a:pt x="186" y="149"/>
                    <a:pt x="186" y="149"/>
                    <a:pt x="186" y="149"/>
                  </a:cubicBezTo>
                  <a:cubicBezTo>
                    <a:pt x="183" y="145"/>
                    <a:pt x="183" y="145"/>
                    <a:pt x="183" y="145"/>
                  </a:cubicBezTo>
                  <a:cubicBezTo>
                    <a:pt x="180" y="141"/>
                    <a:pt x="180" y="141"/>
                    <a:pt x="180" y="141"/>
                  </a:cubicBezTo>
                  <a:cubicBezTo>
                    <a:pt x="176" y="142"/>
                    <a:pt x="176" y="142"/>
                    <a:pt x="176" y="142"/>
                  </a:cubicBezTo>
                  <a:cubicBezTo>
                    <a:pt x="157" y="148"/>
                    <a:pt x="157" y="148"/>
                    <a:pt x="157" y="148"/>
                  </a:cubicBezTo>
                  <a:cubicBezTo>
                    <a:pt x="160" y="159"/>
                    <a:pt x="160" y="159"/>
                    <a:pt x="160" y="159"/>
                  </a:cubicBezTo>
                  <a:cubicBezTo>
                    <a:pt x="175" y="155"/>
                    <a:pt x="175" y="155"/>
                    <a:pt x="175" y="155"/>
                  </a:cubicBezTo>
                  <a:cubicBezTo>
                    <a:pt x="182" y="165"/>
                    <a:pt x="182" y="165"/>
                    <a:pt x="182" y="165"/>
                  </a:cubicBezTo>
                  <a:cubicBezTo>
                    <a:pt x="192" y="164"/>
                    <a:pt x="192" y="164"/>
                    <a:pt x="192" y="164"/>
                  </a:cubicBezTo>
                  <a:cubicBezTo>
                    <a:pt x="203" y="142"/>
                    <a:pt x="203" y="142"/>
                    <a:pt x="203" y="142"/>
                  </a:cubicBezTo>
                  <a:cubicBezTo>
                    <a:pt x="222" y="160"/>
                    <a:pt x="222" y="160"/>
                    <a:pt x="222" y="160"/>
                  </a:cubicBezTo>
                  <a:cubicBezTo>
                    <a:pt x="232" y="156"/>
                    <a:pt x="232" y="156"/>
                    <a:pt x="232" y="156"/>
                  </a:cubicBezTo>
                  <a:cubicBezTo>
                    <a:pt x="234" y="118"/>
                    <a:pt x="234" y="118"/>
                    <a:pt x="234" y="118"/>
                  </a:cubicBezTo>
                  <a:cubicBezTo>
                    <a:pt x="239" y="115"/>
                    <a:pt x="239" y="115"/>
                    <a:pt x="239" y="115"/>
                  </a:cubicBezTo>
                  <a:cubicBezTo>
                    <a:pt x="246" y="126"/>
                    <a:pt x="246" y="126"/>
                    <a:pt x="246" y="126"/>
                  </a:cubicBezTo>
                  <a:cubicBezTo>
                    <a:pt x="254" y="110"/>
                    <a:pt x="254" y="110"/>
                    <a:pt x="254" y="110"/>
                  </a:cubicBezTo>
                  <a:cubicBezTo>
                    <a:pt x="263" y="94"/>
                    <a:pt x="263" y="94"/>
                    <a:pt x="263" y="94"/>
                  </a:cubicBezTo>
                  <a:close/>
                  <a:moveTo>
                    <a:pt x="178" y="180"/>
                  </a:moveTo>
                  <a:cubicBezTo>
                    <a:pt x="178" y="171"/>
                    <a:pt x="178" y="171"/>
                    <a:pt x="178" y="171"/>
                  </a:cubicBezTo>
                  <a:cubicBezTo>
                    <a:pt x="179" y="172"/>
                    <a:pt x="179" y="172"/>
                    <a:pt x="179" y="172"/>
                  </a:cubicBezTo>
                  <a:cubicBezTo>
                    <a:pt x="184" y="172"/>
                    <a:pt x="184" y="172"/>
                    <a:pt x="184" y="172"/>
                  </a:cubicBezTo>
                  <a:cubicBezTo>
                    <a:pt x="184" y="180"/>
                    <a:pt x="184" y="180"/>
                    <a:pt x="184" y="180"/>
                  </a:cubicBezTo>
                  <a:cubicBezTo>
                    <a:pt x="182" y="180"/>
                    <a:pt x="180" y="180"/>
                    <a:pt x="178" y="180"/>
                  </a:cubicBezTo>
                  <a:close/>
                  <a:moveTo>
                    <a:pt x="167" y="180"/>
                  </a:moveTo>
                  <a:cubicBezTo>
                    <a:pt x="167" y="165"/>
                    <a:pt x="167" y="165"/>
                    <a:pt x="167" y="165"/>
                  </a:cubicBezTo>
                  <a:cubicBezTo>
                    <a:pt x="173" y="163"/>
                    <a:pt x="173" y="163"/>
                    <a:pt x="173" y="163"/>
                  </a:cubicBezTo>
                  <a:cubicBezTo>
                    <a:pt x="173" y="163"/>
                    <a:pt x="173" y="163"/>
                    <a:pt x="173" y="163"/>
                  </a:cubicBezTo>
                  <a:cubicBezTo>
                    <a:pt x="173" y="180"/>
                    <a:pt x="173" y="180"/>
                    <a:pt x="173" y="180"/>
                  </a:cubicBezTo>
                  <a:cubicBezTo>
                    <a:pt x="167" y="180"/>
                    <a:pt x="167" y="180"/>
                    <a:pt x="167" y="180"/>
                  </a:cubicBezTo>
                  <a:close/>
                  <a:moveTo>
                    <a:pt x="189" y="180"/>
                  </a:moveTo>
                  <a:cubicBezTo>
                    <a:pt x="189" y="172"/>
                    <a:pt x="189" y="172"/>
                    <a:pt x="189" y="172"/>
                  </a:cubicBezTo>
                  <a:cubicBezTo>
                    <a:pt x="195" y="171"/>
                    <a:pt x="195" y="171"/>
                    <a:pt x="195" y="171"/>
                  </a:cubicBezTo>
                  <a:cubicBezTo>
                    <a:pt x="196" y="171"/>
                    <a:pt x="196" y="171"/>
                    <a:pt x="196" y="171"/>
                  </a:cubicBezTo>
                  <a:cubicBezTo>
                    <a:pt x="196" y="180"/>
                    <a:pt x="196" y="180"/>
                    <a:pt x="196" y="180"/>
                  </a:cubicBezTo>
                  <a:cubicBezTo>
                    <a:pt x="193" y="180"/>
                    <a:pt x="191" y="180"/>
                    <a:pt x="189" y="180"/>
                  </a:cubicBezTo>
                  <a:close/>
                  <a:moveTo>
                    <a:pt x="200" y="180"/>
                  </a:moveTo>
                  <a:cubicBezTo>
                    <a:pt x="200" y="160"/>
                    <a:pt x="200" y="160"/>
                    <a:pt x="200" y="160"/>
                  </a:cubicBezTo>
                  <a:cubicBezTo>
                    <a:pt x="204" y="152"/>
                    <a:pt x="204" y="152"/>
                    <a:pt x="204" y="152"/>
                  </a:cubicBezTo>
                  <a:cubicBezTo>
                    <a:pt x="207" y="155"/>
                    <a:pt x="207" y="155"/>
                    <a:pt x="207" y="155"/>
                  </a:cubicBezTo>
                  <a:cubicBezTo>
                    <a:pt x="207" y="180"/>
                    <a:pt x="207" y="180"/>
                    <a:pt x="207" y="180"/>
                  </a:cubicBezTo>
                  <a:cubicBezTo>
                    <a:pt x="205" y="180"/>
                    <a:pt x="203" y="180"/>
                    <a:pt x="200" y="180"/>
                  </a:cubicBezTo>
                  <a:close/>
                  <a:moveTo>
                    <a:pt x="212" y="180"/>
                  </a:moveTo>
                  <a:cubicBezTo>
                    <a:pt x="212" y="159"/>
                    <a:pt x="212" y="159"/>
                    <a:pt x="212" y="159"/>
                  </a:cubicBezTo>
                  <a:cubicBezTo>
                    <a:pt x="218" y="165"/>
                    <a:pt x="218" y="165"/>
                    <a:pt x="218" y="165"/>
                  </a:cubicBezTo>
                  <a:cubicBezTo>
                    <a:pt x="218" y="180"/>
                    <a:pt x="218" y="180"/>
                    <a:pt x="218" y="180"/>
                  </a:cubicBezTo>
                  <a:cubicBezTo>
                    <a:pt x="216" y="180"/>
                    <a:pt x="214" y="180"/>
                    <a:pt x="212" y="180"/>
                  </a:cubicBezTo>
                  <a:close/>
                  <a:moveTo>
                    <a:pt x="223" y="180"/>
                  </a:moveTo>
                  <a:cubicBezTo>
                    <a:pt x="223" y="167"/>
                    <a:pt x="223" y="167"/>
                    <a:pt x="223" y="167"/>
                  </a:cubicBezTo>
                  <a:cubicBezTo>
                    <a:pt x="229" y="164"/>
                    <a:pt x="229" y="164"/>
                    <a:pt x="229" y="164"/>
                  </a:cubicBezTo>
                  <a:cubicBezTo>
                    <a:pt x="229" y="180"/>
                    <a:pt x="229" y="180"/>
                    <a:pt x="229" y="180"/>
                  </a:cubicBezTo>
                  <a:cubicBezTo>
                    <a:pt x="227" y="180"/>
                    <a:pt x="225" y="180"/>
                    <a:pt x="223" y="180"/>
                  </a:cubicBezTo>
                  <a:close/>
                  <a:moveTo>
                    <a:pt x="285" y="123"/>
                  </a:moveTo>
                  <a:cubicBezTo>
                    <a:pt x="293" y="123"/>
                    <a:pt x="301" y="126"/>
                    <a:pt x="306" y="131"/>
                  </a:cubicBezTo>
                  <a:cubicBezTo>
                    <a:pt x="311" y="137"/>
                    <a:pt x="314" y="144"/>
                    <a:pt x="314" y="152"/>
                  </a:cubicBezTo>
                  <a:cubicBezTo>
                    <a:pt x="314" y="156"/>
                    <a:pt x="314" y="159"/>
                    <a:pt x="313" y="162"/>
                  </a:cubicBezTo>
                  <a:cubicBezTo>
                    <a:pt x="313" y="162"/>
                    <a:pt x="313" y="162"/>
                    <a:pt x="313" y="162"/>
                  </a:cubicBezTo>
                  <a:cubicBezTo>
                    <a:pt x="313" y="162"/>
                    <a:pt x="313" y="162"/>
                    <a:pt x="313" y="162"/>
                  </a:cubicBezTo>
                  <a:cubicBezTo>
                    <a:pt x="313" y="162"/>
                    <a:pt x="313" y="162"/>
                    <a:pt x="313" y="162"/>
                  </a:cubicBezTo>
                  <a:cubicBezTo>
                    <a:pt x="311" y="166"/>
                    <a:pt x="309" y="170"/>
                    <a:pt x="306" y="173"/>
                  </a:cubicBezTo>
                  <a:cubicBezTo>
                    <a:pt x="301" y="178"/>
                    <a:pt x="293" y="181"/>
                    <a:pt x="285" y="181"/>
                  </a:cubicBezTo>
                  <a:cubicBezTo>
                    <a:pt x="277" y="181"/>
                    <a:pt x="270" y="178"/>
                    <a:pt x="265" y="173"/>
                  </a:cubicBezTo>
                  <a:cubicBezTo>
                    <a:pt x="259" y="167"/>
                    <a:pt x="256" y="160"/>
                    <a:pt x="256" y="152"/>
                  </a:cubicBezTo>
                  <a:cubicBezTo>
                    <a:pt x="256" y="151"/>
                    <a:pt x="256" y="151"/>
                    <a:pt x="256" y="150"/>
                  </a:cubicBezTo>
                  <a:cubicBezTo>
                    <a:pt x="256" y="149"/>
                    <a:pt x="256" y="149"/>
                    <a:pt x="256" y="148"/>
                  </a:cubicBezTo>
                  <a:cubicBezTo>
                    <a:pt x="257" y="145"/>
                    <a:pt x="257" y="145"/>
                    <a:pt x="257" y="145"/>
                  </a:cubicBezTo>
                  <a:cubicBezTo>
                    <a:pt x="259" y="146"/>
                    <a:pt x="259" y="146"/>
                    <a:pt x="259" y="146"/>
                  </a:cubicBezTo>
                  <a:cubicBezTo>
                    <a:pt x="268" y="147"/>
                    <a:pt x="277" y="148"/>
                    <a:pt x="282" y="149"/>
                  </a:cubicBezTo>
                  <a:cubicBezTo>
                    <a:pt x="280" y="126"/>
                    <a:pt x="280" y="126"/>
                    <a:pt x="280" y="126"/>
                  </a:cubicBezTo>
                  <a:cubicBezTo>
                    <a:pt x="280" y="123"/>
                    <a:pt x="280" y="123"/>
                    <a:pt x="280" y="123"/>
                  </a:cubicBezTo>
                  <a:cubicBezTo>
                    <a:pt x="283" y="123"/>
                    <a:pt x="283" y="123"/>
                    <a:pt x="283" y="123"/>
                  </a:cubicBezTo>
                  <a:cubicBezTo>
                    <a:pt x="283" y="123"/>
                    <a:pt x="283" y="123"/>
                    <a:pt x="284" y="123"/>
                  </a:cubicBezTo>
                  <a:cubicBezTo>
                    <a:pt x="284" y="123"/>
                    <a:pt x="284" y="123"/>
                    <a:pt x="284" y="123"/>
                  </a:cubicBezTo>
                  <a:cubicBezTo>
                    <a:pt x="284" y="123"/>
                    <a:pt x="285" y="123"/>
                    <a:pt x="285" y="123"/>
                  </a:cubicBezTo>
                  <a:close/>
                  <a:moveTo>
                    <a:pt x="281" y="175"/>
                  </a:moveTo>
                  <a:cubicBezTo>
                    <a:pt x="279" y="175"/>
                    <a:pt x="278" y="175"/>
                    <a:pt x="277" y="174"/>
                  </a:cubicBezTo>
                  <a:cubicBezTo>
                    <a:pt x="306" y="162"/>
                    <a:pt x="306" y="162"/>
                    <a:pt x="306" y="162"/>
                  </a:cubicBezTo>
                  <a:cubicBezTo>
                    <a:pt x="306" y="164"/>
                    <a:pt x="305" y="165"/>
                    <a:pt x="305" y="165"/>
                  </a:cubicBezTo>
                  <a:cubicBezTo>
                    <a:pt x="281" y="175"/>
                    <a:pt x="281" y="175"/>
                    <a:pt x="281" y="175"/>
                  </a:cubicBezTo>
                  <a:close/>
                  <a:moveTo>
                    <a:pt x="302" y="169"/>
                  </a:moveTo>
                  <a:cubicBezTo>
                    <a:pt x="297" y="173"/>
                    <a:pt x="292" y="176"/>
                    <a:pt x="285" y="176"/>
                  </a:cubicBezTo>
                  <a:cubicBezTo>
                    <a:pt x="302" y="169"/>
                    <a:pt x="302" y="169"/>
                    <a:pt x="302" y="169"/>
                  </a:cubicBezTo>
                  <a:close/>
                  <a:moveTo>
                    <a:pt x="286" y="135"/>
                  </a:moveTo>
                  <a:cubicBezTo>
                    <a:pt x="286" y="133"/>
                    <a:pt x="286" y="133"/>
                    <a:pt x="286" y="133"/>
                  </a:cubicBezTo>
                  <a:cubicBezTo>
                    <a:pt x="294" y="130"/>
                    <a:pt x="294" y="130"/>
                    <a:pt x="294" y="130"/>
                  </a:cubicBezTo>
                  <a:cubicBezTo>
                    <a:pt x="295" y="130"/>
                    <a:pt x="296" y="131"/>
                    <a:pt x="297" y="131"/>
                  </a:cubicBezTo>
                  <a:cubicBezTo>
                    <a:pt x="286" y="135"/>
                    <a:pt x="286" y="135"/>
                    <a:pt x="286" y="135"/>
                  </a:cubicBezTo>
                  <a:close/>
                  <a:moveTo>
                    <a:pt x="299" y="133"/>
                  </a:moveTo>
                  <a:cubicBezTo>
                    <a:pt x="300" y="133"/>
                    <a:pt x="300" y="134"/>
                    <a:pt x="301" y="134"/>
                  </a:cubicBezTo>
                  <a:cubicBezTo>
                    <a:pt x="287" y="140"/>
                    <a:pt x="287" y="140"/>
                    <a:pt x="287" y="140"/>
                  </a:cubicBezTo>
                  <a:cubicBezTo>
                    <a:pt x="287" y="138"/>
                    <a:pt x="287" y="138"/>
                    <a:pt x="287" y="138"/>
                  </a:cubicBezTo>
                  <a:cubicBezTo>
                    <a:pt x="299" y="133"/>
                    <a:pt x="299" y="133"/>
                    <a:pt x="299" y="133"/>
                  </a:cubicBezTo>
                  <a:close/>
                  <a:moveTo>
                    <a:pt x="274" y="173"/>
                  </a:moveTo>
                  <a:cubicBezTo>
                    <a:pt x="274" y="173"/>
                    <a:pt x="273" y="172"/>
                    <a:pt x="272" y="172"/>
                  </a:cubicBezTo>
                  <a:cubicBezTo>
                    <a:pt x="308" y="157"/>
                    <a:pt x="308" y="157"/>
                    <a:pt x="308" y="157"/>
                  </a:cubicBezTo>
                  <a:cubicBezTo>
                    <a:pt x="308" y="158"/>
                    <a:pt x="308" y="159"/>
                    <a:pt x="308" y="160"/>
                  </a:cubicBezTo>
                  <a:cubicBezTo>
                    <a:pt x="274" y="173"/>
                    <a:pt x="274" y="173"/>
                    <a:pt x="274" y="173"/>
                  </a:cubicBezTo>
                  <a:close/>
                  <a:moveTo>
                    <a:pt x="270" y="170"/>
                  </a:moveTo>
                  <a:cubicBezTo>
                    <a:pt x="269" y="170"/>
                    <a:pt x="269" y="169"/>
                    <a:pt x="268" y="169"/>
                  </a:cubicBezTo>
                  <a:cubicBezTo>
                    <a:pt x="268" y="169"/>
                    <a:pt x="268" y="169"/>
                    <a:pt x="268" y="169"/>
                  </a:cubicBezTo>
                  <a:cubicBezTo>
                    <a:pt x="309" y="152"/>
                    <a:pt x="309" y="152"/>
                    <a:pt x="309" y="152"/>
                  </a:cubicBezTo>
                  <a:cubicBezTo>
                    <a:pt x="309" y="153"/>
                    <a:pt x="309" y="154"/>
                    <a:pt x="309" y="154"/>
                  </a:cubicBezTo>
                  <a:cubicBezTo>
                    <a:pt x="270" y="170"/>
                    <a:pt x="270" y="170"/>
                    <a:pt x="270" y="170"/>
                  </a:cubicBezTo>
                  <a:close/>
                  <a:moveTo>
                    <a:pt x="267" y="167"/>
                  </a:moveTo>
                  <a:cubicBezTo>
                    <a:pt x="266" y="166"/>
                    <a:pt x="266" y="166"/>
                    <a:pt x="265" y="165"/>
                  </a:cubicBezTo>
                  <a:cubicBezTo>
                    <a:pt x="308" y="148"/>
                    <a:pt x="308" y="148"/>
                    <a:pt x="308" y="148"/>
                  </a:cubicBezTo>
                  <a:cubicBezTo>
                    <a:pt x="309" y="148"/>
                    <a:pt x="309" y="149"/>
                    <a:pt x="309" y="150"/>
                  </a:cubicBezTo>
                  <a:cubicBezTo>
                    <a:pt x="267" y="167"/>
                    <a:pt x="267" y="167"/>
                    <a:pt x="267" y="167"/>
                  </a:cubicBezTo>
                  <a:close/>
                  <a:moveTo>
                    <a:pt x="264" y="163"/>
                  </a:moveTo>
                  <a:cubicBezTo>
                    <a:pt x="264" y="162"/>
                    <a:pt x="264" y="162"/>
                    <a:pt x="263" y="161"/>
                  </a:cubicBezTo>
                  <a:cubicBezTo>
                    <a:pt x="281" y="154"/>
                    <a:pt x="281" y="154"/>
                    <a:pt x="281" y="154"/>
                  </a:cubicBezTo>
                  <a:cubicBezTo>
                    <a:pt x="283" y="155"/>
                    <a:pt x="285" y="155"/>
                    <a:pt x="285" y="155"/>
                  </a:cubicBezTo>
                  <a:cubicBezTo>
                    <a:pt x="264" y="163"/>
                    <a:pt x="264" y="163"/>
                    <a:pt x="264" y="163"/>
                  </a:cubicBezTo>
                  <a:close/>
                  <a:moveTo>
                    <a:pt x="285" y="155"/>
                  </a:moveTo>
                  <a:cubicBezTo>
                    <a:pt x="288" y="152"/>
                    <a:pt x="288" y="152"/>
                    <a:pt x="288" y="152"/>
                  </a:cubicBezTo>
                  <a:cubicBezTo>
                    <a:pt x="288" y="151"/>
                    <a:pt x="288" y="151"/>
                    <a:pt x="288" y="151"/>
                  </a:cubicBezTo>
                  <a:cubicBezTo>
                    <a:pt x="307" y="143"/>
                    <a:pt x="307" y="143"/>
                    <a:pt x="307" y="143"/>
                  </a:cubicBezTo>
                  <a:cubicBezTo>
                    <a:pt x="308" y="144"/>
                    <a:pt x="308" y="145"/>
                    <a:pt x="308" y="145"/>
                  </a:cubicBezTo>
                  <a:cubicBezTo>
                    <a:pt x="285" y="155"/>
                    <a:pt x="285" y="155"/>
                    <a:pt x="285" y="155"/>
                  </a:cubicBezTo>
                  <a:close/>
                  <a:moveTo>
                    <a:pt x="263" y="159"/>
                  </a:moveTo>
                  <a:cubicBezTo>
                    <a:pt x="262" y="158"/>
                    <a:pt x="262" y="158"/>
                    <a:pt x="262" y="157"/>
                  </a:cubicBezTo>
                  <a:cubicBezTo>
                    <a:pt x="272" y="153"/>
                    <a:pt x="272" y="153"/>
                    <a:pt x="272" y="153"/>
                  </a:cubicBezTo>
                  <a:cubicBezTo>
                    <a:pt x="273" y="153"/>
                    <a:pt x="275" y="153"/>
                    <a:pt x="276" y="154"/>
                  </a:cubicBezTo>
                  <a:cubicBezTo>
                    <a:pt x="263" y="159"/>
                    <a:pt x="263" y="159"/>
                    <a:pt x="263" y="159"/>
                  </a:cubicBezTo>
                  <a:close/>
                  <a:moveTo>
                    <a:pt x="288" y="149"/>
                  </a:moveTo>
                  <a:cubicBezTo>
                    <a:pt x="288" y="147"/>
                    <a:pt x="288" y="147"/>
                    <a:pt x="288" y="147"/>
                  </a:cubicBezTo>
                  <a:cubicBezTo>
                    <a:pt x="305" y="140"/>
                    <a:pt x="305" y="140"/>
                    <a:pt x="305" y="140"/>
                  </a:cubicBezTo>
                  <a:cubicBezTo>
                    <a:pt x="306" y="140"/>
                    <a:pt x="306" y="141"/>
                    <a:pt x="306" y="141"/>
                  </a:cubicBezTo>
                  <a:cubicBezTo>
                    <a:pt x="288" y="149"/>
                    <a:pt x="288" y="149"/>
                    <a:pt x="288" y="149"/>
                  </a:cubicBezTo>
                  <a:close/>
                  <a:moveTo>
                    <a:pt x="262" y="155"/>
                  </a:moveTo>
                  <a:cubicBezTo>
                    <a:pt x="262" y="154"/>
                    <a:pt x="262" y="153"/>
                    <a:pt x="262" y="153"/>
                  </a:cubicBezTo>
                  <a:cubicBezTo>
                    <a:pt x="263" y="152"/>
                    <a:pt x="263" y="152"/>
                    <a:pt x="263" y="152"/>
                  </a:cubicBezTo>
                  <a:cubicBezTo>
                    <a:pt x="265" y="152"/>
                    <a:pt x="266" y="152"/>
                    <a:pt x="267" y="152"/>
                  </a:cubicBezTo>
                  <a:cubicBezTo>
                    <a:pt x="262" y="155"/>
                    <a:pt x="262" y="155"/>
                    <a:pt x="262" y="155"/>
                  </a:cubicBezTo>
                  <a:close/>
                  <a:moveTo>
                    <a:pt x="287" y="144"/>
                  </a:moveTo>
                  <a:cubicBezTo>
                    <a:pt x="287" y="142"/>
                    <a:pt x="287" y="142"/>
                    <a:pt x="287" y="142"/>
                  </a:cubicBezTo>
                  <a:cubicBezTo>
                    <a:pt x="303" y="136"/>
                    <a:pt x="303" y="136"/>
                    <a:pt x="303" y="136"/>
                  </a:cubicBezTo>
                  <a:cubicBezTo>
                    <a:pt x="303" y="136"/>
                    <a:pt x="304" y="137"/>
                    <a:pt x="304" y="138"/>
                  </a:cubicBezTo>
                  <a:cubicBezTo>
                    <a:pt x="287" y="144"/>
                    <a:pt x="287" y="144"/>
                    <a:pt x="287" y="144"/>
                  </a:cubicBezTo>
                  <a:close/>
                  <a:moveTo>
                    <a:pt x="286" y="131"/>
                  </a:moveTo>
                  <a:cubicBezTo>
                    <a:pt x="286" y="128"/>
                    <a:pt x="286" y="128"/>
                    <a:pt x="286" y="128"/>
                  </a:cubicBezTo>
                  <a:cubicBezTo>
                    <a:pt x="287" y="128"/>
                    <a:pt x="289" y="129"/>
                    <a:pt x="291" y="129"/>
                  </a:cubicBezTo>
                  <a:cubicBezTo>
                    <a:pt x="286" y="131"/>
                    <a:pt x="286" y="131"/>
                    <a:pt x="286" y="131"/>
                  </a:cubicBezTo>
                  <a:close/>
                  <a:moveTo>
                    <a:pt x="251" y="137"/>
                  </a:moveTo>
                  <a:cubicBezTo>
                    <a:pt x="252" y="132"/>
                    <a:pt x="255" y="127"/>
                    <a:pt x="258" y="123"/>
                  </a:cubicBezTo>
                  <a:cubicBezTo>
                    <a:pt x="262" y="119"/>
                    <a:pt x="267" y="117"/>
                    <a:pt x="273" y="116"/>
                  </a:cubicBezTo>
                  <a:cubicBezTo>
                    <a:pt x="276" y="116"/>
                    <a:pt x="276" y="116"/>
                    <a:pt x="276" y="116"/>
                  </a:cubicBezTo>
                  <a:cubicBezTo>
                    <a:pt x="276" y="119"/>
                    <a:pt x="276" y="119"/>
                    <a:pt x="276" y="119"/>
                  </a:cubicBezTo>
                  <a:cubicBezTo>
                    <a:pt x="278" y="140"/>
                    <a:pt x="278" y="140"/>
                    <a:pt x="278" y="140"/>
                  </a:cubicBezTo>
                  <a:cubicBezTo>
                    <a:pt x="275" y="143"/>
                    <a:pt x="275" y="143"/>
                    <a:pt x="275" y="143"/>
                  </a:cubicBezTo>
                  <a:cubicBezTo>
                    <a:pt x="275" y="143"/>
                    <a:pt x="263" y="142"/>
                    <a:pt x="254" y="140"/>
                  </a:cubicBezTo>
                  <a:cubicBezTo>
                    <a:pt x="251" y="140"/>
                    <a:pt x="251" y="140"/>
                    <a:pt x="251" y="140"/>
                  </a:cubicBezTo>
                  <a:cubicBezTo>
                    <a:pt x="251" y="137"/>
                    <a:pt x="251" y="137"/>
                    <a:pt x="251" y="137"/>
                  </a:cubicBezTo>
                  <a:close/>
                  <a:moveTo>
                    <a:pt x="262" y="127"/>
                  </a:moveTo>
                  <a:cubicBezTo>
                    <a:pt x="265" y="125"/>
                    <a:pt x="268" y="123"/>
                    <a:pt x="271" y="122"/>
                  </a:cubicBezTo>
                  <a:cubicBezTo>
                    <a:pt x="272" y="137"/>
                    <a:pt x="272" y="137"/>
                    <a:pt x="272" y="137"/>
                  </a:cubicBezTo>
                  <a:cubicBezTo>
                    <a:pt x="269" y="137"/>
                    <a:pt x="263" y="136"/>
                    <a:pt x="257" y="135"/>
                  </a:cubicBezTo>
                  <a:cubicBezTo>
                    <a:pt x="258" y="132"/>
                    <a:pt x="260" y="129"/>
                    <a:pt x="262" y="127"/>
                  </a:cubicBezTo>
                  <a:close/>
                  <a:moveTo>
                    <a:pt x="252" y="253"/>
                  </a:moveTo>
                  <a:cubicBezTo>
                    <a:pt x="265" y="253"/>
                    <a:pt x="265" y="253"/>
                    <a:pt x="265" y="253"/>
                  </a:cubicBezTo>
                  <a:cubicBezTo>
                    <a:pt x="282" y="285"/>
                    <a:pt x="282" y="285"/>
                    <a:pt x="282" y="285"/>
                  </a:cubicBezTo>
                  <a:cubicBezTo>
                    <a:pt x="270" y="285"/>
                    <a:pt x="270" y="285"/>
                    <a:pt x="270" y="285"/>
                  </a:cubicBezTo>
                  <a:cubicBezTo>
                    <a:pt x="252" y="253"/>
                    <a:pt x="252" y="253"/>
                    <a:pt x="252" y="253"/>
                  </a:cubicBezTo>
                  <a:close/>
                  <a:moveTo>
                    <a:pt x="222" y="253"/>
                  </a:moveTo>
                  <a:cubicBezTo>
                    <a:pt x="210" y="253"/>
                    <a:pt x="210" y="253"/>
                    <a:pt x="210" y="253"/>
                  </a:cubicBezTo>
                  <a:cubicBezTo>
                    <a:pt x="193" y="285"/>
                    <a:pt x="193" y="285"/>
                    <a:pt x="193" y="285"/>
                  </a:cubicBezTo>
                  <a:cubicBezTo>
                    <a:pt x="205" y="285"/>
                    <a:pt x="205" y="285"/>
                    <a:pt x="205" y="285"/>
                  </a:cubicBezTo>
                  <a:cubicBezTo>
                    <a:pt x="222" y="253"/>
                    <a:pt x="222" y="253"/>
                    <a:pt x="222" y="253"/>
                  </a:cubicBezTo>
                  <a:close/>
                  <a:moveTo>
                    <a:pt x="227" y="226"/>
                  </a:moveTo>
                  <a:cubicBezTo>
                    <a:pt x="247" y="226"/>
                    <a:pt x="247" y="226"/>
                    <a:pt x="247" y="226"/>
                  </a:cubicBezTo>
                  <a:cubicBezTo>
                    <a:pt x="247" y="286"/>
                    <a:pt x="247" y="286"/>
                    <a:pt x="247" y="286"/>
                  </a:cubicBezTo>
                  <a:cubicBezTo>
                    <a:pt x="227" y="286"/>
                    <a:pt x="227" y="286"/>
                    <a:pt x="227" y="286"/>
                  </a:cubicBezTo>
                  <a:cubicBezTo>
                    <a:pt x="227" y="226"/>
                    <a:pt x="227" y="226"/>
                    <a:pt x="227" y="226"/>
                  </a:cubicBezTo>
                  <a:close/>
                  <a:moveTo>
                    <a:pt x="41" y="45"/>
                  </a:moveTo>
                  <a:cubicBezTo>
                    <a:pt x="40" y="36"/>
                    <a:pt x="40" y="31"/>
                    <a:pt x="42" y="22"/>
                  </a:cubicBezTo>
                  <a:cubicBezTo>
                    <a:pt x="52" y="35"/>
                    <a:pt x="66" y="26"/>
                    <a:pt x="77" y="23"/>
                  </a:cubicBezTo>
                  <a:cubicBezTo>
                    <a:pt x="78" y="30"/>
                    <a:pt x="79" y="35"/>
                    <a:pt x="78" y="45"/>
                  </a:cubicBezTo>
                  <a:cubicBezTo>
                    <a:pt x="87" y="38"/>
                    <a:pt x="87" y="19"/>
                    <a:pt x="82" y="12"/>
                  </a:cubicBezTo>
                  <a:cubicBezTo>
                    <a:pt x="74" y="0"/>
                    <a:pt x="46" y="0"/>
                    <a:pt x="38" y="10"/>
                  </a:cubicBezTo>
                  <a:cubicBezTo>
                    <a:pt x="35" y="14"/>
                    <a:pt x="30" y="39"/>
                    <a:pt x="41" y="4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18" name="组合 14"/>
          <p:cNvGrpSpPr/>
          <p:nvPr/>
        </p:nvGrpSpPr>
        <p:grpSpPr bwMode="auto">
          <a:xfrm>
            <a:off x="4179285" y="3006912"/>
            <a:ext cx="1598356" cy="1124737"/>
            <a:chOff x="0" y="0"/>
            <a:chExt cx="1624019" cy="1147515"/>
          </a:xfrm>
        </p:grpSpPr>
        <p:grpSp>
          <p:nvGrpSpPr>
            <p:cNvPr id="19" name="组合 19"/>
            <p:cNvGrpSpPr/>
            <p:nvPr/>
          </p:nvGrpSpPr>
          <p:grpSpPr bwMode="auto">
            <a:xfrm rot="10800000">
              <a:off x="0" y="0"/>
              <a:ext cx="1624019" cy="1147515"/>
              <a:chOff x="0" y="0"/>
              <a:chExt cx="2070437" cy="1462949"/>
            </a:xfrm>
          </p:grpSpPr>
          <p:sp>
            <p:nvSpPr>
              <p:cNvPr id="21" name="等腰三角形 6"/>
              <p:cNvSpPr/>
              <p:nvPr/>
            </p:nvSpPr>
            <p:spPr bwMode="auto">
              <a:xfrm>
                <a:off x="12143" y="898408"/>
                <a:ext cx="597047"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22" name="右箭头 5"/>
              <p:cNvSpPr/>
              <p:nvPr/>
            </p:nvSpPr>
            <p:spPr bwMode="auto">
              <a:xfrm>
                <a:off x="2025" y="0"/>
                <a:ext cx="2070436"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20" name="Freeform 16"/>
            <p:cNvSpPr>
              <a:spLocks noEditPoints="true"/>
            </p:cNvSpPr>
            <p:nvPr/>
          </p:nvSpPr>
          <p:spPr bwMode="auto">
            <a:xfrm>
              <a:off x="256299" y="532166"/>
              <a:ext cx="372990" cy="308845"/>
            </a:xfrm>
            <a:custGeom>
              <a:avLst/>
              <a:gdLst>
                <a:gd name="T0" fmla="*/ 275249 w 332"/>
                <a:gd name="T1" fmla="*/ 25831 h 275"/>
                <a:gd name="T2" fmla="*/ 317940 w 332"/>
                <a:gd name="T3" fmla="*/ 52784 h 275"/>
                <a:gd name="T4" fmla="*/ 270755 w 332"/>
                <a:gd name="T5" fmla="*/ 11231 h 275"/>
                <a:gd name="T6" fmla="*/ 126951 w 332"/>
                <a:gd name="T7" fmla="*/ 227984 h 275"/>
                <a:gd name="T8" fmla="*/ 78642 w 332"/>
                <a:gd name="T9" fmla="*/ 250445 h 275"/>
                <a:gd name="T10" fmla="*/ 101112 w 332"/>
                <a:gd name="T11" fmla="*/ 299860 h 275"/>
                <a:gd name="T12" fmla="*/ 39321 w 332"/>
                <a:gd name="T13" fmla="*/ 308845 h 275"/>
                <a:gd name="T14" fmla="*/ 60667 w 332"/>
                <a:gd name="T15" fmla="*/ 283014 h 275"/>
                <a:gd name="T16" fmla="*/ 16852 w 332"/>
                <a:gd name="T17" fmla="*/ 250445 h 275"/>
                <a:gd name="T18" fmla="*/ 23593 w 332"/>
                <a:gd name="T19" fmla="*/ 223491 h 275"/>
                <a:gd name="T20" fmla="*/ 0 w 332"/>
                <a:gd name="T21" fmla="*/ 130276 h 275"/>
                <a:gd name="T22" fmla="*/ 48309 w 332"/>
                <a:gd name="T23" fmla="*/ 204399 h 275"/>
                <a:gd name="T24" fmla="*/ 50556 w 332"/>
                <a:gd name="T25" fmla="*/ 222368 h 275"/>
                <a:gd name="T26" fmla="*/ 56173 w 332"/>
                <a:gd name="T27" fmla="*/ 90969 h 275"/>
                <a:gd name="T28" fmla="*/ 58420 w 332"/>
                <a:gd name="T29" fmla="*/ 77492 h 275"/>
                <a:gd name="T30" fmla="*/ 101112 w 332"/>
                <a:gd name="T31" fmla="*/ 29200 h 275"/>
                <a:gd name="T32" fmla="*/ 103359 w 332"/>
                <a:gd name="T33" fmla="*/ 40431 h 275"/>
                <a:gd name="T34" fmla="*/ 103359 w 332"/>
                <a:gd name="T35" fmla="*/ 53907 h 275"/>
                <a:gd name="T36" fmla="*/ 104482 w 332"/>
                <a:gd name="T37" fmla="*/ 68507 h 275"/>
                <a:gd name="T38" fmla="*/ 101112 w 332"/>
                <a:gd name="T39" fmla="*/ 81984 h 275"/>
                <a:gd name="T40" fmla="*/ 89877 w 332"/>
                <a:gd name="T41" fmla="*/ 98830 h 275"/>
                <a:gd name="T42" fmla="*/ 185372 w 332"/>
                <a:gd name="T43" fmla="*/ 121292 h 275"/>
                <a:gd name="T44" fmla="*/ 203347 w 332"/>
                <a:gd name="T45" fmla="*/ 134769 h 275"/>
                <a:gd name="T46" fmla="*/ 233680 w 332"/>
                <a:gd name="T47" fmla="*/ 88723 h 275"/>
                <a:gd name="T48" fmla="*/ 262891 w 332"/>
                <a:gd name="T49" fmla="*/ 98830 h 275"/>
                <a:gd name="T50" fmla="*/ 264014 w 332"/>
                <a:gd name="T51" fmla="*/ 103323 h 275"/>
                <a:gd name="T52" fmla="*/ 279743 w 332"/>
                <a:gd name="T53" fmla="*/ 131400 h 275"/>
                <a:gd name="T54" fmla="*/ 267384 w 332"/>
                <a:gd name="T55" fmla="*/ 103323 h 275"/>
                <a:gd name="T56" fmla="*/ 271878 w 332"/>
                <a:gd name="T57" fmla="*/ 95461 h 275"/>
                <a:gd name="T58" fmla="*/ 266261 w 332"/>
                <a:gd name="T59" fmla="*/ 77492 h 275"/>
                <a:gd name="T60" fmla="*/ 279743 w 332"/>
                <a:gd name="T61" fmla="*/ 69631 h 275"/>
                <a:gd name="T62" fmla="*/ 287607 w 332"/>
                <a:gd name="T63" fmla="*/ 108938 h 275"/>
                <a:gd name="T64" fmla="*/ 289854 w 332"/>
                <a:gd name="T65" fmla="*/ 84230 h 275"/>
                <a:gd name="T66" fmla="*/ 299965 w 332"/>
                <a:gd name="T67" fmla="*/ 78615 h 275"/>
                <a:gd name="T68" fmla="*/ 299965 w 332"/>
                <a:gd name="T69" fmla="*/ 87600 h 275"/>
                <a:gd name="T70" fmla="*/ 312323 w 332"/>
                <a:gd name="T71" fmla="*/ 88723 h 275"/>
                <a:gd name="T72" fmla="*/ 324681 w 332"/>
                <a:gd name="T73" fmla="*/ 77492 h 275"/>
                <a:gd name="T74" fmla="*/ 319064 w 332"/>
                <a:gd name="T75" fmla="*/ 95461 h 275"/>
                <a:gd name="T76" fmla="*/ 323558 w 332"/>
                <a:gd name="T77" fmla="*/ 103323 h 275"/>
                <a:gd name="T78" fmla="*/ 310076 w 332"/>
                <a:gd name="T79" fmla="*/ 129153 h 275"/>
                <a:gd name="T80" fmla="*/ 306706 w 332"/>
                <a:gd name="T81" fmla="*/ 133646 h 275"/>
                <a:gd name="T82" fmla="*/ 325805 w 332"/>
                <a:gd name="T83" fmla="*/ 103323 h 275"/>
                <a:gd name="T84" fmla="*/ 322434 w 332"/>
                <a:gd name="T85" fmla="*/ 98830 h 275"/>
                <a:gd name="T86" fmla="*/ 325805 w 332"/>
                <a:gd name="T87" fmla="*/ 77492 h 275"/>
                <a:gd name="T88" fmla="*/ 361755 w 332"/>
                <a:gd name="T89" fmla="*/ 134769 h 275"/>
                <a:gd name="T90" fmla="*/ 372990 w 332"/>
                <a:gd name="T91" fmla="*/ 156107 h 275"/>
                <a:gd name="T92" fmla="*/ 372990 w 332"/>
                <a:gd name="T93" fmla="*/ 307722 h 275"/>
                <a:gd name="T94" fmla="*/ 213458 w 332"/>
                <a:gd name="T95" fmla="*/ 165092 h 275"/>
                <a:gd name="T96" fmla="*/ 165149 w 332"/>
                <a:gd name="T97" fmla="*/ 139261 h 275"/>
                <a:gd name="T98" fmla="*/ 114593 w 332"/>
                <a:gd name="T99" fmla="*/ 186430 h 275"/>
                <a:gd name="T100" fmla="*/ 147174 w 332"/>
                <a:gd name="T101" fmla="*/ 308845 h 275"/>
                <a:gd name="T102" fmla="*/ 146050 w 332"/>
                <a:gd name="T103" fmla="*/ 229107 h 275"/>
                <a:gd name="T104" fmla="*/ 253903 w 332"/>
                <a:gd name="T105" fmla="*/ 134769 h 275"/>
                <a:gd name="T106" fmla="*/ 255026 w 332"/>
                <a:gd name="T107" fmla="*/ 120169 h 275"/>
                <a:gd name="T108" fmla="*/ 253903 w 332"/>
                <a:gd name="T109" fmla="*/ 134769 h 275"/>
                <a:gd name="T110" fmla="*/ 338163 w 332"/>
                <a:gd name="T111" fmla="*/ 134769 h 275"/>
                <a:gd name="T112" fmla="*/ 337039 w 332"/>
                <a:gd name="T113" fmla="*/ 120169 h 2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2" h="275">
                  <a:moveTo>
                    <a:pt x="244" y="46"/>
                  </a:moveTo>
                  <a:cubicBezTo>
                    <a:pt x="243" y="38"/>
                    <a:pt x="243" y="32"/>
                    <a:pt x="245" y="23"/>
                  </a:cubicBezTo>
                  <a:cubicBezTo>
                    <a:pt x="255" y="37"/>
                    <a:pt x="270" y="27"/>
                    <a:pt x="281" y="24"/>
                  </a:cubicBezTo>
                  <a:cubicBezTo>
                    <a:pt x="283" y="31"/>
                    <a:pt x="283" y="37"/>
                    <a:pt x="283" y="47"/>
                  </a:cubicBezTo>
                  <a:cubicBezTo>
                    <a:pt x="291" y="39"/>
                    <a:pt x="291" y="19"/>
                    <a:pt x="286" y="12"/>
                  </a:cubicBezTo>
                  <a:cubicBezTo>
                    <a:pt x="278" y="1"/>
                    <a:pt x="249" y="0"/>
                    <a:pt x="241" y="10"/>
                  </a:cubicBezTo>
                  <a:cubicBezTo>
                    <a:pt x="237" y="14"/>
                    <a:pt x="233" y="41"/>
                    <a:pt x="244" y="46"/>
                  </a:cubicBezTo>
                  <a:close/>
                  <a:moveTo>
                    <a:pt x="113" y="203"/>
                  </a:moveTo>
                  <a:cubicBezTo>
                    <a:pt x="113" y="211"/>
                    <a:pt x="113" y="211"/>
                    <a:pt x="113" y="211"/>
                  </a:cubicBezTo>
                  <a:cubicBezTo>
                    <a:pt x="70" y="223"/>
                    <a:pt x="70" y="223"/>
                    <a:pt x="70" y="223"/>
                  </a:cubicBezTo>
                  <a:cubicBezTo>
                    <a:pt x="70" y="252"/>
                    <a:pt x="70" y="252"/>
                    <a:pt x="70" y="252"/>
                  </a:cubicBezTo>
                  <a:cubicBezTo>
                    <a:pt x="90" y="267"/>
                    <a:pt x="90" y="267"/>
                    <a:pt x="90" y="267"/>
                  </a:cubicBezTo>
                  <a:cubicBezTo>
                    <a:pt x="90" y="275"/>
                    <a:pt x="90" y="275"/>
                    <a:pt x="90" y="275"/>
                  </a:cubicBezTo>
                  <a:cubicBezTo>
                    <a:pt x="35" y="275"/>
                    <a:pt x="35" y="275"/>
                    <a:pt x="35" y="275"/>
                  </a:cubicBezTo>
                  <a:cubicBezTo>
                    <a:pt x="35" y="266"/>
                    <a:pt x="35" y="266"/>
                    <a:pt x="35" y="266"/>
                  </a:cubicBezTo>
                  <a:cubicBezTo>
                    <a:pt x="54" y="252"/>
                    <a:pt x="54" y="252"/>
                    <a:pt x="54" y="252"/>
                  </a:cubicBezTo>
                  <a:cubicBezTo>
                    <a:pt x="54" y="223"/>
                    <a:pt x="54" y="223"/>
                    <a:pt x="54" y="223"/>
                  </a:cubicBezTo>
                  <a:cubicBezTo>
                    <a:pt x="15" y="223"/>
                    <a:pt x="15" y="223"/>
                    <a:pt x="15" y="223"/>
                  </a:cubicBezTo>
                  <a:cubicBezTo>
                    <a:pt x="12" y="202"/>
                    <a:pt x="12" y="202"/>
                    <a:pt x="12" y="202"/>
                  </a:cubicBezTo>
                  <a:cubicBezTo>
                    <a:pt x="21" y="199"/>
                    <a:pt x="21" y="199"/>
                    <a:pt x="21" y="199"/>
                  </a:cubicBezTo>
                  <a:cubicBezTo>
                    <a:pt x="9" y="182"/>
                    <a:pt x="9" y="182"/>
                    <a:pt x="9" y="182"/>
                  </a:cubicBezTo>
                  <a:cubicBezTo>
                    <a:pt x="0" y="116"/>
                    <a:pt x="0" y="116"/>
                    <a:pt x="0" y="116"/>
                  </a:cubicBezTo>
                  <a:cubicBezTo>
                    <a:pt x="33" y="116"/>
                    <a:pt x="33" y="116"/>
                    <a:pt x="33" y="116"/>
                  </a:cubicBezTo>
                  <a:cubicBezTo>
                    <a:pt x="43" y="182"/>
                    <a:pt x="43" y="182"/>
                    <a:pt x="43" y="182"/>
                  </a:cubicBezTo>
                  <a:cubicBezTo>
                    <a:pt x="34" y="198"/>
                    <a:pt x="34" y="198"/>
                    <a:pt x="34" y="198"/>
                  </a:cubicBezTo>
                  <a:cubicBezTo>
                    <a:pt x="45" y="198"/>
                    <a:pt x="45" y="198"/>
                    <a:pt x="45" y="198"/>
                  </a:cubicBezTo>
                  <a:cubicBezTo>
                    <a:pt x="50" y="198"/>
                    <a:pt x="50" y="198"/>
                    <a:pt x="50" y="198"/>
                  </a:cubicBezTo>
                  <a:cubicBezTo>
                    <a:pt x="48" y="124"/>
                    <a:pt x="33" y="112"/>
                    <a:pt x="50" y="81"/>
                  </a:cubicBezTo>
                  <a:cubicBezTo>
                    <a:pt x="54" y="82"/>
                    <a:pt x="54" y="82"/>
                    <a:pt x="54" y="82"/>
                  </a:cubicBezTo>
                  <a:cubicBezTo>
                    <a:pt x="54" y="77"/>
                    <a:pt x="53" y="73"/>
                    <a:pt x="52" y="69"/>
                  </a:cubicBezTo>
                  <a:cubicBezTo>
                    <a:pt x="29" y="56"/>
                    <a:pt x="37" y="26"/>
                    <a:pt x="57" y="20"/>
                  </a:cubicBezTo>
                  <a:cubicBezTo>
                    <a:pt x="68" y="16"/>
                    <a:pt x="81" y="17"/>
                    <a:pt x="90" y="26"/>
                  </a:cubicBezTo>
                  <a:cubicBezTo>
                    <a:pt x="97" y="33"/>
                    <a:pt x="93" y="35"/>
                    <a:pt x="93" y="35"/>
                  </a:cubicBezTo>
                  <a:cubicBezTo>
                    <a:pt x="92" y="36"/>
                    <a:pt x="92" y="36"/>
                    <a:pt x="92" y="36"/>
                  </a:cubicBezTo>
                  <a:cubicBezTo>
                    <a:pt x="93" y="39"/>
                    <a:pt x="94" y="45"/>
                    <a:pt x="94" y="46"/>
                  </a:cubicBezTo>
                  <a:cubicBezTo>
                    <a:pt x="94" y="47"/>
                    <a:pt x="92" y="48"/>
                    <a:pt x="92" y="48"/>
                  </a:cubicBezTo>
                  <a:cubicBezTo>
                    <a:pt x="96" y="59"/>
                    <a:pt x="96" y="59"/>
                    <a:pt x="96" y="59"/>
                  </a:cubicBezTo>
                  <a:cubicBezTo>
                    <a:pt x="93" y="61"/>
                    <a:pt x="93" y="61"/>
                    <a:pt x="93" y="61"/>
                  </a:cubicBezTo>
                  <a:cubicBezTo>
                    <a:pt x="94" y="64"/>
                    <a:pt x="94" y="67"/>
                    <a:pt x="94" y="71"/>
                  </a:cubicBezTo>
                  <a:cubicBezTo>
                    <a:pt x="93" y="71"/>
                    <a:pt x="91" y="73"/>
                    <a:pt x="90" y="73"/>
                  </a:cubicBezTo>
                  <a:cubicBezTo>
                    <a:pt x="80" y="74"/>
                    <a:pt x="80" y="74"/>
                    <a:pt x="80" y="74"/>
                  </a:cubicBezTo>
                  <a:cubicBezTo>
                    <a:pt x="80" y="88"/>
                    <a:pt x="80" y="88"/>
                    <a:pt x="80" y="88"/>
                  </a:cubicBezTo>
                  <a:cubicBezTo>
                    <a:pt x="149" y="105"/>
                    <a:pt x="149" y="105"/>
                    <a:pt x="149" y="105"/>
                  </a:cubicBezTo>
                  <a:cubicBezTo>
                    <a:pt x="159" y="106"/>
                    <a:pt x="154" y="107"/>
                    <a:pt x="165" y="108"/>
                  </a:cubicBezTo>
                  <a:cubicBezTo>
                    <a:pt x="172" y="109"/>
                    <a:pt x="179" y="116"/>
                    <a:pt x="180" y="120"/>
                  </a:cubicBezTo>
                  <a:cubicBezTo>
                    <a:pt x="181" y="120"/>
                    <a:pt x="181" y="120"/>
                    <a:pt x="181" y="120"/>
                  </a:cubicBezTo>
                  <a:cubicBezTo>
                    <a:pt x="203" y="120"/>
                    <a:pt x="203" y="120"/>
                    <a:pt x="203" y="120"/>
                  </a:cubicBezTo>
                  <a:cubicBezTo>
                    <a:pt x="202" y="100"/>
                    <a:pt x="204" y="86"/>
                    <a:pt x="208" y="79"/>
                  </a:cubicBezTo>
                  <a:cubicBezTo>
                    <a:pt x="218" y="75"/>
                    <a:pt x="226" y="73"/>
                    <a:pt x="236" y="69"/>
                  </a:cubicBezTo>
                  <a:cubicBezTo>
                    <a:pt x="234" y="88"/>
                    <a:pt x="234" y="88"/>
                    <a:pt x="234" y="88"/>
                  </a:cubicBezTo>
                  <a:cubicBezTo>
                    <a:pt x="239" y="88"/>
                    <a:pt x="239" y="88"/>
                    <a:pt x="239" y="88"/>
                  </a:cubicBezTo>
                  <a:cubicBezTo>
                    <a:pt x="235" y="92"/>
                    <a:pt x="235" y="92"/>
                    <a:pt x="235" y="92"/>
                  </a:cubicBezTo>
                  <a:cubicBezTo>
                    <a:pt x="235" y="92"/>
                    <a:pt x="235" y="92"/>
                    <a:pt x="235" y="92"/>
                  </a:cubicBezTo>
                  <a:cubicBezTo>
                    <a:pt x="235" y="92"/>
                    <a:pt x="243" y="107"/>
                    <a:pt x="249" y="117"/>
                  </a:cubicBezTo>
                  <a:cubicBezTo>
                    <a:pt x="250" y="118"/>
                    <a:pt x="252" y="118"/>
                    <a:pt x="252" y="119"/>
                  </a:cubicBezTo>
                  <a:cubicBezTo>
                    <a:pt x="248" y="111"/>
                    <a:pt x="240" y="96"/>
                    <a:pt x="238" y="92"/>
                  </a:cubicBezTo>
                  <a:cubicBezTo>
                    <a:pt x="243" y="87"/>
                    <a:pt x="243" y="87"/>
                    <a:pt x="243" y="87"/>
                  </a:cubicBezTo>
                  <a:cubicBezTo>
                    <a:pt x="242" y="85"/>
                    <a:pt x="242" y="85"/>
                    <a:pt x="242" y="85"/>
                  </a:cubicBezTo>
                  <a:cubicBezTo>
                    <a:pt x="236" y="86"/>
                    <a:pt x="236" y="86"/>
                    <a:pt x="236" y="86"/>
                  </a:cubicBezTo>
                  <a:cubicBezTo>
                    <a:pt x="237" y="69"/>
                    <a:pt x="237" y="69"/>
                    <a:pt x="237" y="69"/>
                  </a:cubicBezTo>
                  <a:cubicBezTo>
                    <a:pt x="239" y="67"/>
                    <a:pt x="246" y="64"/>
                    <a:pt x="248" y="62"/>
                  </a:cubicBezTo>
                  <a:cubicBezTo>
                    <a:pt x="249" y="62"/>
                    <a:pt x="249" y="62"/>
                    <a:pt x="249" y="62"/>
                  </a:cubicBezTo>
                  <a:cubicBezTo>
                    <a:pt x="249" y="79"/>
                    <a:pt x="249" y="79"/>
                    <a:pt x="249" y="79"/>
                  </a:cubicBezTo>
                  <a:cubicBezTo>
                    <a:pt x="256" y="97"/>
                    <a:pt x="256" y="97"/>
                    <a:pt x="256" y="97"/>
                  </a:cubicBezTo>
                  <a:cubicBezTo>
                    <a:pt x="260" y="78"/>
                    <a:pt x="260" y="78"/>
                    <a:pt x="260" y="78"/>
                  </a:cubicBezTo>
                  <a:cubicBezTo>
                    <a:pt x="258" y="75"/>
                    <a:pt x="258" y="75"/>
                    <a:pt x="258" y="75"/>
                  </a:cubicBezTo>
                  <a:cubicBezTo>
                    <a:pt x="260" y="70"/>
                    <a:pt x="260" y="70"/>
                    <a:pt x="260" y="70"/>
                  </a:cubicBezTo>
                  <a:cubicBezTo>
                    <a:pt x="267" y="70"/>
                    <a:pt x="267" y="70"/>
                    <a:pt x="267" y="70"/>
                  </a:cubicBezTo>
                  <a:cubicBezTo>
                    <a:pt x="270" y="75"/>
                    <a:pt x="270" y="75"/>
                    <a:pt x="270" y="75"/>
                  </a:cubicBezTo>
                  <a:cubicBezTo>
                    <a:pt x="267" y="78"/>
                    <a:pt x="267" y="78"/>
                    <a:pt x="267" y="78"/>
                  </a:cubicBezTo>
                  <a:cubicBezTo>
                    <a:pt x="272" y="97"/>
                    <a:pt x="272" y="97"/>
                    <a:pt x="272" y="97"/>
                  </a:cubicBezTo>
                  <a:cubicBezTo>
                    <a:pt x="278" y="79"/>
                    <a:pt x="278" y="79"/>
                    <a:pt x="278" y="79"/>
                  </a:cubicBezTo>
                  <a:cubicBezTo>
                    <a:pt x="279" y="63"/>
                    <a:pt x="279" y="63"/>
                    <a:pt x="279" y="63"/>
                  </a:cubicBezTo>
                  <a:cubicBezTo>
                    <a:pt x="282" y="65"/>
                    <a:pt x="287" y="67"/>
                    <a:pt x="289" y="69"/>
                  </a:cubicBezTo>
                  <a:cubicBezTo>
                    <a:pt x="289" y="86"/>
                    <a:pt x="289" y="86"/>
                    <a:pt x="289" y="86"/>
                  </a:cubicBezTo>
                  <a:cubicBezTo>
                    <a:pt x="284" y="85"/>
                    <a:pt x="284" y="85"/>
                    <a:pt x="284" y="85"/>
                  </a:cubicBezTo>
                  <a:cubicBezTo>
                    <a:pt x="283" y="87"/>
                    <a:pt x="283" y="87"/>
                    <a:pt x="283" y="87"/>
                  </a:cubicBezTo>
                  <a:cubicBezTo>
                    <a:pt x="288" y="92"/>
                    <a:pt x="288" y="92"/>
                    <a:pt x="288" y="92"/>
                  </a:cubicBezTo>
                  <a:cubicBezTo>
                    <a:pt x="286" y="95"/>
                    <a:pt x="280" y="107"/>
                    <a:pt x="276" y="115"/>
                  </a:cubicBezTo>
                  <a:cubicBezTo>
                    <a:pt x="276" y="115"/>
                    <a:pt x="276" y="115"/>
                    <a:pt x="276" y="115"/>
                  </a:cubicBezTo>
                  <a:cubicBezTo>
                    <a:pt x="276" y="115"/>
                    <a:pt x="276" y="115"/>
                    <a:pt x="276" y="115"/>
                  </a:cubicBezTo>
                  <a:cubicBezTo>
                    <a:pt x="275" y="116"/>
                    <a:pt x="274" y="118"/>
                    <a:pt x="273" y="119"/>
                  </a:cubicBezTo>
                  <a:cubicBezTo>
                    <a:pt x="274" y="118"/>
                    <a:pt x="275" y="118"/>
                    <a:pt x="276" y="117"/>
                  </a:cubicBezTo>
                  <a:cubicBezTo>
                    <a:pt x="282" y="107"/>
                    <a:pt x="290" y="92"/>
                    <a:pt x="290" y="92"/>
                  </a:cubicBezTo>
                  <a:cubicBezTo>
                    <a:pt x="291" y="92"/>
                    <a:pt x="291" y="92"/>
                    <a:pt x="291" y="92"/>
                  </a:cubicBezTo>
                  <a:cubicBezTo>
                    <a:pt x="287" y="88"/>
                    <a:pt x="287" y="88"/>
                    <a:pt x="287" y="88"/>
                  </a:cubicBezTo>
                  <a:cubicBezTo>
                    <a:pt x="292" y="88"/>
                    <a:pt x="292" y="88"/>
                    <a:pt x="292" y="88"/>
                  </a:cubicBezTo>
                  <a:cubicBezTo>
                    <a:pt x="290" y="69"/>
                    <a:pt x="290" y="69"/>
                    <a:pt x="290" y="69"/>
                  </a:cubicBezTo>
                  <a:cubicBezTo>
                    <a:pt x="316" y="79"/>
                    <a:pt x="316" y="79"/>
                    <a:pt x="316" y="79"/>
                  </a:cubicBezTo>
                  <a:cubicBezTo>
                    <a:pt x="322" y="89"/>
                    <a:pt x="322" y="104"/>
                    <a:pt x="322" y="120"/>
                  </a:cubicBezTo>
                  <a:cubicBezTo>
                    <a:pt x="332" y="120"/>
                    <a:pt x="332" y="120"/>
                    <a:pt x="332" y="120"/>
                  </a:cubicBezTo>
                  <a:cubicBezTo>
                    <a:pt x="332" y="139"/>
                    <a:pt x="332" y="139"/>
                    <a:pt x="332" y="139"/>
                  </a:cubicBezTo>
                  <a:cubicBezTo>
                    <a:pt x="332" y="147"/>
                    <a:pt x="332" y="147"/>
                    <a:pt x="332" y="147"/>
                  </a:cubicBezTo>
                  <a:cubicBezTo>
                    <a:pt x="332" y="274"/>
                    <a:pt x="332" y="274"/>
                    <a:pt x="332" y="274"/>
                  </a:cubicBezTo>
                  <a:cubicBezTo>
                    <a:pt x="190" y="274"/>
                    <a:pt x="190" y="274"/>
                    <a:pt x="190" y="274"/>
                  </a:cubicBezTo>
                  <a:cubicBezTo>
                    <a:pt x="190" y="147"/>
                    <a:pt x="190" y="147"/>
                    <a:pt x="190" y="147"/>
                  </a:cubicBezTo>
                  <a:cubicBezTo>
                    <a:pt x="147" y="147"/>
                    <a:pt x="147" y="147"/>
                    <a:pt x="147" y="147"/>
                  </a:cubicBezTo>
                  <a:cubicBezTo>
                    <a:pt x="147" y="124"/>
                    <a:pt x="147" y="124"/>
                    <a:pt x="147" y="124"/>
                  </a:cubicBezTo>
                  <a:cubicBezTo>
                    <a:pt x="133" y="124"/>
                    <a:pt x="120" y="124"/>
                    <a:pt x="106" y="123"/>
                  </a:cubicBezTo>
                  <a:cubicBezTo>
                    <a:pt x="105" y="138"/>
                    <a:pt x="103" y="152"/>
                    <a:pt x="102" y="166"/>
                  </a:cubicBezTo>
                  <a:cubicBezTo>
                    <a:pt x="128" y="168"/>
                    <a:pt x="152" y="175"/>
                    <a:pt x="172" y="189"/>
                  </a:cubicBezTo>
                  <a:cubicBezTo>
                    <a:pt x="158" y="217"/>
                    <a:pt x="144" y="246"/>
                    <a:pt x="131" y="275"/>
                  </a:cubicBezTo>
                  <a:cubicBezTo>
                    <a:pt x="123" y="275"/>
                    <a:pt x="116" y="275"/>
                    <a:pt x="108" y="275"/>
                  </a:cubicBezTo>
                  <a:cubicBezTo>
                    <a:pt x="117" y="250"/>
                    <a:pt x="110" y="228"/>
                    <a:pt x="130" y="204"/>
                  </a:cubicBezTo>
                  <a:cubicBezTo>
                    <a:pt x="125" y="204"/>
                    <a:pt x="119" y="203"/>
                    <a:pt x="113" y="203"/>
                  </a:cubicBezTo>
                  <a:close/>
                  <a:moveTo>
                    <a:pt x="226" y="120"/>
                  </a:moveTo>
                  <a:cubicBezTo>
                    <a:pt x="231" y="120"/>
                    <a:pt x="231" y="120"/>
                    <a:pt x="231" y="120"/>
                  </a:cubicBezTo>
                  <a:cubicBezTo>
                    <a:pt x="227" y="107"/>
                    <a:pt x="227" y="107"/>
                    <a:pt x="227" y="107"/>
                  </a:cubicBezTo>
                  <a:cubicBezTo>
                    <a:pt x="226" y="107"/>
                    <a:pt x="226" y="107"/>
                    <a:pt x="226" y="107"/>
                  </a:cubicBezTo>
                  <a:cubicBezTo>
                    <a:pt x="226" y="120"/>
                    <a:pt x="226" y="120"/>
                    <a:pt x="226" y="120"/>
                  </a:cubicBezTo>
                  <a:close/>
                  <a:moveTo>
                    <a:pt x="296" y="120"/>
                  </a:moveTo>
                  <a:cubicBezTo>
                    <a:pt x="301" y="120"/>
                    <a:pt x="301" y="120"/>
                    <a:pt x="301" y="120"/>
                  </a:cubicBezTo>
                  <a:cubicBezTo>
                    <a:pt x="302" y="107"/>
                    <a:pt x="302" y="107"/>
                    <a:pt x="302" y="107"/>
                  </a:cubicBezTo>
                  <a:cubicBezTo>
                    <a:pt x="300" y="107"/>
                    <a:pt x="300" y="107"/>
                    <a:pt x="300" y="107"/>
                  </a:cubicBezTo>
                  <a:lnTo>
                    <a:pt x="296" y="12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23" name="组合 15"/>
          <p:cNvGrpSpPr/>
          <p:nvPr/>
        </p:nvGrpSpPr>
        <p:grpSpPr bwMode="auto">
          <a:xfrm>
            <a:off x="3043406" y="2342650"/>
            <a:ext cx="1129629" cy="1591431"/>
            <a:chOff x="0" y="0"/>
            <a:chExt cx="1147515" cy="1624019"/>
          </a:xfrm>
        </p:grpSpPr>
        <p:grpSp>
          <p:nvGrpSpPr>
            <p:cNvPr id="24" name="组合 22"/>
            <p:cNvGrpSpPr/>
            <p:nvPr/>
          </p:nvGrpSpPr>
          <p:grpSpPr bwMode="auto">
            <a:xfrm rot="-5400000">
              <a:off x="-238252" y="238252"/>
              <a:ext cx="1624019" cy="1147515"/>
              <a:chOff x="0" y="0"/>
              <a:chExt cx="2070437" cy="1462949"/>
            </a:xfrm>
          </p:grpSpPr>
          <p:sp>
            <p:nvSpPr>
              <p:cNvPr id="26" name="等腰三角形 6"/>
              <p:cNvSpPr/>
              <p:nvPr/>
            </p:nvSpPr>
            <p:spPr bwMode="auto">
              <a:xfrm>
                <a:off x="10119" y="900432"/>
                <a:ext cx="597048"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262626"/>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2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083473"/>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25" name="Freeform 21"/>
            <p:cNvSpPr>
              <a:spLocks noEditPoints="true"/>
            </p:cNvSpPr>
            <p:nvPr/>
          </p:nvSpPr>
          <p:spPr bwMode="auto">
            <a:xfrm>
              <a:off x="296372" y="279498"/>
              <a:ext cx="391200" cy="256623"/>
            </a:xfrm>
            <a:custGeom>
              <a:avLst/>
              <a:gdLst>
                <a:gd name="T0" fmla="*/ 249842 w 357"/>
                <a:gd name="T1" fmla="*/ 186436 h 234"/>
                <a:gd name="T2" fmla="*/ 299153 w 357"/>
                <a:gd name="T3" fmla="*/ 197402 h 234"/>
                <a:gd name="T4" fmla="*/ 87664 w 357"/>
                <a:gd name="T5" fmla="*/ 19740 h 234"/>
                <a:gd name="T6" fmla="*/ 0 w 357"/>
                <a:gd name="T7" fmla="*/ 135988 h 234"/>
                <a:gd name="T8" fmla="*/ 56982 w 357"/>
                <a:gd name="T9" fmla="*/ 129408 h 234"/>
                <a:gd name="T10" fmla="*/ 154508 w 357"/>
                <a:gd name="T11" fmla="*/ 94314 h 234"/>
                <a:gd name="T12" fmla="*/ 227926 w 357"/>
                <a:gd name="T13" fmla="*/ 110765 h 234"/>
                <a:gd name="T14" fmla="*/ 213681 w 357"/>
                <a:gd name="T15" fmla="*/ 48254 h 234"/>
                <a:gd name="T16" fmla="*/ 98622 w 357"/>
                <a:gd name="T17" fmla="*/ 52641 h 234"/>
                <a:gd name="T18" fmla="*/ 75610 w 357"/>
                <a:gd name="T19" fmla="*/ 83348 h 234"/>
                <a:gd name="T20" fmla="*/ 82185 w 357"/>
                <a:gd name="T21" fmla="*/ 41674 h 234"/>
                <a:gd name="T22" fmla="*/ 306824 w 357"/>
                <a:gd name="T23" fmla="*/ 0 h 234"/>
                <a:gd name="T24" fmla="*/ 272854 w 357"/>
                <a:gd name="T25" fmla="*/ 41674 h 234"/>
                <a:gd name="T26" fmla="*/ 305728 w 357"/>
                <a:gd name="T27" fmla="*/ 82251 h 234"/>
                <a:gd name="T28" fmla="*/ 255321 w 357"/>
                <a:gd name="T29" fmla="*/ 46061 h 234"/>
                <a:gd name="T30" fmla="*/ 256417 w 357"/>
                <a:gd name="T31" fmla="*/ 97604 h 234"/>
                <a:gd name="T32" fmla="*/ 182998 w 357"/>
                <a:gd name="T33" fmla="*/ 93218 h 234"/>
                <a:gd name="T34" fmla="*/ 75610 w 357"/>
                <a:gd name="T35" fmla="*/ 175469 h 234"/>
                <a:gd name="T36" fmla="*/ 154508 w 357"/>
                <a:gd name="T37" fmla="*/ 152438 h 234"/>
                <a:gd name="T38" fmla="*/ 105197 w 357"/>
                <a:gd name="T39" fmla="*/ 210562 h 234"/>
                <a:gd name="T40" fmla="*/ 173136 w 357"/>
                <a:gd name="T41" fmla="*/ 195209 h 234"/>
                <a:gd name="T42" fmla="*/ 152316 w 357"/>
                <a:gd name="T43" fmla="*/ 234689 h 234"/>
                <a:gd name="T44" fmla="*/ 211489 w 357"/>
                <a:gd name="T45" fmla="*/ 211659 h 234"/>
                <a:gd name="T46" fmla="*/ 202723 w 357"/>
                <a:gd name="T47" fmla="*/ 243463 h 234"/>
                <a:gd name="T48" fmla="*/ 244363 w 357"/>
                <a:gd name="T49" fmla="*/ 237979 h 234"/>
                <a:gd name="T50" fmla="*/ 232309 w 357"/>
                <a:gd name="T51" fmla="*/ 206176 h 234"/>
                <a:gd name="T52" fmla="*/ 312303 w 357"/>
                <a:gd name="T53" fmla="*/ 157922 h 234"/>
                <a:gd name="T54" fmla="*/ 350655 w 357"/>
                <a:gd name="T55" fmla="*/ 138182 h 234"/>
                <a:gd name="T56" fmla="*/ 306824 w 357"/>
                <a:gd name="T57" fmla="*/ 0 h 234"/>
                <a:gd name="T58" fmla="*/ 284908 w 357"/>
                <a:gd name="T59" fmla="*/ 160115 h 234"/>
                <a:gd name="T60" fmla="*/ 305728 w 357"/>
                <a:gd name="T61" fmla="*/ 188629 h 234"/>
                <a:gd name="T62" fmla="*/ 258608 w 357"/>
                <a:gd name="T63" fmla="*/ 239076 h 234"/>
                <a:gd name="T64" fmla="*/ 250938 w 357"/>
                <a:gd name="T65" fmla="*/ 200692 h 234"/>
                <a:gd name="T66" fmla="*/ 258608 w 357"/>
                <a:gd name="T67" fmla="*/ 239076 h 2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7" h="234">
                  <a:moveTo>
                    <a:pt x="259" y="196"/>
                  </a:moveTo>
                  <a:cubicBezTo>
                    <a:pt x="228" y="170"/>
                    <a:pt x="228" y="170"/>
                    <a:pt x="228" y="170"/>
                  </a:cubicBezTo>
                  <a:cubicBezTo>
                    <a:pt x="239" y="158"/>
                    <a:pt x="239" y="158"/>
                    <a:pt x="239" y="158"/>
                  </a:cubicBezTo>
                  <a:cubicBezTo>
                    <a:pt x="273" y="180"/>
                    <a:pt x="273" y="180"/>
                    <a:pt x="273" y="180"/>
                  </a:cubicBezTo>
                  <a:cubicBezTo>
                    <a:pt x="269" y="185"/>
                    <a:pt x="264" y="191"/>
                    <a:pt x="259" y="196"/>
                  </a:cubicBezTo>
                  <a:close/>
                  <a:moveTo>
                    <a:pt x="80" y="18"/>
                  </a:moveTo>
                  <a:cubicBezTo>
                    <a:pt x="34" y="5"/>
                    <a:pt x="34" y="5"/>
                    <a:pt x="34" y="5"/>
                  </a:cubicBezTo>
                  <a:cubicBezTo>
                    <a:pt x="0" y="124"/>
                    <a:pt x="0" y="124"/>
                    <a:pt x="0" y="124"/>
                  </a:cubicBezTo>
                  <a:cubicBezTo>
                    <a:pt x="47" y="137"/>
                    <a:pt x="47" y="137"/>
                    <a:pt x="47" y="137"/>
                  </a:cubicBezTo>
                  <a:cubicBezTo>
                    <a:pt x="52" y="118"/>
                    <a:pt x="52" y="118"/>
                    <a:pt x="52" y="118"/>
                  </a:cubicBezTo>
                  <a:cubicBezTo>
                    <a:pt x="78" y="139"/>
                    <a:pt x="78" y="139"/>
                    <a:pt x="78" y="139"/>
                  </a:cubicBezTo>
                  <a:cubicBezTo>
                    <a:pt x="141" y="86"/>
                    <a:pt x="141" y="86"/>
                    <a:pt x="141" y="86"/>
                  </a:cubicBezTo>
                  <a:cubicBezTo>
                    <a:pt x="167" y="77"/>
                    <a:pt x="167" y="77"/>
                    <a:pt x="167" y="77"/>
                  </a:cubicBezTo>
                  <a:cubicBezTo>
                    <a:pt x="208" y="101"/>
                    <a:pt x="208" y="101"/>
                    <a:pt x="208" y="101"/>
                  </a:cubicBezTo>
                  <a:cubicBezTo>
                    <a:pt x="221" y="90"/>
                    <a:pt x="221" y="90"/>
                    <a:pt x="221" y="90"/>
                  </a:cubicBezTo>
                  <a:cubicBezTo>
                    <a:pt x="195" y="44"/>
                    <a:pt x="195" y="44"/>
                    <a:pt x="195" y="44"/>
                  </a:cubicBezTo>
                  <a:cubicBezTo>
                    <a:pt x="135" y="41"/>
                    <a:pt x="135" y="41"/>
                    <a:pt x="135" y="41"/>
                  </a:cubicBezTo>
                  <a:cubicBezTo>
                    <a:pt x="90" y="48"/>
                    <a:pt x="90" y="48"/>
                    <a:pt x="90" y="48"/>
                  </a:cubicBezTo>
                  <a:cubicBezTo>
                    <a:pt x="85" y="46"/>
                    <a:pt x="85" y="46"/>
                    <a:pt x="85" y="46"/>
                  </a:cubicBezTo>
                  <a:cubicBezTo>
                    <a:pt x="69" y="76"/>
                    <a:pt x="69" y="76"/>
                    <a:pt x="69" y="76"/>
                  </a:cubicBezTo>
                  <a:cubicBezTo>
                    <a:pt x="64" y="74"/>
                    <a:pt x="64" y="74"/>
                    <a:pt x="64" y="74"/>
                  </a:cubicBezTo>
                  <a:cubicBezTo>
                    <a:pt x="75" y="38"/>
                    <a:pt x="75" y="38"/>
                    <a:pt x="75" y="38"/>
                  </a:cubicBezTo>
                  <a:cubicBezTo>
                    <a:pt x="80" y="18"/>
                    <a:pt x="80" y="18"/>
                    <a:pt x="80" y="18"/>
                  </a:cubicBezTo>
                  <a:close/>
                  <a:moveTo>
                    <a:pt x="280" y="0"/>
                  </a:moveTo>
                  <a:cubicBezTo>
                    <a:pt x="243" y="30"/>
                    <a:pt x="243" y="30"/>
                    <a:pt x="243" y="30"/>
                  </a:cubicBezTo>
                  <a:cubicBezTo>
                    <a:pt x="249" y="38"/>
                    <a:pt x="249" y="38"/>
                    <a:pt x="249" y="38"/>
                  </a:cubicBezTo>
                  <a:cubicBezTo>
                    <a:pt x="249" y="38"/>
                    <a:pt x="249" y="38"/>
                    <a:pt x="249" y="38"/>
                  </a:cubicBezTo>
                  <a:cubicBezTo>
                    <a:pt x="279" y="75"/>
                    <a:pt x="279" y="75"/>
                    <a:pt x="279" y="75"/>
                  </a:cubicBezTo>
                  <a:cubicBezTo>
                    <a:pt x="274" y="79"/>
                    <a:pt x="274" y="79"/>
                    <a:pt x="274" y="79"/>
                  </a:cubicBezTo>
                  <a:cubicBezTo>
                    <a:pt x="233" y="42"/>
                    <a:pt x="233" y="42"/>
                    <a:pt x="233" y="42"/>
                  </a:cubicBezTo>
                  <a:cubicBezTo>
                    <a:pt x="226" y="44"/>
                    <a:pt x="219" y="48"/>
                    <a:pt x="210" y="52"/>
                  </a:cubicBezTo>
                  <a:cubicBezTo>
                    <a:pt x="234" y="89"/>
                    <a:pt x="234" y="89"/>
                    <a:pt x="234" y="89"/>
                  </a:cubicBezTo>
                  <a:cubicBezTo>
                    <a:pt x="210" y="109"/>
                    <a:pt x="210" y="109"/>
                    <a:pt x="210" y="109"/>
                  </a:cubicBezTo>
                  <a:cubicBezTo>
                    <a:pt x="167" y="85"/>
                    <a:pt x="167" y="85"/>
                    <a:pt x="167" y="85"/>
                  </a:cubicBezTo>
                  <a:cubicBezTo>
                    <a:pt x="151" y="90"/>
                    <a:pt x="151" y="90"/>
                    <a:pt x="151" y="90"/>
                  </a:cubicBezTo>
                  <a:cubicBezTo>
                    <a:pt x="121" y="112"/>
                    <a:pt x="92" y="137"/>
                    <a:pt x="69" y="160"/>
                  </a:cubicBezTo>
                  <a:cubicBezTo>
                    <a:pt x="71" y="170"/>
                    <a:pt x="78" y="177"/>
                    <a:pt x="90" y="181"/>
                  </a:cubicBezTo>
                  <a:cubicBezTo>
                    <a:pt x="103" y="169"/>
                    <a:pt x="127" y="150"/>
                    <a:pt x="141" y="139"/>
                  </a:cubicBezTo>
                  <a:cubicBezTo>
                    <a:pt x="143" y="145"/>
                    <a:pt x="143" y="145"/>
                    <a:pt x="143" y="145"/>
                  </a:cubicBezTo>
                  <a:cubicBezTo>
                    <a:pt x="129" y="158"/>
                    <a:pt x="108" y="175"/>
                    <a:pt x="96" y="192"/>
                  </a:cubicBezTo>
                  <a:cubicBezTo>
                    <a:pt x="118" y="210"/>
                    <a:pt x="118" y="210"/>
                    <a:pt x="118" y="210"/>
                  </a:cubicBezTo>
                  <a:cubicBezTo>
                    <a:pt x="128" y="207"/>
                    <a:pt x="143" y="192"/>
                    <a:pt x="158" y="178"/>
                  </a:cubicBezTo>
                  <a:cubicBezTo>
                    <a:pt x="161" y="181"/>
                    <a:pt x="161" y="181"/>
                    <a:pt x="161" y="181"/>
                  </a:cubicBezTo>
                  <a:cubicBezTo>
                    <a:pt x="157" y="187"/>
                    <a:pt x="140" y="206"/>
                    <a:pt x="139" y="214"/>
                  </a:cubicBezTo>
                  <a:cubicBezTo>
                    <a:pt x="145" y="217"/>
                    <a:pt x="152" y="221"/>
                    <a:pt x="158" y="225"/>
                  </a:cubicBezTo>
                  <a:cubicBezTo>
                    <a:pt x="167" y="219"/>
                    <a:pt x="186" y="201"/>
                    <a:pt x="193" y="193"/>
                  </a:cubicBezTo>
                  <a:cubicBezTo>
                    <a:pt x="196" y="195"/>
                    <a:pt x="196" y="195"/>
                    <a:pt x="196" y="195"/>
                  </a:cubicBezTo>
                  <a:cubicBezTo>
                    <a:pt x="194" y="199"/>
                    <a:pt x="186" y="211"/>
                    <a:pt x="185" y="222"/>
                  </a:cubicBezTo>
                  <a:cubicBezTo>
                    <a:pt x="191" y="226"/>
                    <a:pt x="198" y="230"/>
                    <a:pt x="204" y="234"/>
                  </a:cubicBezTo>
                  <a:cubicBezTo>
                    <a:pt x="211" y="229"/>
                    <a:pt x="218" y="223"/>
                    <a:pt x="223" y="217"/>
                  </a:cubicBezTo>
                  <a:cubicBezTo>
                    <a:pt x="227" y="213"/>
                    <a:pt x="227" y="213"/>
                    <a:pt x="227" y="213"/>
                  </a:cubicBezTo>
                  <a:cubicBezTo>
                    <a:pt x="212" y="188"/>
                    <a:pt x="212" y="188"/>
                    <a:pt x="212" y="188"/>
                  </a:cubicBezTo>
                  <a:cubicBezTo>
                    <a:pt x="217" y="169"/>
                    <a:pt x="240" y="147"/>
                    <a:pt x="258" y="139"/>
                  </a:cubicBezTo>
                  <a:cubicBezTo>
                    <a:pt x="285" y="144"/>
                    <a:pt x="285" y="144"/>
                    <a:pt x="285" y="144"/>
                  </a:cubicBezTo>
                  <a:cubicBezTo>
                    <a:pt x="310" y="114"/>
                    <a:pt x="310" y="114"/>
                    <a:pt x="310" y="114"/>
                  </a:cubicBezTo>
                  <a:cubicBezTo>
                    <a:pt x="320" y="126"/>
                    <a:pt x="320" y="126"/>
                    <a:pt x="320" y="126"/>
                  </a:cubicBezTo>
                  <a:cubicBezTo>
                    <a:pt x="357" y="96"/>
                    <a:pt x="357" y="96"/>
                    <a:pt x="357" y="96"/>
                  </a:cubicBezTo>
                  <a:cubicBezTo>
                    <a:pt x="280" y="0"/>
                    <a:pt x="280" y="0"/>
                    <a:pt x="280" y="0"/>
                  </a:cubicBezTo>
                  <a:close/>
                  <a:moveTo>
                    <a:pt x="291" y="151"/>
                  </a:moveTo>
                  <a:cubicBezTo>
                    <a:pt x="260" y="146"/>
                    <a:pt x="260" y="146"/>
                    <a:pt x="260" y="146"/>
                  </a:cubicBezTo>
                  <a:cubicBezTo>
                    <a:pt x="253" y="155"/>
                    <a:pt x="253" y="155"/>
                    <a:pt x="253" y="155"/>
                  </a:cubicBezTo>
                  <a:cubicBezTo>
                    <a:pt x="279" y="172"/>
                    <a:pt x="279" y="172"/>
                    <a:pt x="279" y="172"/>
                  </a:cubicBezTo>
                  <a:cubicBezTo>
                    <a:pt x="283" y="165"/>
                    <a:pt x="287" y="158"/>
                    <a:pt x="291" y="151"/>
                  </a:cubicBezTo>
                  <a:close/>
                  <a:moveTo>
                    <a:pt x="236" y="218"/>
                  </a:moveTo>
                  <a:cubicBezTo>
                    <a:pt x="242" y="213"/>
                    <a:pt x="248" y="207"/>
                    <a:pt x="254" y="201"/>
                  </a:cubicBezTo>
                  <a:cubicBezTo>
                    <a:pt x="229" y="183"/>
                    <a:pt x="229" y="183"/>
                    <a:pt x="229" y="183"/>
                  </a:cubicBezTo>
                  <a:cubicBezTo>
                    <a:pt x="220" y="190"/>
                    <a:pt x="220" y="190"/>
                    <a:pt x="220" y="190"/>
                  </a:cubicBezTo>
                  <a:lnTo>
                    <a:pt x="236" y="21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36" name="平行四边形 35"/>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p:cNvSpPr/>
          <p:nvPr/>
        </p:nvSpPr>
        <p:spPr>
          <a:xfrm>
            <a:off x="-481061" y="243840"/>
            <a:ext cx="3236618"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人员人工费用</a:t>
            </a:r>
            <a:endParaRPr lang="zh-CN" altLang="en-US" sz="1600" dirty="0"/>
          </a:p>
        </p:txBody>
      </p:sp>
      <p:sp>
        <p:nvSpPr>
          <p:cNvPr id="38" name="平行四边形 37"/>
          <p:cNvSpPr/>
          <p:nvPr/>
        </p:nvSpPr>
        <p:spPr>
          <a:xfrm>
            <a:off x="1947782" y="252198"/>
            <a:ext cx="7474005" cy="64893"/>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56"/>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true"/>
          </p:cNvPicPr>
          <p:nvPr/>
        </p:nvPicPr>
        <p:blipFill>
          <a:blip r:embed="rId1"/>
          <a:stretch>
            <a:fillRect/>
          </a:stretch>
        </p:blipFill>
        <p:spPr>
          <a:xfrm>
            <a:off x="898082" y="713224"/>
            <a:ext cx="6980952" cy="388571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12"/>
          <p:cNvGrpSpPr/>
          <p:nvPr/>
        </p:nvGrpSpPr>
        <p:grpSpPr bwMode="auto">
          <a:xfrm>
            <a:off x="3201210" y="1273916"/>
            <a:ext cx="1598356" cy="1124737"/>
            <a:chOff x="0" y="0"/>
            <a:chExt cx="1624019" cy="1147515"/>
          </a:xfrm>
        </p:grpSpPr>
        <p:grpSp>
          <p:nvGrpSpPr>
            <p:cNvPr id="9" name="组合 7"/>
            <p:cNvGrpSpPr/>
            <p:nvPr/>
          </p:nvGrpSpPr>
          <p:grpSpPr bwMode="auto">
            <a:xfrm>
              <a:off x="0" y="0"/>
              <a:ext cx="1624019" cy="1147515"/>
              <a:chOff x="0" y="0"/>
              <a:chExt cx="2070437" cy="1462949"/>
            </a:xfrm>
          </p:grpSpPr>
          <p:sp>
            <p:nvSpPr>
              <p:cNvPr id="11" name="等腰三角形 6"/>
              <p:cNvSpPr/>
              <p:nvPr/>
            </p:nvSpPr>
            <p:spPr bwMode="auto">
              <a:xfrm>
                <a:off x="10120" y="900432"/>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2" name="右箭头 5"/>
              <p:cNvSpPr/>
              <p:nvPr/>
            </p:nvSpPr>
            <p:spPr bwMode="auto">
              <a:xfrm>
                <a:off x="0" y="0"/>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10" name="Freeform 6"/>
            <p:cNvSpPr>
              <a:spLocks noEditPoints="true"/>
            </p:cNvSpPr>
            <p:nvPr/>
          </p:nvSpPr>
          <p:spPr bwMode="auto">
            <a:xfrm>
              <a:off x="1055100" y="277244"/>
              <a:ext cx="282917" cy="367363"/>
            </a:xfrm>
            <a:custGeom>
              <a:avLst/>
              <a:gdLst>
                <a:gd name="T0" fmla="*/ 37196 w 251"/>
                <a:gd name="T1" fmla="*/ 335810 h 326"/>
                <a:gd name="T2" fmla="*/ 29306 w 251"/>
                <a:gd name="T3" fmla="*/ 202838 h 326"/>
                <a:gd name="T4" fmla="*/ 49595 w 251"/>
                <a:gd name="T5" fmla="*/ 169032 h 326"/>
                <a:gd name="T6" fmla="*/ 86791 w 251"/>
                <a:gd name="T7" fmla="*/ 158890 h 326"/>
                <a:gd name="T8" fmla="*/ 93554 w 251"/>
                <a:gd name="T9" fmla="*/ 191570 h 326"/>
                <a:gd name="T10" fmla="*/ 85664 w 251"/>
                <a:gd name="T11" fmla="*/ 200585 h 326"/>
                <a:gd name="T12" fmla="*/ 60867 w 251"/>
                <a:gd name="T13" fmla="*/ 221995 h 326"/>
                <a:gd name="T14" fmla="*/ 50722 w 251"/>
                <a:gd name="T15" fmla="*/ 335810 h 326"/>
                <a:gd name="T16" fmla="*/ 65375 w 251"/>
                <a:gd name="T17" fmla="*/ 334683 h 326"/>
                <a:gd name="T18" fmla="*/ 223178 w 251"/>
                <a:gd name="T19" fmla="*/ 236645 h 326"/>
                <a:gd name="T20" fmla="*/ 92427 w 251"/>
                <a:gd name="T21" fmla="*/ 103673 h 326"/>
                <a:gd name="T22" fmla="*/ 151039 w 251"/>
                <a:gd name="T23" fmla="*/ 52963 h 326"/>
                <a:gd name="T24" fmla="*/ 184854 w 251"/>
                <a:gd name="T25" fmla="*/ 103673 h 326"/>
                <a:gd name="T26" fmla="*/ 192744 w 251"/>
                <a:gd name="T27" fmla="*/ 28172 h 326"/>
                <a:gd name="T28" fmla="*/ 84537 w 251"/>
                <a:gd name="T29" fmla="*/ 23664 h 326"/>
                <a:gd name="T30" fmla="*/ 92427 w 251"/>
                <a:gd name="T31" fmla="*/ 103673 h 326"/>
                <a:gd name="T32" fmla="*/ 242339 w 251"/>
                <a:gd name="T33" fmla="*/ 350460 h 326"/>
                <a:gd name="T34" fmla="*/ 55231 w 251"/>
                <a:gd name="T35" fmla="*/ 367363 h 326"/>
                <a:gd name="T36" fmla="*/ 253611 w 251"/>
                <a:gd name="T37" fmla="*/ 202838 h 326"/>
                <a:gd name="T38" fmla="*/ 245721 w 251"/>
                <a:gd name="T39" fmla="*/ 335810 h 326"/>
                <a:gd name="T40" fmla="*/ 237831 w 251"/>
                <a:gd name="T41" fmla="*/ 232137 h 326"/>
                <a:gd name="T42" fmla="*/ 188236 w 251"/>
                <a:gd name="T43" fmla="*/ 221995 h 326"/>
                <a:gd name="T44" fmla="*/ 199507 w 251"/>
                <a:gd name="T45" fmla="*/ 199458 h 326"/>
                <a:gd name="T46" fmla="*/ 201762 w 251"/>
                <a:gd name="T47" fmla="*/ 192697 h 326"/>
                <a:gd name="T48" fmla="*/ 234449 w 251"/>
                <a:gd name="T49" fmla="*/ 167905 h 326"/>
                <a:gd name="T50" fmla="*/ 237831 w 251"/>
                <a:gd name="T51" fmla="*/ 171286 h 326"/>
                <a:gd name="T52" fmla="*/ 253611 w 251"/>
                <a:gd name="T53" fmla="*/ 202838 h 326"/>
                <a:gd name="T54" fmla="*/ 193871 w 251"/>
                <a:gd name="T55" fmla="*/ 200585 h 326"/>
                <a:gd name="T56" fmla="*/ 184854 w 251"/>
                <a:gd name="T57" fmla="*/ 185935 h 326"/>
                <a:gd name="T58" fmla="*/ 196126 w 251"/>
                <a:gd name="T59" fmla="*/ 158890 h 326"/>
                <a:gd name="T60" fmla="*/ 174710 w 251"/>
                <a:gd name="T61" fmla="*/ 163398 h 326"/>
                <a:gd name="T62" fmla="*/ 182600 w 251"/>
                <a:gd name="T63" fmla="*/ 221995 h 326"/>
                <a:gd name="T64" fmla="*/ 87918 w 251"/>
                <a:gd name="T65" fmla="*/ 187062 h 326"/>
                <a:gd name="T66" fmla="*/ 101444 w 251"/>
                <a:gd name="T67" fmla="*/ 189316 h 326"/>
                <a:gd name="T68" fmla="*/ 102572 w 251"/>
                <a:gd name="T69" fmla="*/ 221995 h 326"/>
                <a:gd name="T70" fmla="*/ 108207 w 251"/>
                <a:gd name="T71" fmla="*/ 163398 h 326"/>
                <a:gd name="T72" fmla="*/ 89046 w 251"/>
                <a:gd name="T73" fmla="*/ 158890 h 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 h="326">
                  <a:moveTo>
                    <a:pt x="45" y="298"/>
                  </a:moveTo>
                  <a:cubicBezTo>
                    <a:pt x="33" y="298"/>
                    <a:pt x="33" y="298"/>
                    <a:pt x="33" y="298"/>
                  </a:cubicBezTo>
                  <a:cubicBezTo>
                    <a:pt x="4" y="298"/>
                    <a:pt x="0" y="279"/>
                    <a:pt x="7" y="253"/>
                  </a:cubicBezTo>
                  <a:cubicBezTo>
                    <a:pt x="26" y="180"/>
                    <a:pt x="26" y="180"/>
                    <a:pt x="26" y="180"/>
                  </a:cubicBezTo>
                  <a:cubicBezTo>
                    <a:pt x="29" y="168"/>
                    <a:pt x="35" y="158"/>
                    <a:pt x="42" y="151"/>
                  </a:cubicBezTo>
                  <a:cubicBezTo>
                    <a:pt x="44" y="150"/>
                    <a:pt x="44" y="150"/>
                    <a:pt x="44" y="150"/>
                  </a:cubicBezTo>
                  <a:cubicBezTo>
                    <a:pt x="45" y="149"/>
                    <a:pt x="45" y="149"/>
                    <a:pt x="45" y="149"/>
                  </a:cubicBezTo>
                  <a:cubicBezTo>
                    <a:pt x="77" y="141"/>
                    <a:pt x="77" y="141"/>
                    <a:pt x="77" y="141"/>
                  </a:cubicBezTo>
                  <a:cubicBezTo>
                    <a:pt x="74" y="171"/>
                    <a:pt x="74" y="171"/>
                    <a:pt x="74" y="171"/>
                  </a:cubicBezTo>
                  <a:cubicBezTo>
                    <a:pt x="83" y="170"/>
                    <a:pt x="83" y="170"/>
                    <a:pt x="83" y="170"/>
                  </a:cubicBezTo>
                  <a:cubicBezTo>
                    <a:pt x="76" y="177"/>
                    <a:pt x="76" y="177"/>
                    <a:pt x="76" y="177"/>
                  </a:cubicBezTo>
                  <a:cubicBezTo>
                    <a:pt x="76" y="178"/>
                    <a:pt x="76" y="178"/>
                    <a:pt x="76" y="178"/>
                  </a:cubicBezTo>
                  <a:cubicBezTo>
                    <a:pt x="77" y="178"/>
                    <a:pt x="81" y="186"/>
                    <a:pt x="87" y="197"/>
                  </a:cubicBezTo>
                  <a:cubicBezTo>
                    <a:pt x="54" y="197"/>
                    <a:pt x="54" y="197"/>
                    <a:pt x="54" y="197"/>
                  </a:cubicBezTo>
                  <a:cubicBezTo>
                    <a:pt x="45" y="206"/>
                    <a:pt x="45" y="206"/>
                    <a:pt x="45" y="206"/>
                  </a:cubicBezTo>
                  <a:cubicBezTo>
                    <a:pt x="45" y="298"/>
                    <a:pt x="45" y="298"/>
                    <a:pt x="45" y="298"/>
                  </a:cubicBezTo>
                  <a:close/>
                  <a:moveTo>
                    <a:pt x="58" y="210"/>
                  </a:moveTo>
                  <a:cubicBezTo>
                    <a:pt x="58" y="297"/>
                    <a:pt x="58" y="297"/>
                    <a:pt x="58" y="297"/>
                  </a:cubicBezTo>
                  <a:cubicBezTo>
                    <a:pt x="198" y="297"/>
                    <a:pt x="198" y="297"/>
                    <a:pt x="198" y="297"/>
                  </a:cubicBezTo>
                  <a:cubicBezTo>
                    <a:pt x="198" y="210"/>
                    <a:pt x="198" y="210"/>
                    <a:pt x="198" y="210"/>
                  </a:cubicBezTo>
                  <a:cubicBezTo>
                    <a:pt x="58" y="210"/>
                    <a:pt x="58" y="210"/>
                    <a:pt x="58" y="210"/>
                  </a:cubicBezTo>
                  <a:close/>
                  <a:moveTo>
                    <a:pt x="82" y="92"/>
                  </a:moveTo>
                  <a:cubicBezTo>
                    <a:pt x="80" y="74"/>
                    <a:pt x="79" y="66"/>
                    <a:pt x="85" y="48"/>
                  </a:cubicBezTo>
                  <a:cubicBezTo>
                    <a:pt x="96" y="56"/>
                    <a:pt x="123" y="52"/>
                    <a:pt x="134" y="47"/>
                  </a:cubicBezTo>
                  <a:cubicBezTo>
                    <a:pt x="140" y="56"/>
                    <a:pt x="151" y="58"/>
                    <a:pt x="161" y="55"/>
                  </a:cubicBezTo>
                  <a:cubicBezTo>
                    <a:pt x="164" y="70"/>
                    <a:pt x="164" y="72"/>
                    <a:pt x="164" y="92"/>
                  </a:cubicBezTo>
                  <a:cubicBezTo>
                    <a:pt x="164" y="92"/>
                    <a:pt x="175" y="82"/>
                    <a:pt x="177" y="74"/>
                  </a:cubicBezTo>
                  <a:cubicBezTo>
                    <a:pt x="179" y="65"/>
                    <a:pt x="175" y="32"/>
                    <a:pt x="171" y="25"/>
                  </a:cubicBezTo>
                  <a:cubicBezTo>
                    <a:pt x="167" y="14"/>
                    <a:pt x="154" y="6"/>
                    <a:pt x="132" y="9"/>
                  </a:cubicBezTo>
                  <a:cubicBezTo>
                    <a:pt x="111" y="0"/>
                    <a:pt x="86" y="9"/>
                    <a:pt x="75" y="21"/>
                  </a:cubicBezTo>
                  <a:cubicBezTo>
                    <a:pt x="71" y="27"/>
                    <a:pt x="65" y="74"/>
                    <a:pt x="70" y="81"/>
                  </a:cubicBezTo>
                  <a:cubicBezTo>
                    <a:pt x="76" y="88"/>
                    <a:pt x="82" y="92"/>
                    <a:pt x="82" y="92"/>
                  </a:cubicBezTo>
                  <a:close/>
                  <a:moveTo>
                    <a:pt x="40" y="311"/>
                  </a:moveTo>
                  <a:cubicBezTo>
                    <a:pt x="215" y="311"/>
                    <a:pt x="215" y="311"/>
                    <a:pt x="215" y="311"/>
                  </a:cubicBezTo>
                  <a:cubicBezTo>
                    <a:pt x="205" y="326"/>
                    <a:pt x="205" y="326"/>
                    <a:pt x="205" y="326"/>
                  </a:cubicBezTo>
                  <a:cubicBezTo>
                    <a:pt x="49" y="326"/>
                    <a:pt x="49" y="326"/>
                    <a:pt x="49" y="326"/>
                  </a:cubicBezTo>
                  <a:cubicBezTo>
                    <a:pt x="40" y="311"/>
                    <a:pt x="40" y="311"/>
                    <a:pt x="40" y="311"/>
                  </a:cubicBezTo>
                  <a:close/>
                  <a:moveTo>
                    <a:pt x="225" y="180"/>
                  </a:moveTo>
                  <a:cubicBezTo>
                    <a:pt x="244" y="253"/>
                    <a:pt x="244" y="253"/>
                    <a:pt x="244" y="253"/>
                  </a:cubicBezTo>
                  <a:cubicBezTo>
                    <a:pt x="251" y="279"/>
                    <a:pt x="248" y="298"/>
                    <a:pt x="218" y="298"/>
                  </a:cubicBezTo>
                  <a:cubicBezTo>
                    <a:pt x="211" y="298"/>
                    <a:pt x="211" y="298"/>
                    <a:pt x="211" y="298"/>
                  </a:cubicBezTo>
                  <a:cubicBezTo>
                    <a:pt x="211" y="206"/>
                    <a:pt x="211" y="206"/>
                    <a:pt x="211" y="206"/>
                  </a:cubicBezTo>
                  <a:cubicBezTo>
                    <a:pt x="201" y="197"/>
                    <a:pt x="201" y="197"/>
                    <a:pt x="201" y="197"/>
                  </a:cubicBezTo>
                  <a:cubicBezTo>
                    <a:pt x="167" y="197"/>
                    <a:pt x="167" y="197"/>
                    <a:pt x="167" y="197"/>
                  </a:cubicBezTo>
                  <a:cubicBezTo>
                    <a:pt x="172" y="186"/>
                    <a:pt x="177" y="178"/>
                    <a:pt x="177" y="178"/>
                  </a:cubicBezTo>
                  <a:cubicBezTo>
                    <a:pt x="177" y="177"/>
                    <a:pt x="177" y="177"/>
                    <a:pt x="177" y="177"/>
                  </a:cubicBezTo>
                  <a:cubicBezTo>
                    <a:pt x="170" y="170"/>
                    <a:pt x="170" y="170"/>
                    <a:pt x="170" y="170"/>
                  </a:cubicBezTo>
                  <a:cubicBezTo>
                    <a:pt x="179" y="171"/>
                    <a:pt x="179" y="171"/>
                    <a:pt x="179" y="171"/>
                  </a:cubicBezTo>
                  <a:cubicBezTo>
                    <a:pt x="177" y="142"/>
                    <a:pt x="177" y="142"/>
                    <a:pt x="177" y="142"/>
                  </a:cubicBezTo>
                  <a:cubicBezTo>
                    <a:pt x="208" y="149"/>
                    <a:pt x="208" y="149"/>
                    <a:pt x="208" y="149"/>
                  </a:cubicBezTo>
                  <a:cubicBezTo>
                    <a:pt x="210" y="150"/>
                    <a:pt x="210" y="150"/>
                    <a:pt x="210" y="150"/>
                  </a:cubicBezTo>
                  <a:cubicBezTo>
                    <a:pt x="211" y="152"/>
                    <a:pt x="211" y="152"/>
                    <a:pt x="211" y="152"/>
                  </a:cubicBezTo>
                  <a:cubicBezTo>
                    <a:pt x="218" y="160"/>
                    <a:pt x="222" y="170"/>
                    <a:pt x="224" y="180"/>
                  </a:cubicBezTo>
                  <a:cubicBezTo>
                    <a:pt x="225" y="180"/>
                    <a:pt x="225" y="180"/>
                    <a:pt x="225" y="180"/>
                  </a:cubicBezTo>
                  <a:close/>
                  <a:moveTo>
                    <a:pt x="162" y="197"/>
                  </a:moveTo>
                  <a:cubicBezTo>
                    <a:pt x="167" y="188"/>
                    <a:pt x="171" y="181"/>
                    <a:pt x="172" y="178"/>
                  </a:cubicBezTo>
                  <a:cubicBezTo>
                    <a:pt x="163" y="168"/>
                    <a:pt x="163" y="168"/>
                    <a:pt x="163" y="168"/>
                  </a:cubicBezTo>
                  <a:cubicBezTo>
                    <a:pt x="164" y="165"/>
                    <a:pt x="164" y="165"/>
                    <a:pt x="164" y="165"/>
                  </a:cubicBezTo>
                  <a:cubicBezTo>
                    <a:pt x="175" y="166"/>
                    <a:pt x="175" y="166"/>
                    <a:pt x="175" y="166"/>
                  </a:cubicBezTo>
                  <a:cubicBezTo>
                    <a:pt x="174" y="141"/>
                    <a:pt x="174" y="141"/>
                    <a:pt x="174" y="141"/>
                  </a:cubicBezTo>
                  <a:cubicBezTo>
                    <a:pt x="164" y="138"/>
                    <a:pt x="164" y="138"/>
                    <a:pt x="164" y="138"/>
                  </a:cubicBezTo>
                  <a:cubicBezTo>
                    <a:pt x="155" y="145"/>
                    <a:pt x="155" y="145"/>
                    <a:pt x="155" y="145"/>
                  </a:cubicBezTo>
                  <a:cubicBezTo>
                    <a:pt x="133" y="197"/>
                    <a:pt x="133" y="197"/>
                    <a:pt x="133" y="197"/>
                  </a:cubicBezTo>
                  <a:cubicBezTo>
                    <a:pt x="162" y="197"/>
                    <a:pt x="162" y="197"/>
                    <a:pt x="162" y="197"/>
                  </a:cubicBezTo>
                  <a:close/>
                  <a:moveTo>
                    <a:pt x="79" y="141"/>
                  </a:moveTo>
                  <a:cubicBezTo>
                    <a:pt x="78" y="166"/>
                    <a:pt x="78" y="166"/>
                    <a:pt x="78" y="166"/>
                  </a:cubicBezTo>
                  <a:cubicBezTo>
                    <a:pt x="89" y="165"/>
                    <a:pt x="89" y="165"/>
                    <a:pt x="89" y="165"/>
                  </a:cubicBezTo>
                  <a:cubicBezTo>
                    <a:pt x="90" y="168"/>
                    <a:pt x="90" y="168"/>
                    <a:pt x="90" y="168"/>
                  </a:cubicBezTo>
                  <a:cubicBezTo>
                    <a:pt x="81" y="178"/>
                    <a:pt x="81" y="178"/>
                    <a:pt x="81" y="178"/>
                  </a:cubicBezTo>
                  <a:cubicBezTo>
                    <a:pt x="82" y="181"/>
                    <a:pt x="86" y="188"/>
                    <a:pt x="91" y="197"/>
                  </a:cubicBezTo>
                  <a:cubicBezTo>
                    <a:pt x="121" y="197"/>
                    <a:pt x="121" y="197"/>
                    <a:pt x="121" y="197"/>
                  </a:cubicBezTo>
                  <a:cubicBezTo>
                    <a:pt x="96" y="145"/>
                    <a:pt x="96" y="145"/>
                    <a:pt x="96" y="145"/>
                  </a:cubicBezTo>
                  <a:cubicBezTo>
                    <a:pt x="88" y="138"/>
                    <a:pt x="88" y="138"/>
                    <a:pt x="88" y="138"/>
                  </a:cubicBezTo>
                  <a:lnTo>
                    <a:pt x="79" y="1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13" name="组合 13"/>
          <p:cNvGrpSpPr/>
          <p:nvPr/>
        </p:nvGrpSpPr>
        <p:grpSpPr bwMode="auto">
          <a:xfrm>
            <a:off x="4815190" y="1451260"/>
            <a:ext cx="1129629" cy="1591433"/>
            <a:chOff x="0" y="0"/>
            <a:chExt cx="1147515" cy="1624019"/>
          </a:xfrm>
        </p:grpSpPr>
        <p:grpSp>
          <p:nvGrpSpPr>
            <p:cNvPr id="14" name="组合 16"/>
            <p:cNvGrpSpPr/>
            <p:nvPr/>
          </p:nvGrpSpPr>
          <p:grpSpPr bwMode="auto">
            <a:xfrm rot="5400000">
              <a:off x="-238252" y="238252"/>
              <a:ext cx="1624019" cy="1147515"/>
              <a:chOff x="0" y="0"/>
              <a:chExt cx="2070437" cy="1462949"/>
            </a:xfrm>
          </p:grpSpPr>
          <p:sp>
            <p:nvSpPr>
              <p:cNvPr id="16" name="等腰三角形 6"/>
              <p:cNvSpPr/>
              <p:nvPr/>
            </p:nvSpPr>
            <p:spPr bwMode="auto">
              <a:xfrm>
                <a:off x="10119" y="898409"/>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262626"/>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083473"/>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15" name="Freeform 11"/>
            <p:cNvSpPr>
              <a:spLocks noEditPoints="true"/>
            </p:cNvSpPr>
            <p:nvPr/>
          </p:nvSpPr>
          <p:spPr bwMode="auto">
            <a:xfrm>
              <a:off x="511104" y="1045227"/>
              <a:ext cx="350967" cy="288563"/>
            </a:xfrm>
            <a:custGeom>
              <a:avLst/>
              <a:gdLst>
                <a:gd name="T0" fmla="*/ 97875 w 355"/>
                <a:gd name="T1" fmla="*/ 169975 h 292"/>
                <a:gd name="T2" fmla="*/ 57341 w 355"/>
                <a:gd name="T3" fmla="*/ 188752 h 292"/>
                <a:gd name="T4" fmla="*/ 0 w 355"/>
                <a:gd name="T5" fmla="*/ 153176 h 292"/>
                <a:gd name="T6" fmla="*/ 55364 w 355"/>
                <a:gd name="T7" fmla="*/ 75105 h 292"/>
                <a:gd name="T8" fmla="*/ 64262 w 355"/>
                <a:gd name="T9" fmla="*/ 75105 h 292"/>
                <a:gd name="T10" fmla="*/ 98864 w 355"/>
                <a:gd name="T11" fmla="*/ 72141 h 292"/>
                <a:gd name="T12" fmla="*/ 132478 w 355"/>
                <a:gd name="T13" fmla="*/ 79058 h 292"/>
                <a:gd name="T14" fmla="*/ 317353 w 355"/>
                <a:gd name="T15" fmla="*/ 79058 h 292"/>
                <a:gd name="T16" fmla="*/ 132478 w 355"/>
                <a:gd name="T17" fmla="*/ 130446 h 292"/>
                <a:gd name="T18" fmla="*/ 326251 w 355"/>
                <a:gd name="T19" fmla="*/ 211481 h 292"/>
                <a:gd name="T20" fmla="*/ 350967 w 355"/>
                <a:gd name="T21" fmla="*/ 79058 h 292"/>
                <a:gd name="T22" fmla="*/ 231342 w 355"/>
                <a:gd name="T23" fmla="*/ 160093 h 292"/>
                <a:gd name="T24" fmla="*/ 237273 w 355"/>
                <a:gd name="T25" fmla="*/ 177881 h 292"/>
                <a:gd name="T26" fmla="*/ 223433 w 355"/>
                <a:gd name="T27" fmla="*/ 93882 h 292"/>
                <a:gd name="T28" fmla="*/ 220467 w 355"/>
                <a:gd name="T29" fmla="*/ 112658 h 292"/>
                <a:gd name="T30" fmla="*/ 192785 w 355"/>
                <a:gd name="T31" fmla="*/ 128470 h 292"/>
                <a:gd name="T32" fmla="*/ 174001 w 355"/>
                <a:gd name="T33" fmla="*/ 140329 h 292"/>
                <a:gd name="T34" fmla="*/ 179932 w 355"/>
                <a:gd name="T35" fmla="*/ 163058 h 292"/>
                <a:gd name="T36" fmla="*/ 229364 w 355"/>
                <a:gd name="T37" fmla="*/ 154164 h 292"/>
                <a:gd name="T38" fmla="*/ 251114 w 355"/>
                <a:gd name="T39" fmla="*/ 108705 h 292"/>
                <a:gd name="T40" fmla="*/ 176966 w 355"/>
                <a:gd name="T41" fmla="*/ 169975 h 292"/>
                <a:gd name="T42" fmla="*/ 165103 w 355"/>
                <a:gd name="T43" fmla="*/ 177881 h 292"/>
                <a:gd name="T44" fmla="*/ 171035 w 355"/>
                <a:gd name="T45" fmla="*/ 177881 h 292"/>
                <a:gd name="T46" fmla="*/ 192785 w 355"/>
                <a:gd name="T47" fmla="*/ 168987 h 292"/>
                <a:gd name="T48" fmla="*/ 197728 w 355"/>
                <a:gd name="T49" fmla="*/ 177881 h 292"/>
                <a:gd name="T50" fmla="*/ 204648 w 355"/>
                <a:gd name="T51" fmla="*/ 177881 h 292"/>
                <a:gd name="T52" fmla="*/ 215523 w 355"/>
                <a:gd name="T53" fmla="*/ 163058 h 292"/>
                <a:gd name="T54" fmla="*/ 220467 w 355"/>
                <a:gd name="T55" fmla="*/ 165034 h 292"/>
                <a:gd name="T56" fmla="*/ 281762 w 355"/>
                <a:gd name="T57" fmla="*/ 121552 h 292"/>
                <a:gd name="T58" fmla="*/ 309444 w 355"/>
                <a:gd name="T59" fmla="*/ 160093 h 292"/>
                <a:gd name="T60" fmla="*/ 281762 w 355"/>
                <a:gd name="T61" fmla="*/ 178870 h 292"/>
                <a:gd name="T62" fmla="*/ 253092 w 355"/>
                <a:gd name="T63" fmla="*/ 146258 h 292"/>
                <a:gd name="T64" fmla="*/ 276819 w 355"/>
                <a:gd name="T65" fmla="*/ 124517 h 292"/>
                <a:gd name="T66" fmla="*/ 280774 w 355"/>
                <a:gd name="T67" fmla="*/ 121552 h 292"/>
                <a:gd name="T68" fmla="*/ 302524 w 355"/>
                <a:gd name="T69" fmla="*/ 160093 h 292"/>
                <a:gd name="T70" fmla="*/ 281762 w 355"/>
                <a:gd name="T71" fmla="*/ 173928 h 292"/>
                <a:gd name="T72" fmla="*/ 290660 w 355"/>
                <a:gd name="T73" fmla="*/ 128470 h 292"/>
                <a:gd name="T74" fmla="*/ 297580 w 355"/>
                <a:gd name="T75" fmla="*/ 132423 h 292"/>
                <a:gd name="T76" fmla="*/ 270887 w 355"/>
                <a:gd name="T77" fmla="*/ 170964 h 292"/>
                <a:gd name="T78" fmla="*/ 270887 w 355"/>
                <a:gd name="T79" fmla="*/ 170964 h 292"/>
                <a:gd name="T80" fmla="*/ 305490 w 355"/>
                <a:gd name="T81" fmla="*/ 150211 h 292"/>
                <a:gd name="T82" fmla="*/ 261989 w 355"/>
                <a:gd name="T83" fmla="*/ 163058 h 292"/>
                <a:gd name="T84" fmla="*/ 261001 w 355"/>
                <a:gd name="T85" fmla="*/ 161081 h 292"/>
                <a:gd name="T86" fmla="*/ 261001 w 355"/>
                <a:gd name="T87" fmla="*/ 161081 h 292"/>
                <a:gd name="T88" fmla="*/ 303512 w 355"/>
                <a:gd name="T89" fmla="*/ 141317 h 292"/>
                <a:gd name="T90" fmla="*/ 259024 w 355"/>
                <a:gd name="T91" fmla="*/ 155152 h 292"/>
                <a:gd name="T92" fmla="*/ 284728 w 355"/>
                <a:gd name="T93" fmla="*/ 147246 h 292"/>
                <a:gd name="T94" fmla="*/ 284728 w 355"/>
                <a:gd name="T95" fmla="*/ 147246 h 292"/>
                <a:gd name="T96" fmla="*/ 263967 w 355"/>
                <a:gd name="T97" fmla="*/ 150211 h 292"/>
                <a:gd name="T98" fmla="*/ 299558 w 355"/>
                <a:gd name="T99" fmla="*/ 134399 h 292"/>
                <a:gd name="T100" fmla="*/ 282751 w 355"/>
                <a:gd name="T101" fmla="*/ 126493 h 292"/>
                <a:gd name="T102" fmla="*/ 255069 w 355"/>
                <a:gd name="T103" fmla="*/ 121552 h 292"/>
                <a:gd name="T104" fmla="*/ 274842 w 355"/>
                <a:gd name="T105" fmla="*/ 138352 h 292"/>
                <a:gd name="T106" fmla="*/ 248148 w 355"/>
                <a:gd name="T107" fmla="*/ 135387 h 292"/>
                <a:gd name="T108" fmla="*/ 254080 w 355"/>
                <a:gd name="T109" fmla="*/ 133411 h 292"/>
                <a:gd name="T110" fmla="*/ 278796 w 355"/>
                <a:gd name="T111" fmla="*/ 281645 h 292"/>
                <a:gd name="T112" fmla="*/ 207614 w 355"/>
                <a:gd name="T113" fmla="*/ 250022 h 292"/>
                <a:gd name="T114" fmla="*/ 224421 w 355"/>
                <a:gd name="T115" fmla="*/ 223340 h 292"/>
                <a:gd name="T116" fmla="*/ 224421 w 355"/>
                <a:gd name="T117" fmla="*/ 223340 h 292"/>
                <a:gd name="T118" fmla="*/ 77114 w 355"/>
                <a:gd name="T119" fmla="*/ 44470 h 2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5" h="292">
                  <a:moveTo>
                    <a:pt x="165" y="123"/>
                  </a:moveTo>
                  <a:cubicBezTo>
                    <a:pt x="159" y="133"/>
                    <a:pt x="159" y="133"/>
                    <a:pt x="159" y="133"/>
                  </a:cubicBezTo>
                  <a:cubicBezTo>
                    <a:pt x="105" y="116"/>
                    <a:pt x="105" y="116"/>
                    <a:pt x="105" y="116"/>
                  </a:cubicBezTo>
                  <a:cubicBezTo>
                    <a:pt x="99" y="172"/>
                    <a:pt x="99" y="172"/>
                    <a:pt x="99" y="172"/>
                  </a:cubicBezTo>
                  <a:cubicBezTo>
                    <a:pt x="101" y="212"/>
                    <a:pt x="97" y="252"/>
                    <a:pt x="99" y="292"/>
                  </a:cubicBezTo>
                  <a:cubicBezTo>
                    <a:pt x="88" y="292"/>
                    <a:pt x="84" y="292"/>
                    <a:pt x="73" y="292"/>
                  </a:cubicBezTo>
                  <a:cubicBezTo>
                    <a:pt x="71" y="258"/>
                    <a:pt x="67" y="224"/>
                    <a:pt x="65" y="191"/>
                  </a:cubicBezTo>
                  <a:cubicBezTo>
                    <a:pt x="60" y="191"/>
                    <a:pt x="63" y="191"/>
                    <a:pt x="58" y="191"/>
                  </a:cubicBezTo>
                  <a:cubicBezTo>
                    <a:pt x="56" y="224"/>
                    <a:pt x="49" y="258"/>
                    <a:pt x="48" y="292"/>
                  </a:cubicBezTo>
                  <a:cubicBezTo>
                    <a:pt x="37" y="292"/>
                    <a:pt x="32" y="292"/>
                    <a:pt x="21" y="292"/>
                  </a:cubicBezTo>
                  <a:cubicBezTo>
                    <a:pt x="24" y="252"/>
                    <a:pt x="20" y="212"/>
                    <a:pt x="22" y="172"/>
                  </a:cubicBezTo>
                  <a:cubicBezTo>
                    <a:pt x="15" y="167"/>
                    <a:pt x="7" y="161"/>
                    <a:pt x="0" y="155"/>
                  </a:cubicBezTo>
                  <a:cubicBezTo>
                    <a:pt x="3" y="127"/>
                    <a:pt x="7" y="99"/>
                    <a:pt x="17" y="73"/>
                  </a:cubicBezTo>
                  <a:cubicBezTo>
                    <a:pt x="23" y="73"/>
                    <a:pt x="29" y="73"/>
                    <a:pt x="35" y="73"/>
                  </a:cubicBezTo>
                  <a:cubicBezTo>
                    <a:pt x="52" y="101"/>
                    <a:pt x="52" y="101"/>
                    <a:pt x="52" y="101"/>
                  </a:cubicBezTo>
                  <a:cubicBezTo>
                    <a:pt x="56" y="76"/>
                    <a:pt x="56" y="76"/>
                    <a:pt x="56" y="76"/>
                  </a:cubicBezTo>
                  <a:cubicBezTo>
                    <a:pt x="55" y="76"/>
                    <a:pt x="55" y="76"/>
                    <a:pt x="55" y="76"/>
                  </a:cubicBezTo>
                  <a:cubicBezTo>
                    <a:pt x="55" y="69"/>
                    <a:pt x="55" y="69"/>
                    <a:pt x="55" y="69"/>
                  </a:cubicBezTo>
                  <a:cubicBezTo>
                    <a:pt x="65" y="69"/>
                    <a:pt x="65" y="69"/>
                    <a:pt x="65" y="69"/>
                  </a:cubicBezTo>
                  <a:cubicBezTo>
                    <a:pt x="65" y="76"/>
                    <a:pt x="65" y="76"/>
                    <a:pt x="65" y="76"/>
                  </a:cubicBezTo>
                  <a:cubicBezTo>
                    <a:pt x="64" y="76"/>
                    <a:pt x="64" y="76"/>
                    <a:pt x="64" y="76"/>
                  </a:cubicBezTo>
                  <a:cubicBezTo>
                    <a:pt x="70" y="101"/>
                    <a:pt x="70" y="101"/>
                    <a:pt x="70" y="101"/>
                  </a:cubicBezTo>
                  <a:cubicBezTo>
                    <a:pt x="85" y="73"/>
                    <a:pt x="85" y="73"/>
                    <a:pt x="85" y="73"/>
                  </a:cubicBezTo>
                  <a:cubicBezTo>
                    <a:pt x="90" y="73"/>
                    <a:pt x="95" y="73"/>
                    <a:pt x="100" y="73"/>
                  </a:cubicBezTo>
                  <a:cubicBezTo>
                    <a:pt x="126" y="90"/>
                    <a:pt x="135" y="92"/>
                    <a:pt x="165" y="123"/>
                  </a:cubicBezTo>
                  <a:close/>
                  <a:moveTo>
                    <a:pt x="120" y="46"/>
                  </a:moveTo>
                  <a:cubicBezTo>
                    <a:pt x="120" y="80"/>
                    <a:pt x="120" y="80"/>
                    <a:pt x="120" y="80"/>
                  </a:cubicBezTo>
                  <a:cubicBezTo>
                    <a:pt x="134" y="80"/>
                    <a:pt x="134" y="80"/>
                    <a:pt x="134" y="80"/>
                  </a:cubicBezTo>
                  <a:cubicBezTo>
                    <a:pt x="134" y="87"/>
                    <a:pt x="134" y="87"/>
                    <a:pt x="134" y="87"/>
                  </a:cubicBezTo>
                  <a:cubicBezTo>
                    <a:pt x="151" y="100"/>
                    <a:pt x="151" y="100"/>
                    <a:pt x="151" y="100"/>
                  </a:cubicBezTo>
                  <a:cubicBezTo>
                    <a:pt x="151" y="80"/>
                    <a:pt x="151" y="80"/>
                    <a:pt x="151" y="80"/>
                  </a:cubicBezTo>
                  <a:cubicBezTo>
                    <a:pt x="321" y="80"/>
                    <a:pt x="321" y="80"/>
                    <a:pt x="321" y="80"/>
                  </a:cubicBezTo>
                  <a:cubicBezTo>
                    <a:pt x="321" y="196"/>
                    <a:pt x="321" y="196"/>
                    <a:pt x="321" y="196"/>
                  </a:cubicBezTo>
                  <a:cubicBezTo>
                    <a:pt x="151" y="196"/>
                    <a:pt x="151" y="196"/>
                    <a:pt x="151" y="196"/>
                  </a:cubicBezTo>
                  <a:cubicBezTo>
                    <a:pt x="151" y="137"/>
                    <a:pt x="151" y="137"/>
                    <a:pt x="151" y="137"/>
                  </a:cubicBezTo>
                  <a:cubicBezTo>
                    <a:pt x="134" y="132"/>
                    <a:pt x="134" y="132"/>
                    <a:pt x="134" y="132"/>
                  </a:cubicBezTo>
                  <a:cubicBezTo>
                    <a:pt x="134" y="205"/>
                    <a:pt x="134" y="205"/>
                    <a:pt x="134" y="205"/>
                  </a:cubicBezTo>
                  <a:cubicBezTo>
                    <a:pt x="134" y="214"/>
                    <a:pt x="134" y="214"/>
                    <a:pt x="134" y="214"/>
                  </a:cubicBezTo>
                  <a:cubicBezTo>
                    <a:pt x="142" y="214"/>
                    <a:pt x="142" y="214"/>
                    <a:pt x="142" y="214"/>
                  </a:cubicBezTo>
                  <a:cubicBezTo>
                    <a:pt x="330" y="214"/>
                    <a:pt x="330" y="214"/>
                    <a:pt x="330" y="214"/>
                  </a:cubicBezTo>
                  <a:cubicBezTo>
                    <a:pt x="338" y="214"/>
                    <a:pt x="338" y="214"/>
                    <a:pt x="338" y="214"/>
                  </a:cubicBezTo>
                  <a:cubicBezTo>
                    <a:pt x="338" y="205"/>
                    <a:pt x="338" y="205"/>
                    <a:pt x="338" y="205"/>
                  </a:cubicBezTo>
                  <a:cubicBezTo>
                    <a:pt x="338" y="80"/>
                    <a:pt x="338" y="80"/>
                    <a:pt x="338" y="80"/>
                  </a:cubicBezTo>
                  <a:cubicBezTo>
                    <a:pt x="355" y="80"/>
                    <a:pt x="355" y="80"/>
                    <a:pt x="355" y="80"/>
                  </a:cubicBezTo>
                  <a:cubicBezTo>
                    <a:pt x="355" y="46"/>
                    <a:pt x="355" y="46"/>
                    <a:pt x="355" y="46"/>
                  </a:cubicBezTo>
                  <a:cubicBezTo>
                    <a:pt x="120" y="46"/>
                    <a:pt x="120" y="46"/>
                    <a:pt x="120" y="46"/>
                  </a:cubicBezTo>
                  <a:close/>
                  <a:moveTo>
                    <a:pt x="234" y="180"/>
                  </a:moveTo>
                  <a:cubicBezTo>
                    <a:pt x="234" y="162"/>
                    <a:pt x="234" y="162"/>
                    <a:pt x="234" y="162"/>
                  </a:cubicBezTo>
                  <a:cubicBezTo>
                    <a:pt x="236" y="161"/>
                    <a:pt x="236" y="161"/>
                    <a:pt x="236" y="161"/>
                  </a:cubicBezTo>
                  <a:cubicBezTo>
                    <a:pt x="238" y="137"/>
                    <a:pt x="238" y="137"/>
                    <a:pt x="238" y="137"/>
                  </a:cubicBezTo>
                  <a:cubicBezTo>
                    <a:pt x="240" y="136"/>
                    <a:pt x="240" y="136"/>
                    <a:pt x="240" y="136"/>
                  </a:cubicBezTo>
                  <a:cubicBezTo>
                    <a:pt x="240" y="180"/>
                    <a:pt x="240" y="180"/>
                    <a:pt x="240" y="180"/>
                  </a:cubicBezTo>
                  <a:cubicBezTo>
                    <a:pt x="234" y="180"/>
                    <a:pt x="234" y="180"/>
                    <a:pt x="234" y="180"/>
                  </a:cubicBezTo>
                  <a:close/>
                  <a:moveTo>
                    <a:pt x="263" y="94"/>
                  </a:moveTo>
                  <a:cubicBezTo>
                    <a:pt x="244" y="94"/>
                    <a:pt x="244" y="94"/>
                    <a:pt x="244" y="94"/>
                  </a:cubicBezTo>
                  <a:cubicBezTo>
                    <a:pt x="226" y="95"/>
                    <a:pt x="226" y="95"/>
                    <a:pt x="226" y="95"/>
                  </a:cubicBezTo>
                  <a:cubicBezTo>
                    <a:pt x="232" y="105"/>
                    <a:pt x="232" y="105"/>
                    <a:pt x="232" y="105"/>
                  </a:cubicBezTo>
                  <a:cubicBezTo>
                    <a:pt x="225" y="110"/>
                    <a:pt x="225" y="110"/>
                    <a:pt x="225" y="110"/>
                  </a:cubicBezTo>
                  <a:cubicBezTo>
                    <a:pt x="223" y="111"/>
                    <a:pt x="223" y="111"/>
                    <a:pt x="223" y="111"/>
                  </a:cubicBezTo>
                  <a:cubicBezTo>
                    <a:pt x="223" y="114"/>
                    <a:pt x="223" y="114"/>
                    <a:pt x="223" y="114"/>
                  </a:cubicBezTo>
                  <a:cubicBezTo>
                    <a:pt x="221" y="143"/>
                    <a:pt x="221" y="143"/>
                    <a:pt x="221" y="143"/>
                  </a:cubicBezTo>
                  <a:cubicBezTo>
                    <a:pt x="205" y="128"/>
                    <a:pt x="205" y="128"/>
                    <a:pt x="205" y="128"/>
                  </a:cubicBezTo>
                  <a:cubicBezTo>
                    <a:pt x="199" y="122"/>
                    <a:pt x="199" y="122"/>
                    <a:pt x="199" y="122"/>
                  </a:cubicBezTo>
                  <a:cubicBezTo>
                    <a:pt x="195" y="130"/>
                    <a:pt x="195" y="130"/>
                    <a:pt x="195" y="130"/>
                  </a:cubicBezTo>
                  <a:cubicBezTo>
                    <a:pt x="186" y="149"/>
                    <a:pt x="186" y="149"/>
                    <a:pt x="186" y="149"/>
                  </a:cubicBezTo>
                  <a:cubicBezTo>
                    <a:pt x="183" y="145"/>
                    <a:pt x="183" y="145"/>
                    <a:pt x="183" y="145"/>
                  </a:cubicBezTo>
                  <a:cubicBezTo>
                    <a:pt x="180" y="141"/>
                    <a:pt x="180" y="141"/>
                    <a:pt x="180" y="141"/>
                  </a:cubicBezTo>
                  <a:cubicBezTo>
                    <a:pt x="176" y="142"/>
                    <a:pt x="176" y="142"/>
                    <a:pt x="176" y="142"/>
                  </a:cubicBezTo>
                  <a:cubicBezTo>
                    <a:pt x="157" y="148"/>
                    <a:pt x="157" y="148"/>
                    <a:pt x="157" y="148"/>
                  </a:cubicBezTo>
                  <a:cubicBezTo>
                    <a:pt x="160" y="159"/>
                    <a:pt x="160" y="159"/>
                    <a:pt x="160" y="159"/>
                  </a:cubicBezTo>
                  <a:cubicBezTo>
                    <a:pt x="175" y="155"/>
                    <a:pt x="175" y="155"/>
                    <a:pt x="175" y="155"/>
                  </a:cubicBezTo>
                  <a:cubicBezTo>
                    <a:pt x="182" y="165"/>
                    <a:pt x="182" y="165"/>
                    <a:pt x="182" y="165"/>
                  </a:cubicBezTo>
                  <a:cubicBezTo>
                    <a:pt x="192" y="164"/>
                    <a:pt x="192" y="164"/>
                    <a:pt x="192" y="164"/>
                  </a:cubicBezTo>
                  <a:cubicBezTo>
                    <a:pt x="203" y="142"/>
                    <a:pt x="203" y="142"/>
                    <a:pt x="203" y="142"/>
                  </a:cubicBezTo>
                  <a:cubicBezTo>
                    <a:pt x="222" y="160"/>
                    <a:pt x="222" y="160"/>
                    <a:pt x="222" y="160"/>
                  </a:cubicBezTo>
                  <a:cubicBezTo>
                    <a:pt x="232" y="156"/>
                    <a:pt x="232" y="156"/>
                    <a:pt x="232" y="156"/>
                  </a:cubicBezTo>
                  <a:cubicBezTo>
                    <a:pt x="234" y="118"/>
                    <a:pt x="234" y="118"/>
                    <a:pt x="234" y="118"/>
                  </a:cubicBezTo>
                  <a:cubicBezTo>
                    <a:pt x="239" y="115"/>
                    <a:pt x="239" y="115"/>
                    <a:pt x="239" y="115"/>
                  </a:cubicBezTo>
                  <a:cubicBezTo>
                    <a:pt x="246" y="126"/>
                    <a:pt x="246" y="126"/>
                    <a:pt x="246" y="126"/>
                  </a:cubicBezTo>
                  <a:cubicBezTo>
                    <a:pt x="254" y="110"/>
                    <a:pt x="254" y="110"/>
                    <a:pt x="254" y="110"/>
                  </a:cubicBezTo>
                  <a:cubicBezTo>
                    <a:pt x="263" y="94"/>
                    <a:pt x="263" y="94"/>
                    <a:pt x="263" y="94"/>
                  </a:cubicBezTo>
                  <a:close/>
                  <a:moveTo>
                    <a:pt x="178" y="180"/>
                  </a:moveTo>
                  <a:cubicBezTo>
                    <a:pt x="178" y="171"/>
                    <a:pt x="178" y="171"/>
                    <a:pt x="178" y="171"/>
                  </a:cubicBezTo>
                  <a:cubicBezTo>
                    <a:pt x="179" y="172"/>
                    <a:pt x="179" y="172"/>
                    <a:pt x="179" y="172"/>
                  </a:cubicBezTo>
                  <a:cubicBezTo>
                    <a:pt x="184" y="172"/>
                    <a:pt x="184" y="172"/>
                    <a:pt x="184" y="172"/>
                  </a:cubicBezTo>
                  <a:cubicBezTo>
                    <a:pt x="184" y="180"/>
                    <a:pt x="184" y="180"/>
                    <a:pt x="184" y="180"/>
                  </a:cubicBezTo>
                  <a:cubicBezTo>
                    <a:pt x="182" y="180"/>
                    <a:pt x="180" y="180"/>
                    <a:pt x="178" y="180"/>
                  </a:cubicBezTo>
                  <a:close/>
                  <a:moveTo>
                    <a:pt x="167" y="180"/>
                  </a:moveTo>
                  <a:cubicBezTo>
                    <a:pt x="167" y="165"/>
                    <a:pt x="167" y="165"/>
                    <a:pt x="167" y="165"/>
                  </a:cubicBezTo>
                  <a:cubicBezTo>
                    <a:pt x="173" y="163"/>
                    <a:pt x="173" y="163"/>
                    <a:pt x="173" y="163"/>
                  </a:cubicBezTo>
                  <a:cubicBezTo>
                    <a:pt x="173" y="163"/>
                    <a:pt x="173" y="163"/>
                    <a:pt x="173" y="163"/>
                  </a:cubicBezTo>
                  <a:cubicBezTo>
                    <a:pt x="173" y="180"/>
                    <a:pt x="173" y="180"/>
                    <a:pt x="173" y="180"/>
                  </a:cubicBezTo>
                  <a:cubicBezTo>
                    <a:pt x="167" y="180"/>
                    <a:pt x="167" y="180"/>
                    <a:pt x="167" y="180"/>
                  </a:cubicBezTo>
                  <a:close/>
                  <a:moveTo>
                    <a:pt x="189" y="180"/>
                  </a:moveTo>
                  <a:cubicBezTo>
                    <a:pt x="189" y="172"/>
                    <a:pt x="189" y="172"/>
                    <a:pt x="189" y="172"/>
                  </a:cubicBezTo>
                  <a:cubicBezTo>
                    <a:pt x="195" y="171"/>
                    <a:pt x="195" y="171"/>
                    <a:pt x="195" y="171"/>
                  </a:cubicBezTo>
                  <a:cubicBezTo>
                    <a:pt x="196" y="171"/>
                    <a:pt x="196" y="171"/>
                    <a:pt x="196" y="171"/>
                  </a:cubicBezTo>
                  <a:cubicBezTo>
                    <a:pt x="196" y="180"/>
                    <a:pt x="196" y="180"/>
                    <a:pt x="196" y="180"/>
                  </a:cubicBezTo>
                  <a:cubicBezTo>
                    <a:pt x="193" y="180"/>
                    <a:pt x="191" y="180"/>
                    <a:pt x="189" y="180"/>
                  </a:cubicBezTo>
                  <a:close/>
                  <a:moveTo>
                    <a:pt x="200" y="180"/>
                  </a:moveTo>
                  <a:cubicBezTo>
                    <a:pt x="200" y="160"/>
                    <a:pt x="200" y="160"/>
                    <a:pt x="200" y="160"/>
                  </a:cubicBezTo>
                  <a:cubicBezTo>
                    <a:pt x="204" y="152"/>
                    <a:pt x="204" y="152"/>
                    <a:pt x="204" y="152"/>
                  </a:cubicBezTo>
                  <a:cubicBezTo>
                    <a:pt x="207" y="155"/>
                    <a:pt x="207" y="155"/>
                    <a:pt x="207" y="155"/>
                  </a:cubicBezTo>
                  <a:cubicBezTo>
                    <a:pt x="207" y="180"/>
                    <a:pt x="207" y="180"/>
                    <a:pt x="207" y="180"/>
                  </a:cubicBezTo>
                  <a:cubicBezTo>
                    <a:pt x="205" y="180"/>
                    <a:pt x="203" y="180"/>
                    <a:pt x="200" y="180"/>
                  </a:cubicBezTo>
                  <a:close/>
                  <a:moveTo>
                    <a:pt x="212" y="180"/>
                  </a:moveTo>
                  <a:cubicBezTo>
                    <a:pt x="212" y="159"/>
                    <a:pt x="212" y="159"/>
                    <a:pt x="212" y="159"/>
                  </a:cubicBezTo>
                  <a:cubicBezTo>
                    <a:pt x="218" y="165"/>
                    <a:pt x="218" y="165"/>
                    <a:pt x="218" y="165"/>
                  </a:cubicBezTo>
                  <a:cubicBezTo>
                    <a:pt x="218" y="180"/>
                    <a:pt x="218" y="180"/>
                    <a:pt x="218" y="180"/>
                  </a:cubicBezTo>
                  <a:cubicBezTo>
                    <a:pt x="216" y="180"/>
                    <a:pt x="214" y="180"/>
                    <a:pt x="212" y="180"/>
                  </a:cubicBezTo>
                  <a:close/>
                  <a:moveTo>
                    <a:pt x="223" y="180"/>
                  </a:moveTo>
                  <a:cubicBezTo>
                    <a:pt x="223" y="167"/>
                    <a:pt x="223" y="167"/>
                    <a:pt x="223" y="167"/>
                  </a:cubicBezTo>
                  <a:cubicBezTo>
                    <a:pt x="229" y="164"/>
                    <a:pt x="229" y="164"/>
                    <a:pt x="229" y="164"/>
                  </a:cubicBezTo>
                  <a:cubicBezTo>
                    <a:pt x="229" y="180"/>
                    <a:pt x="229" y="180"/>
                    <a:pt x="229" y="180"/>
                  </a:cubicBezTo>
                  <a:cubicBezTo>
                    <a:pt x="227" y="180"/>
                    <a:pt x="225" y="180"/>
                    <a:pt x="223" y="180"/>
                  </a:cubicBezTo>
                  <a:close/>
                  <a:moveTo>
                    <a:pt x="285" y="123"/>
                  </a:moveTo>
                  <a:cubicBezTo>
                    <a:pt x="293" y="123"/>
                    <a:pt x="301" y="126"/>
                    <a:pt x="306" y="131"/>
                  </a:cubicBezTo>
                  <a:cubicBezTo>
                    <a:pt x="311" y="137"/>
                    <a:pt x="314" y="144"/>
                    <a:pt x="314" y="152"/>
                  </a:cubicBezTo>
                  <a:cubicBezTo>
                    <a:pt x="314" y="156"/>
                    <a:pt x="314" y="159"/>
                    <a:pt x="313" y="162"/>
                  </a:cubicBezTo>
                  <a:cubicBezTo>
                    <a:pt x="313" y="162"/>
                    <a:pt x="313" y="162"/>
                    <a:pt x="313" y="162"/>
                  </a:cubicBezTo>
                  <a:cubicBezTo>
                    <a:pt x="313" y="162"/>
                    <a:pt x="313" y="162"/>
                    <a:pt x="313" y="162"/>
                  </a:cubicBezTo>
                  <a:cubicBezTo>
                    <a:pt x="313" y="162"/>
                    <a:pt x="313" y="162"/>
                    <a:pt x="313" y="162"/>
                  </a:cubicBezTo>
                  <a:cubicBezTo>
                    <a:pt x="311" y="166"/>
                    <a:pt x="309" y="170"/>
                    <a:pt x="306" y="173"/>
                  </a:cubicBezTo>
                  <a:cubicBezTo>
                    <a:pt x="301" y="178"/>
                    <a:pt x="293" y="181"/>
                    <a:pt x="285" y="181"/>
                  </a:cubicBezTo>
                  <a:cubicBezTo>
                    <a:pt x="277" y="181"/>
                    <a:pt x="270" y="178"/>
                    <a:pt x="265" y="173"/>
                  </a:cubicBezTo>
                  <a:cubicBezTo>
                    <a:pt x="259" y="167"/>
                    <a:pt x="256" y="160"/>
                    <a:pt x="256" y="152"/>
                  </a:cubicBezTo>
                  <a:cubicBezTo>
                    <a:pt x="256" y="151"/>
                    <a:pt x="256" y="151"/>
                    <a:pt x="256" y="150"/>
                  </a:cubicBezTo>
                  <a:cubicBezTo>
                    <a:pt x="256" y="149"/>
                    <a:pt x="256" y="149"/>
                    <a:pt x="256" y="148"/>
                  </a:cubicBezTo>
                  <a:cubicBezTo>
                    <a:pt x="257" y="145"/>
                    <a:pt x="257" y="145"/>
                    <a:pt x="257" y="145"/>
                  </a:cubicBezTo>
                  <a:cubicBezTo>
                    <a:pt x="259" y="146"/>
                    <a:pt x="259" y="146"/>
                    <a:pt x="259" y="146"/>
                  </a:cubicBezTo>
                  <a:cubicBezTo>
                    <a:pt x="268" y="147"/>
                    <a:pt x="277" y="148"/>
                    <a:pt x="282" y="149"/>
                  </a:cubicBezTo>
                  <a:cubicBezTo>
                    <a:pt x="280" y="126"/>
                    <a:pt x="280" y="126"/>
                    <a:pt x="280" y="126"/>
                  </a:cubicBezTo>
                  <a:cubicBezTo>
                    <a:pt x="280" y="123"/>
                    <a:pt x="280" y="123"/>
                    <a:pt x="280" y="123"/>
                  </a:cubicBezTo>
                  <a:cubicBezTo>
                    <a:pt x="283" y="123"/>
                    <a:pt x="283" y="123"/>
                    <a:pt x="283" y="123"/>
                  </a:cubicBezTo>
                  <a:cubicBezTo>
                    <a:pt x="283" y="123"/>
                    <a:pt x="283" y="123"/>
                    <a:pt x="284" y="123"/>
                  </a:cubicBezTo>
                  <a:cubicBezTo>
                    <a:pt x="284" y="123"/>
                    <a:pt x="284" y="123"/>
                    <a:pt x="284" y="123"/>
                  </a:cubicBezTo>
                  <a:cubicBezTo>
                    <a:pt x="284" y="123"/>
                    <a:pt x="285" y="123"/>
                    <a:pt x="285" y="123"/>
                  </a:cubicBezTo>
                  <a:close/>
                  <a:moveTo>
                    <a:pt x="281" y="175"/>
                  </a:moveTo>
                  <a:cubicBezTo>
                    <a:pt x="279" y="175"/>
                    <a:pt x="278" y="175"/>
                    <a:pt x="277" y="174"/>
                  </a:cubicBezTo>
                  <a:cubicBezTo>
                    <a:pt x="306" y="162"/>
                    <a:pt x="306" y="162"/>
                    <a:pt x="306" y="162"/>
                  </a:cubicBezTo>
                  <a:cubicBezTo>
                    <a:pt x="306" y="164"/>
                    <a:pt x="305" y="165"/>
                    <a:pt x="305" y="165"/>
                  </a:cubicBezTo>
                  <a:cubicBezTo>
                    <a:pt x="281" y="175"/>
                    <a:pt x="281" y="175"/>
                    <a:pt x="281" y="175"/>
                  </a:cubicBezTo>
                  <a:close/>
                  <a:moveTo>
                    <a:pt x="302" y="169"/>
                  </a:moveTo>
                  <a:cubicBezTo>
                    <a:pt x="297" y="173"/>
                    <a:pt x="292" y="176"/>
                    <a:pt x="285" y="176"/>
                  </a:cubicBezTo>
                  <a:cubicBezTo>
                    <a:pt x="302" y="169"/>
                    <a:pt x="302" y="169"/>
                    <a:pt x="302" y="169"/>
                  </a:cubicBezTo>
                  <a:close/>
                  <a:moveTo>
                    <a:pt x="286" y="135"/>
                  </a:moveTo>
                  <a:cubicBezTo>
                    <a:pt x="286" y="133"/>
                    <a:pt x="286" y="133"/>
                    <a:pt x="286" y="133"/>
                  </a:cubicBezTo>
                  <a:cubicBezTo>
                    <a:pt x="294" y="130"/>
                    <a:pt x="294" y="130"/>
                    <a:pt x="294" y="130"/>
                  </a:cubicBezTo>
                  <a:cubicBezTo>
                    <a:pt x="295" y="130"/>
                    <a:pt x="296" y="131"/>
                    <a:pt x="297" y="131"/>
                  </a:cubicBezTo>
                  <a:cubicBezTo>
                    <a:pt x="286" y="135"/>
                    <a:pt x="286" y="135"/>
                    <a:pt x="286" y="135"/>
                  </a:cubicBezTo>
                  <a:close/>
                  <a:moveTo>
                    <a:pt x="299" y="133"/>
                  </a:moveTo>
                  <a:cubicBezTo>
                    <a:pt x="300" y="133"/>
                    <a:pt x="300" y="134"/>
                    <a:pt x="301" y="134"/>
                  </a:cubicBezTo>
                  <a:cubicBezTo>
                    <a:pt x="287" y="140"/>
                    <a:pt x="287" y="140"/>
                    <a:pt x="287" y="140"/>
                  </a:cubicBezTo>
                  <a:cubicBezTo>
                    <a:pt x="287" y="138"/>
                    <a:pt x="287" y="138"/>
                    <a:pt x="287" y="138"/>
                  </a:cubicBezTo>
                  <a:cubicBezTo>
                    <a:pt x="299" y="133"/>
                    <a:pt x="299" y="133"/>
                    <a:pt x="299" y="133"/>
                  </a:cubicBezTo>
                  <a:close/>
                  <a:moveTo>
                    <a:pt x="274" y="173"/>
                  </a:moveTo>
                  <a:cubicBezTo>
                    <a:pt x="274" y="173"/>
                    <a:pt x="273" y="172"/>
                    <a:pt x="272" y="172"/>
                  </a:cubicBezTo>
                  <a:cubicBezTo>
                    <a:pt x="308" y="157"/>
                    <a:pt x="308" y="157"/>
                    <a:pt x="308" y="157"/>
                  </a:cubicBezTo>
                  <a:cubicBezTo>
                    <a:pt x="308" y="158"/>
                    <a:pt x="308" y="159"/>
                    <a:pt x="308" y="160"/>
                  </a:cubicBezTo>
                  <a:cubicBezTo>
                    <a:pt x="274" y="173"/>
                    <a:pt x="274" y="173"/>
                    <a:pt x="274" y="173"/>
                  </a:cubicBezTo>
                  <a:close/>
                  <a:moveTo>
                    <a:pt x="270" y="170"/>
                  </a:moveTo>
                  <a:cubicBezTo>
                    <a:pt x="269" y="170"/>
                    <a:pt x="269" y="169"/>
                    <a:pt x="268" y="169"/>
                  </a:cubicBezTo>
                  <a:cubicBezTo>
                    <a:pt x="268" y="169"/>
                    <a:pt x="268" y="169"/>
                    <a:pt x="268" y="169"/>
                  </a:cubicBezTo>
                  <a:cubicBezTo>
                    <a:pt x="309" y="152"/>
                    <a:pt x="309" y="152"/>
                    <a:pt x="309" y="152"/>
                  </a:cubicBezTo>
                  <a:cubicBezTo>
                    <a:pt x="309" y="153"/>
                    <a:pt x="309" y="154"/>
                    <a:pt x="309" y="154"/>
                  </a:cubicBezTo>
                  <a:cubicBezTo>
                    <a:pt x="270" y="170"/>
                    <a:pt x="270" y="170"/>
                    <a:pt x="270" y="170"/>
                  </a:cubicBezTo>
                  <a:close/>
                  <a:moveTo>
                    <a:pt x="267" y="167"/>
                  </a:moveTo>
                  <a:cubicBezTo>
                    <a:pt x="266" y="166"/>
                    <a:pt x="266" y="166"/>
                    <a:pt x="265" y="165"/>
                  </a:cubicBezTo>
                  <a:cubicBezTo>
                    <a:pt x="308" y="148"/>
                    <a:pt x="308" y="148"/>
                    <a:pt x="308" y="148"/>
                  </a:cubicBezTo>
                  <a:cubicBezTo>
                    <a:pt x="309" y="148"/>
                    <a:pt x="309" y="149"/>
                    <a:pt x="309" y="150"/>
                  </a:cubicBezTo>
                  <a:cubicBezTo>
                    <a:pt x="267" y="167"/>
                    <a:pt x="267" y="167"/>
                    <a:pt x="267" y="167"/>
                  </a:cubicBezTo>
                  <a:close/>
                  <a:moveTo>
                    <a:pt x="264" y="163"/>
                  </a:moveTo>
                  <a:cubicBezTo>
                    <a:pt x="264" y="162"/>
                    <a:pt x="264" y="162"/>
                    <a:pt x="263" y="161"/>
                  </a:cubicBezTo>
                  <a:cubicBezTo>
                    <a:pt x="281" y="154"/>
                    <a:pt x="281" y="154"/>
                    <a:pt x="281" y="154"/>
                  </a:cubicBezTo>
                  <a:cubicBezTo>
                    <a:pt x="283" y="155"/>
                    <a:pt x="285" y="155"/>
                    <a:pt x="285" y="155"/>
                  </a:cubicBezTo>
                  <a:cubicBezTo>
                    <a:pt x="264" y="163"/>
                    <a:pt x="264" y="163"/>
                    <a:pt x="264" y="163"/>
                  </a:cubicBezTo>
                  <a:close/>
                  <a:moveTo>
                    <a:pt x="285" y="155"/>
                  </a:moveTo>
                  <a:cubicBezTo>
                    <a:pt x="288" y="152"/>
                    <a:pt x="288" y="152"/>
                    <a:pt x="288" y="152"/>
                  </a:cubicBezTo>
                  <a:cubicBezTo>
                    <a:pt x="288" y="151"/>
                    <a:pt x="288" y="151"/>
                    <a:pt x="288" y="151"/>
                  </a:cubicBezTo>
                  <a:cubicBezTo>
                    <a:pt x="307" y="143"/>
                    <a:pt x="307" y="143"/>
                    <a:pt x="307" y="143"/>
                  </a:cubicBezTo>
                  <a:cubicBezTo>
                    <a:pt x="308" y="144"/>
                    <a:pt x="308" y="145"/>
                    <a:pt x="308" y="145"/>
                  </a:cubicBezTo>
                  <a:cubicBezTo>
                    <a:pt x="285" y="155"/>
                    <a:pt x="285" y="155"/>
                    <a:pt x="285" y="155"/>
                  </a:cubicBezTo>
                  <a:close/>
                  <a:moveTo>
                    <a:pt x="263" y="159"/>
                  </a:moveTo>
                  <a:cubicBezTo>
                    <a:pt x="262" y="158"/>
                    <a:pt x="262" y="158"/>
                    <a:pt x="262" y="157"/>
                  </a:cubicBezTo>
                  <a:cubicBezTo>
                    <a:pt x="272" y="153"/>
                    <a:pt x="272" y="153"/>
                    <a:pt x="272" y="153"/>
                  </a:cubicBezTo>
                  <a:cubicBezTo>
                    <a:pt x="273" y="153"/>
                    <a:pt x="275" y="153"/>
                    <a:pt x="276" y="154"/>
                  </a:cubicBezTo>
                  <a:cubicBezTo>
                    <a:pt x="263" y="159"/>
                    <a:pt x="263" y="159"/>
                    <a:pt x="263" y="159"/>
                  </a:cubicBezTo>
                  <a:close/>
                  <a:moveTo>
                    <a:pt x="288" y="149"/>
                  </a:moveTo>
                  <a:cubicBezTo>
                    <a:pt x="288" y="147"/>
                    <a:pt x="288" y="147"/>
                    <a:pt x="288" y="147"/>
                  </a:cubicBezTo>
                  <a:cubicBezTo>
                    <a:pt x="305" y="140"/>
                    <a:pt x="305" y="140"/>
                    <a:pt x="305" y="140"/>
                  </a:cubicBezTo>
                  <a:cubicBezTo>
                    <a:pt x="306" y="140"/>
                    <a:pt x="306" y="141"/>
                    <a:pt x="306" y="141"/>
                  </a:cubicBezTo>
                  <a:cubicBezTo>
                    <a:pt x="288" y="149"/>
                    <a:pt x="288" y="149"/>
                    <a:pt x="288" y="149"/>
                  </a:cubicBezTo>
                  <a:close/>
                  <a:moveTo>
                    <a:pt x="262" y="155"/>
                  </a:moveTo>
                  <a:cubicBezTo>
                    <a:pt x="262" y="154"/>
                    <a:pt x="262" y="153"/>
                    <a:pt x="262" y="153"/>
                  </a:cubicBezTo>
                  <a:cubicBezTo>
                    <a:pt x="263" y="152"/>
                    <a:pt x="263" y="152"/>
                    <a:pt x="263" y="152"/>
                  </a:cubicBezTo>
                  <a:cubicBezTo>
                    <a:pt x="265" y="152"/>
                    <a:pt x="266" y="152"/>
                    <a:pt x="267" y="152"/>
                  </a:cubicBezTo>
                  <a:cubicBezTo>
                    <a:pt x="262" y="155"/>
                    <a:pt x="262" y="155"/>
                    <a:pt x="262" y="155"/>
                  </a:cubicBezTo>
                  <a:close/>
                  <a:moveTo>
                    <a:pt x="287" y="144"/>
                  </a:moveTo>
                  <a:cubicBezTo>
                    <a:pt x="287" y="142"/>
                    <a:pt x="287" y="142"/>
                    <a:pt x="287" y="142"/>
                  </a:cubicBezTo>
                  <a:cubicBezTo>
                    <a:pt x="303" y="136"/>
                    <a:pt x="303" y="136"/>
                    <a:pt x="303" y="136"/>
                  </a:cubicBezTo>
                  <a:cubicBezTo>
                    <a:pt x="303" y="136"/>
                    <a:pt x="304" y="137"/>
                    <a:pt x="304" y="138"/>
                  </a:cubicBezTo>
                  <a:cubicBezTo>
                    <a:pt x="287" y="144"/>
                    <a:pt x="287" y="144"/>
                    <a:pt x="287" y="144"/>
                  </a:cubicBezTo>
                  <a:close/>
                  <a:moveTo>
                    <a:pt x="286" y="131"/>
                  </a:moveTo>
                  <a:cubicBezTo>
                    <a:pt x="286" y="128"/>
                    <a:pt x="286" y="128"/>
                    <a:pt x="286" y="128"/>
                  </a:cubicBezTo>
                  <a:cubicBezTo>
                    <a:pt x="287" y="128"/>
                    <a:pt x="289" y="129"/>
                    <a:pt x="291" y="129"/>
                  </a:cubicBezTo>
                  <a:cubicBezTo>
                    <a:pt x="286" y="131"/>
                    <a:pt x="286" y="131"/>
                    <a:pt x="286" y="131"/>
                  </a:cubicBezTo>
                  <a:close/>
                  <a:moveTo>
                    <a:pt x="251" y="137"/>
                  </a:moveTo>
                  <a:cubicBezTo>
                    <a:pt x="252" y="132"/>
                    <a:pt x="255" y="127"/>
                    <a:pt x="258" y="123"/>
                  </a:cubicBezTo>
                  <a:cubicBezTo>
                    <a:pt x="262" y="119"/>
                    <a:pt x="267" y="117"/>
                    <a:pt x="273" y="116"/>
                  </a:cubicBezTo>
                  <a:cubicBezTo>
                    <a:pt x="276" y="116"/>
                    <a:pt x="276" y="116"/>
                    <a:pt x="276" y="116"/>
                  </a:cubicBezTo>
                  <a:cubicBezTo>
                    <a:pt x="276" y="119"/>
                    <a:pt x="276" y="119"/>
                    <a:pt x="276" y="119"/>
                  </a:cubicBezTo>
                  <a:cubicBezTo>
                    <a:pt x="278" y="140"/>
                    <a:pt x="278" y="140"/>
                    <a:pt x="278" y="140"/>
                  </a:cubicBezTo>
                  <a:cubicBezTo>
                    <a:pt x="275" y="143"/>
                    <a:pt x="275" y="143"/>
                    <a:pt x="275" y="143"/>
                  </a:cubicBezTo>
                  <a:cubicBezTo>
                    <a:pt x="275" y="143"/>
                    <a:pt x="263" y="142"/>
                    <a:pt x="254" y="140"/>
                  </a:cubicBezTo>
                  <a:cubicBezTo>
                    <a:pt x="251" y="140"/>
                    <a:pt x="251" y="140"/>
                    <a:pt x="251" y="140"/>
                  </a:cubicBezTo>
                  <a:cubicBezTo>
                    <a:pt x="251" y="137"/>
                    <a:pt x="251" y="137"/>
                    <a:pt x="251" y="137"/>
                  </a:cubicBezTo>
                  <a:close/>
                  <a:moveTo>
                    <a:pt x="262" y="127"/>
                  </a:moveTo>
                  <a:cubicBezTo>
                    <a:pt x="265" y="125"/>
                    <a:pt x="268" y="123"/>
                    <a:pt x="271" y="122"/>
                  </a:cubicBezTo>
                  <a:cubicBezTo>
                    <a:pt x="272" y="137"/>
                    <a:pt x="272" y="137"/>
                    <a:pt x="272" y="137"/>
                  </a:cubicBezTo>
                  <a:cubicBezTo>
                    <a:pt x="269" y="137"/>
                    <a:pt x="263" y="136"/>
                    <a:pt x="257" y="135"/>
                  </a:cubicBezTo>
                  <a:cubicBezTo>
                    <a:pt x="258" y="132"/>
                    <a:pt x="260" y="129"/>
                    <a:pt x="262" y="127"/>
                  </a:cubicBezTo>
                  <a:close/>
                  <a:moveTo>
                    <a:pt x="252" y="253"/>
                  </a:moveTo>
                  <a:cubicBezTo>
                    <a:pt x="265" y="253"/>
                    <a:pt x="265" y="253"/>
                    <a:pt x="265" y="253"/>
                  </a:cubicBezTo>
                  <a:cubicBezTo>
                    <a:pt x="282" y="285"/>
                    <a:pt x="282" y="285"/>
                    <a:pt x="282" y="285"/>
                  </a:cubicBezTo>
                  <a:cubicBezTo>
                    <a:pt x="270" y="285"/>
                    <a:pt x="270" y="285"/>
                    <a:pt x="270" y="285"/>
                  </a:cubicBezTo>
                  <a:cubicBezTo>
                    <a:pt x="252" y="253"/>
                    <a:pt x="252" y="253"/>
                    <a:pt x="252" y="253"/>
                  </a:cubicBezTo>
                  <a:close/>
                  <a:moveTo>
                    <a:pt x="222" y="253"/>
                  </a:moveTo>
                  <a:cubicBezTo>
                    <a:pt x="210" y="253"/>
                    <a:pt x="210" y="253"/>
                    <a:pt x="210" y="253"/>
                  </a:cubicBezTo>
                  <a:cubicBezTo>
                    <a:pt x="193" y="285"/>
                    <a:pt x="193" y="285"/>
                    <a:pt x="193" y="285"/>
                  </a:cubicBezTo>
                  <a:cubicBezTo>
                    <a:pt x="205" y="285"/>
                    <a:pt x="205" y="285"/>
                    <a:pt x="205" y="285"/>
                  </a:cubicBezTo>
                  <a:cubicBezTo>
                    <a:pt x="222" y="253"/>
                    <a:pt x="222" y="253"/>
                    <a:pt x="222" y="253"/>
                  </a:cubicBezTo>
                  <a:close/>
                  <a:moveTo>
                    <a:pt x="227" y="226"/>
                  </a:moveTo>
                  <a:cubicBezTo>
                    <a:pt x="247" y="226"/>
                    <a:pt x="247" y="226"/>
                    <a:pt x="247" y="226"/>
                  </a:cubicBezTo>
                  <a:cubicBezTo>
                    <a:pt x="247" y="286"/>
                    <a:pt x="247" y="286"/>
                    <a:pt x="247" y="286"/>
                  </a:cubicBezTo>
                  <a:cubicBezTo>
                    <a:pt x="227" y="286"/>
                    <a:pt x="227" y="286"/>
                    <a:pt x="227" y="286"/>
                  </a:cubicBezTo>
                  <a:cubicBezTo>
                    <a:pt x="227" y="226"/>
                    <a:pt x="227" y="226"/>
                    <a:pt x="227" y="226"/>
                  </a:cubicBezTo>
                  <a:close/>
                  <a:moveTo>
                    <a:pt x="41" y="45"/>
                  </a:moveTo>
                  <a:cubicBezTo>
                    <a:pt x="40" y="36"/>
                    <a:pt x="40" y="31"/>
                    <a:pt x="42" y="22"/>
                  </a:cubicBezTo>
                  <a:cubicBezTo>
                    <a:pt x="52" y="35"/>
                    <a:pt x="66" y="26"/>
                    <a:pt x="77" y="23"/>
                  </a:cubicBezTo>
                  <a:cubicBezTo>
                    <a:pt x="78" y="30"/>
                    <a:pt x="79" y="35"/>
                    <a:pt x="78" y="45"/>
                  </a:cubicBezTo>
                  <a:cubicBezTo>
                    <a:pt x="87" y="38"/>
                    <a:pt x="87" y="19"/>
                    <a:pt x="82" y="12"/>
                  </a:cubicBezTo>
                  <a:cubicBezTo>
                    <a:pt x="74" y="0"/>
                    <a:pt x="46" y="0"/>
                    <a:pt x="38" y="10"/>
                  </a:cubicBezTo>
                  <a:cubicBezTo>
                    <a:pt x="35" y="14"/>
                    <a:pt x="30" y="39"/>
                    <a:pt x="41" y="4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18" name="组合 14"/>
          <p:cNvGrpSpPr/>
          <p:nvPr/>
        </p:nvGrpSpPr>
        <p:grpSpPr bwMode="auto">
          <a:xfrm>
            <a:off x="4179285" y="3006912"/>
            <a:ext cx="1598356" cy="1124737"/>
            <a:chOff x="0" y="0"/>
            <a:chExt cx="1624019" cy="1147515"/>
          </a:xfrm>
        </p:grpSpPr>
        <p:grpSp>
          <p:nvGrpSpPr>
            <p:cNvPr id="19" name="组合 19"/>
            <p:cNvGrpSpPr/>
            <p:nvPr/>
          </p:nvGrpSpPr>
          <p:grpSpPr bwMode="auto">
            <a:xfrm rot="10800000">
              <a:off x="0" y="0"/>
              <a:ext cx="1624019" cy="1147515"/>
              <a:chOff x="0" y="0"/>
              <a:chExt cx="2070437" cy="1462949"/>
            </a:xfrm>
          </p:grpSpPr>
          <p:sp>
            <p:nvSpPr>
              <p:cNvPr id="21" name="等腰三角形 6"/>
              <p:cNvSpPr/>
              <p:nvPr/>
            </p:nvSpPr>
            <p:spPr bwMode="auto">
              <a:xfrm>
                <a:off x="12143" y="898408"/>
                <a:ext cx="597047"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22" name="右箭头 5"/>
              <p:cNvSpPr/>
              <p:nvPr/>
            </p:nvSpPr>
            <p:spPr bwMode="auto">
              <a:xfrm>
                <a:off x="2025" y="0"/>
                <a:ext cx="2070436"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20" name="Freeform 16"/>
            <p:cNvSpPr>
              <a:spLocks noEditPoints="true"/>
            </p:cNvSpPr>
            <p:nvPr/>
          </p:nvSpPr>
          <p:spPr bwMode="auto">
            <a:xfrm>
              <a:off x="256299" y="532166"/>
              <a:ext cx="372990" cy="308845"/>
            </a:xfrm>
            <a:custGeom>
              <a:avLst/>
              <a:gdLst>
                <a:gd name="T0" fmla="*/ 275249 w 332"/>
                <a:gd name="T1" fmla="*/ 25831 h 275"/>
                <a:gd name="T2" fmla="*/ 317940 w 332"/>
                <a:gd name="T3" fmla="*/ 52784 h 275"/>
                <a:gd name="T4" fmla="*/ 270755 w 332"/>
                <a:gd name="T5" fmla="*/ 11231 h 275"/>
                <a:gd name="T6" fmla="*/ 126951 w 332"/>
                <a:gd name="T7" fmla="*/ 227984 h 275"/>
                <a:gd name="T8" fmla="*/ 78642 w 332"/>
                <a:gd name="T9" fmla="*/ 250445 h 275"/>
                <a:gd name="T10" fmla="*/ 101112 w 332"/>
                <a:gd name="T11" fmla="*/ 299860 h 275"/>
                <a:gd name="T12" fmla="*/ 39321 w 332"/>
                <a:gd name="T13" fmla="*/ 308845 h 275"/>
                <a:gd name="T14" fmla="*/ 60667 w 332"/>
                <a:gd name="T15" fmla="*/ 283014 h 275"/>
                <a:gd name="T16" fmla="*/ 16852 w 332"/>
                <a:gd name="T17" fmla="*/ 250445 h 275"/>
                <a:gd name="T18" fmla="*/ 23593 w 332"/>
                <a:gd name="T19" fmla="*/ 223491 h 275"/>
                <a:gd name="T20" fmla="*/ 0 w 332"/>
                <a:gd name="T21" fmla="*/ 130276 h 275"/>
                <a:gd name="T22" fmla="*/ 48309 w 332"/>
                <a:gd name="T23" fmla="*/ 204399 h 275"/>
                <a:gd name="T24" fmla="*/ 50556 w 332"/>
                <a:gd name="T25" fmla="*/ 222368 h 275"/>
                <a:gd name="T26" fmla="*/ 56173 w 332"/>
                <a:gd name="T27" fmla="*/ 90969 h 275"/>
                <a:gd name="T28" fmla="*/ 58420 w 332"/>
                <a:gd name="T29" fmla="*/ 77492 h 275"/>
                <a:gd name="T30" fmla="*/ 101112 w 332"/>
                <a:gd name="T31" fmla="*/ 29200 h 275"/>
                <a:gd name="T32" fmla="*/ 103359 w 332"/>
                <a:gd name="T33" fmla="*/ 40431 h 275"/>
                <a:gd name="T34" fmla="*/ 103359 w 332"/>
                <a:gd name="T35" fmla="*/ 53907 h 275"/>
                <a:gd name="T36" fmla="*/ 104482 w 332"/>
                <a:gd name="T37" fmla="*/ 68507 h 275"/>
                <a:gd name="T38" fmla="*/ 101112 w 332"/>
                <a:gd name="T39" fmla="*/ 81984 h 275"/>
                <a:gd name="T40" fmla="*/ 89877 w 332"/>
                <a:gd name="T41" fmla="*/ 98830 h 275"/>
                <a:gd name="T42" fmla="*/ 185372 w 332"/>
                <a:gd name="T43" fmla="*/ 121292 h 275"/>
                <a:gd name="T44" fmla="*/ 203347 w 332"/>
                <a:gd name="T45" fmla="*/ 134769 h 275"/>
                <a:gd name="T46" fmla="*/ 233680 w 332"/>
                <a:gd name="T47" fmla="*/ 88723 h 275"/>
                <a:gd name="T48" fmla="*/ 262891 w 332"/>
                <a:gd name="T49" fmla="*/ 98830 h 275"/>
                <a:gd name="T50" fmla="*/ 264014 w 332"/>
                <a:gd name="T51" fmla="*/ 103323 h 275"/>
                <a:gd name="T52" fmla="*/ 279743 w 332"/>
                <a:gd name="T53" fmla="*/ 131400 h 275"/>
                <a:gd name="T54" fmla="*/ 267384 w 332"/>
                <a:gd name="T55" fmla="*/ 103323 h 275"/>
                <a:gd name="T56" fmla="*/ 271878 w 332"/>
                <a:gd name="T57" fmla="*/ 95461 h 275"/>
                <a:gd name="T58" fmla="*/ 266261 w 332"/>
                <a:gd name="T59" fmla="*/ 77492 h 275"/>
                <a:gd name="T60" fmla="*/ 279743 w 332"/>
                <a:gd name="T61" fmla="*/ 69631 h 275"/>
                <a:gd name="T62" fmla="*/ 287607 w 332"/>
                <a:gd name="T63" fmla="*/ 108938 h 275"/>
                <a:gd name="T64" fmla="*/ 289854 w 332"/>
                <a:gd name="T65" fmla="*/ 84230 h 275"/>
                <a:gd name="T66" fmla="*/ 299965 w 332"/>
                <a:gd name="T67" fmla="*/ 78615 h 275"/>
                <a:gd name="T68" fmla="*/ 299965 w 332"/>
                <a:gd name="T69" fmla="*/ 87600 h 275"/>
                <a:gd name="T70" fmla="*/ 312323 w 332"/>
                <a:gd name="T71" fmla="*/ 88723 h 275"/>
                <a:gd name="T72" fmla="*/ 324681 w 332"/>
                <a:gd name="T73" fmla="*/ 77492 h 275"/>
                <a:gd name="T74" fmla="*/ 319064 w 332"/>
                <a:gd name="T75" fmla="*/ 95461 h 275"/>
                <a:gd name="T76" fmla="*/ 323558 w 332"/>
                <a:gd name="T77" fmla="*/ 103323 h 275"/>
                <a:gd name="T78" fmla="*/ 310076 w 332"/>
                <a:gd name="T79" fmla="*/ 129153 h 275"/>
                <a:gd name="T80" fmla="*/ 306706 w 332"/>
                <a:gd name="T81" fmla="*/ 133646 h 275"/>
                <a:gd name="T82" fmla="*/ 325805 w 332"/>
                <a:gd name="T83" fmla="*/ 103323 h 275"/>
                <a:gd name="T84" fmla="*/ 322434 w 332"/>
                <a:gd name="T85" fmla="*/ 98830 h 275"/>
                <a:gd name="T86" fmla="*/ 325805 w 332"/>
                <a:gd name="T87" fmla="*/ 77492 h 275"/>
                <a:gd name="T88" fmla="*/ 361755 w 332"/>
                <a:gd name="T89" fmla="*/ 134769 h 275"/>
                <a:gd name="T90" fmla="*/ 372990 w 332"/>
                <a:gd name="T91" fmla="*/ 156107 h 275"/>
                <a:gd name="T92" fmla="*/ 372990 w 332"/>
                <a:gd name="T93" fmla="*/ 307722 h 275"/>
                <a:gd name="T94" fmla="*/ 213458 w 332"/>
                <a:gd name="T95" fmla="*/ 165092 h 275"/>
                <a:gd name="T96" fmla="*/ 165149 w 332"/>
                <a:gd name="T97" fmla="*/ 139261 h 275"/>
                <a:gd name="T98" fmla="*/ 114593 w 332"/>
                <a:gd name="T99" fmla="*/ 186430 h 275"/>
                <a:gd name="T100" fmla="*/ 147174 w 332"/>
                <a:gd name="T101" fmla="*/ 308845 h 275"/>
                <a:gd name="T102" fmla="*/ 146050 w 332"/>
                <a:gd name="T103" fmla="*/ 229107 h 275"/>
                <a:gd name="T104" fmla="*/ 253903 w 332"/>
                <a:gd name="T105" fmla="*/ 134769 h 275"/>
                <a:gd name="T106" fmla="*/ 255026 w 332"/>
                <a:gd name="T107" fmla="*/ 120169 h 275"/>
                <a:gd name="T108" fmla="*/ 253903 w 332"/>
                <a:gd name="T109" fmla="*/ 134769 h 275"/>
                <a:gd name="T110" fmla="*/ 338163 w 332"/>
                <a:gd name="T111" fmla="*/ 134769 h 275"/>
                <a:gd name="T112" fmla="*/ 337039 w 332"/>
                <a:gd name="T113" fmla="*/ 120169 h 2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2" h="275">
                  <a:moveTo>
                    <a:pt x="244" y="46"/>
                  </a:moveTo>
                  <a:cubicBezTo>
                    <a:pt x="243" y="38"/>
                    <a:pt x="243" y="32"/>
                    <a:pt x="245" y="23"/>
                  </a:cubicBezTo>
                  <a:cubicBezTo>
                    <a:pt x="255" y="37"/>
                    <a:pt x="270" y="27"/>
                    <a:pt x="281" y="24"/>
                  </a:cubicBezTo>
                  <a:cubicBezTo>
                    <a:pt x="283" y="31"/>
                    <a:pt x="283" y="37"/>
                    <a:pt x="283" y="47"/>
                  </a:cubicBezTo>
                  <a:cubicBezTo>
                    <a:pt x="291" y="39"/>
                    <a:pt x="291" y="19"/>
                    <a:pt x="286" y="12"/>
                  </a:cubicBezTo>
                  <a:cubicBezTo>
                    <a:pt x="278" y="1"/>
                    <a:pt x="249" y="0"/>
                    <a:pt x="241" y="10"/>
                  </a:cubicBezTo>
                  <a:cubicBezTo>
                    <a:pt x="237" y="14"/>
                    <a:pt x="233" y="41"/>
                    <a:pt x="244" y="46"/>
                  </a:cubicBezTo>
                  <a:close/>
                  <a:moveTo>
                    <a:pt x="113" y="203"/>
                  </a:moveTo>
                  <a:cubicBezTo>
                    <a:pt x="113" y="211"/>
                    <a:pt x="113" y="211"/>
                    <a:pt x="113" y="211"/>
                  </a:cubicBezTo>
                  <a:cubicBezTo>
                    <a:pt x="70" y="223"/>
                    <a:pt x="70" y="223"/>
                    <a:pt x="70" y="223"/>
                  </a:cubicBezTo>
                  <a:cubicBezTo>
                    <a:pt x="70" y="252"/>
                    <a:pt x="70" y="252"/>
                    <a:pt x="70" y="252"/>
                  </a:cubicBezTo>
                  <a:cubicBezTo>
                    <a:pt x="90" y="267"/>
                    <a:pt x="90" y="267"/>
                    <a:pt x="90" y="267"/>
                  </a:cubicBezTo>
                  <a:cubicBezTo>
                    <a:pt x="90" y="275"/>
                    <a:pt x="90" y="275"/>
                    <a:pt x="90" y="275"/>
                  </a:cubicBezTo>
                  <a:cubicBezTo>
                    <a:pt x="35" y="275"/>
                    <a:pt x="35" y="275"/>
                    <a:pt x="35" y="275"/>
                  </a:cubicBezTo>
                  <a:cubicBezTo>
                    <a:pt x="35" y="266"/>
                    <a:pt x="35" y="266"/>
                    <a:pt x="35" y="266"/>
                  </a:cubicBezTo>
                  <a:cubicBezTo>
                    <a:pt x="54" y="252"/>
                    <a:pt x="54" y="252"/>
                    <a:pt x="54" y="252"/>
                  </a:cubicBezTo>
                  <a:cubicBezTo>
                    <a:pt x="54" y="223"/>
                    <a:pt x="54" y="223"/>
                    <a:pt x="54" y="223"/>
                  </a:cubicBezTo>
                  <a:cubicBezTo>
                    <a:pt x="15" y="223"/>
                    <a:pt x="15" y="223"/>
                    <a:pt x="15" y="223"/>
                  </a:cubicBezTo>
                  <a:cubicBezTo>
                    <a:pt x="12" y="202"/>
                    <a:pt x="12" y="202"/>
                    <a:pt x="12" y="202"/>
                  </a:cubicBezTo>
                  <a:cubicBezTo>
                    <a:pt x="21" y="199"/>
                    <a:pt x="21" y="199"/>
                    <a:pt x="21" y="199"/>
                  </a:cubicBezTo>
                  <a:cubicBezTo>
                    <a:pt x="9" y="182"/>
                    <a:pt x="9" y="182"/>
                    <a:pt x="9" y="182"/>
                  </a:cubicBezTo>
                  <a:cubicBezTo>
                    <a:pt x="0" y="116"/>
                    <a:pt x="0" y="116"/>
                    <a:pt x="0" y="116"/>
                  </a:cubicBezTo>
                  <a:cubicBezTo>
                    <a:pt x="33" y="116"/>
                    <a:pt x="33" y="116"/>
                    <a:pt x="33" y="116"/>
                  </a:cubicBezTo>
                  <a:cubicBezTo>
                    <a:pt x="43" y="182"/>
                    <a:pt x="43" y="182"/>
                    <a:pt x="43" y="182"/>
                  </a:cubicBezTo>
                  <a:cubicBezTo>
                    <a:pt x="34" y="198"/>
                    <a:pt x="34" y="198"/>
                    <a:pt x="34" y="198"/>
                  </a:cubicBezTo>
                  <a:cubicBezTo>
                    <a:pt x="45" y="198"/>
                    <a:pt x="45" y="198"/>
                    <a:pt x="45" y="198"/>
                  </a:cubicBezTo>
                  <a:cubicBezTo>
                    <a:pt x="50" y="198"/>
                    <a:pt x="50" y="198"/>
                    <a:pt x="50" y="198"/>
                  </a:cubicBezTo>
                  <a:cubicBezTo>
                    <a:pt x="48" y="124"/>
                    <a:pt x="33" y="112"/>
                    <a:pt x="50" y="81"/>
                  </a:cubicBezTo>
                  <a:cubicBezTo>
                    <a:pt x="54" y="82"/>
                    <a:pt x="54" y="82"/>
                    <a:pt x="54" y="82"/>
                  </a:cubicBezTo>
                  <a:cubicBezTo>
                    <a:pt x="54" y="77"/>
                    <a:pt x="53" y="73"/>
                    <a:pt x="52" y="69"/>
                  </a:cubicBezTo>
                  <a:cubicBezTo>
                    <a:pt x="29" y="56"/>
                    <a:pt x="37" y="26"/>
                    <a:pt x="57" y="20"/>
                  </a:cubicBezTo>
                  <a:cubicBezTo>
                    <a:pt x="68" y="16"/>
                    <a:pt x="81" y="17"/>
                    <a:pt x="90" y="26"/>
                  </a:cubicBezTo>
                  <a:cubicBezTo>
                    <a:pt x="97" y="33"/>
                    <a:pt x="93" y="35"/>
                    <a:pt x="93" y="35"/>
                  </a:cubicBezTo>
                  <a:cubicBezTo>
                    <a:pt x="92" y="36"/>
                    <a:pt x="92" y="36"/>
                    <a:pt x="92" y="36"/>
                  </a:cubicBezTo>
                  <a:cubicBezTo>
                    <a:pt x="93" y="39"/>
                    <a:pt x="94" y="45"/>
                    <a:pt x="94" y="46"/>
                  </a:cubicBezTo>
                  <a:cubicBezTo>
                    <a:pt x="94" y="47"/>
                    <a:pt x="92" y="48"/>
                    <a:pt x="92" y="48"/>
                  </a:cubicBezTo>
                  <a:cubicBezTo>
                    <a:pt x="96" y="59"/>
                    <a:pt x="96" y="59"/>
                    <a:pt x="96" y="59"/>
                  </a:cubicBezTo>
                  <a:cubicBezTo>
                    <a:pt x="93" y="61"/>
                    <a:pt x="93" y="61"/>
                    <a:pt x="93" y="61"/>
                  </a:cubicBezTo>
                  <a:cubicBezTo>
                    <a:pt x="94" y="64"/>
                    <a:pt x="94" y="67"/>
                    <a:pt x="94" y="71"/>
                  </a:cubicBezTo>
                  <a:cubicBezTo>
                    <a:pt x="93" y="71"/>
                    <a:pt x="91" y="73"/>
                    <a:pt x="90" y="73"/>
                  </a:cubicBezTo>
                  <a:cubicBezTo>
                    <a:pt x="80" y="74"/>
                    <a:pt x="80" y="74"/>
                    <a:pt x="80" y="74"/>
                  </a:cubicBezTo>
                  <a:cubicBezTo>
                    <a:pt x="80" y="88"/>
                    <a:pt x="80" y="88"/>
                    <a:pt x="80" y="88"/>
                  </a:cubicBezTo>
                  <a:cubicBezTo>
                    <a:pt x="149" y="105"/>
                    <a:pt x="149" y="105"/>
                    <a:pt x="149" y="105"/>
                  </a:cubicBezTo>
                  <a:cubicBezTo>
                    <a:pt x="159" y="106"/>
                    <a:pt x="154" y="107"/>
                    <a:pt x="165" y="108"/>
                  </a:cubicBezTo>
                  <a:cubicBezTo>
                    <a:pt x="172" y="109"/>
                    <a:pt x="179" y="116"/>
                    <a:pt x="180" y="120"/>
                  </a:cubicBezTo>
                  <a:cubicBezTo>
                    <a:pt x="181" y="120"/>
                    <a:pt x="181" y="120"/>
                    <a:pt x="181" y="120"/>
                  </a:cubicBezTo>
                  <a:cubicBezTo>
                    <a:pt x="203" y="120"/>
                    <a:pt x="203" y="120"/>
                    <a:pt x="203" y="120"/>
                  </a:cubicBezTo>
                  <a:cubicBezTo>
                    <a:pt x="202" y="100"/>
                    <a:pt x="204" y="86"/>
                    <a:pt x="208" y="79"/>
                  </a:cubicBezTo>
                  <a:cubicBezTo>
                    <a:pt x="218" y="75"/>
                    <a:pt x="226" y="73"/>
                    <a:pt x="236" y="69"/>
                  </a:cubicBezTo>
                  <a:cubicBezTo>
                    <a:pt x="234" y="88"/>
                    <a:pt x="234" y="88"/>
                    <a:pt x="234" y="88"/>
                  </a:cubicBezTo>
                  <a:cubicBezTo>
                    <a:pt x="239" y="88"/>
                    <a:pt x="239" y="88"/>
                    <a:pt x="239" y="88"/>
                  </a:cubicBezTo>
                  <a:cubicBezTo>
                    <a:pt x="235" y="92"/>
                    <a:pt x="235" y="92"/>
                    <a:pt x="235" y="92"/>
                  </a:cubicBezTo>
                  <a:cubicBezTo>
                    <a:pt x="235" y="92"/>
                    <a:pt x="235" y="92"/>
                    <a:pt x="235" y="92"/>
                  </a:cubicBezTo>
                  <a:cubicBezTo>
                    <a:pt x="235" y="92"/>
                    <a:pt x="243" y="107"/>
                    <a:pt x="249" y="117"/>
                  </a:cubicBezTo>
                  <a:cubicBezTo>
                    <a:pt x="250" y="118"/>
                    <a:pt x="252" y="118"/>
                    <a:pt x="252" y="119"/>
                  </a:cubicBezTo>
                  <a:cubicBezTo>
                    <a:pt x="248" y="111"/>
                    <a:pt x="240" y="96"/>
                    <a:pt x="238" y="92"/>
                  </a:cubicBezTo>
                  <a:cubicBezTo>
                    <a:pt x="243" y="87"/>
                    <a:pt x="243" y="87"/>
                    <a:pt x="243" y="87"/>
                  </a:cubicBezTo>
                  <a:cubicBezTo>
                    <a:pt x="242" y="85"/>
                    <a:pt x="242" y="85"/>
                    <a:pt x="242" y="85"/>
                  </a:cubicBezTo>
                  <a:cubicBezTo>
                    <a:pt x="236" y="86"/>
                    <a:pt x="236" y="86"/>
                    <a:pt x="236" y="86"/>
                  </a:cubicBezTo>
                  <a:cubicBezTo>
                    <a:pt x="237" y="69"/>
                    <a:pt x="237" y="69"/>
                    <a:pt x="237" y="69"/>
                  </a:cubicBezTo>
                  <a:cubicBezTo>
                    <a:pt x="239" y="67"/>
                    <a:pt x="246" y="64"/>
                    <a:pt x="248" y="62"/>
                  </a:cubicBezTo>
                  <a:cubicBezTo>
                    <a:pt x="249" y="62"/>
                    <a:pt x="249" y="62"/>
                    <a:pt x="249" y="62"/>
                  </a:cubicBezTo>
                  <a:cubicBezTo>
                    <a:pt x="249" y="79"/>
                    <a:pt x="249" y="79"/>
                    <a:pt x="249" y="79"/>
                  </a:cubicBezTo>
                  <a:cubicBezTo>
                    <a:pt x="256" y="97"/>
                    <a:pt x="256" y="97"/>
                    <a:pt x="256" y="97"/>
                  </a:cubicBezTo>
                  <a:cubicBezTo>
                    <a:pt x="260" y="78"/>
                    <a:pt x="260" y="78"/>
                    <a:pt x="260" y="78"/>
                  </a:cubicBezTo>
                  <a:cubicBezTo>
                    <a:pt x="258" y="75"/>
                    <a:pt x="258" y="75"/>
                    <a:pt x="258" y="75"/>
                  </a:cubicBezTo>
                  <a:cubicBezTo>
                    <a:pt x="260" y="70"/>
                    <a:pt x="260" y="70"/>
                    <a:pt x="260" y="70"/>
                  </a:cubicBezTo>
                  <a:cubicBezTo>
                    <a:pt x="267" y="70"/>
                    <a:pt x="267" y="70"/>
                    <a:pt x="267" y="70"/>
                  </a:cubicBezTo>
                  <a:cubicBezTo>
                    <a:pt x="270" y="75"/>
                    <a:pt x="270" y="75"/>
                    <a:pt x="270" y="75"/>
                  </a:cubicBezTo>
                  <a:cubicBezTo>
                    <a:pt x="267" y="78"/>
                    <a:pt x="267" y="78"/>
                    <a:pt x="267" y="78"/>
                  </a:cubicBezTo>
                  <a:cubicBezTo>
                    <a:pt x="272" y="97"/>
                    <a:pt x="272" y="97"/>
                    <a:pt x="272" y="97"/>
                  </a:cubicBezTo>
                  <a:cubicBezTo>
                    <a:pt x="278" y="79"/>
                    <a:pt x="278" y="79"/>
                    <a:pt x="278" y="79"/>
                  </a:cubicBezTo>
                  <a:cubicBezTo>
                    <a:pt x="279" y="63"/>
                    <a:pt x="279" y="63"/>
                    <a:pt x="279" y="63"/>
                  </a:cubicBezTo>
                  <a:cubicBezTo>
                    <a:pt x="282" y="65"/>
                    <a:pt x="287" y="67"/>
                    <a:pt x="289" y="69"/>
                  </a:cubicBezTo>
                  <a:cubicBezTo>
                    <a:pt x="289" y="86"/>
                    <a:pt x="289" y="86"/>
                    <a:pt x="289" y="86"/>
                  </a:cubicBezTo>
                  <a:cubicBezTo>
                    <a:pt x="284" y="85"/>
                    <a:pt x="284" y="85"/>
                    <a:pt x="284" y="85"/>
                  </a:cubicBezTo>
                  <a:cubicBezTo>
                    <a:pt x="283" y="87"/>
                    <a:pt x="283" y="87"/>
                    <a:pt x="283" y="87"/>
                  </a:cubicBezTo>
                  <a:cubicBezTo>
                    <a:pt x="288" y="92"/>
                    <a:pt x="288" y="92"/>
                    <a:pt x="288" y="92"/>
                  </a:cubicBezTo>
                  <a:cubicBezTo>
                    <a:pt x="286" y="95"/>
                    <a:pt x="280" y="107"/>
                    <a:pt x="276" y="115"/>
                  </a:cubicBezTo>
                  <a:cubicBezTo>
                    <a:pt x="276" y="115"/>
                    <a:pt x="276" y="115"/>
                    <a:pt x="276" y="115"/>
                  </a:cubicBezTo>
                  <a:cubicBezTo>
                    <a:pt x="276" y="115"/>
                    <a:pt x="276" y="115"/>
                    <a:pt x="276" y="115"/>
                  </a:cubicBezTo>
                  <a:cubicBezTo>
                    <a:pt x="275" y="116"/>
                    <a:pt x="274" y="118"/>
                    <a:pt x="273" y="119"/>
                  </a:cubicBezTo>
                  <a:cubicBezTo>
                    <a:pt x="274" y="118"/>
                    <a:pt x="275" y="118"/>
                    <a:pt x="276" y="117"/>
                  </a:cubicBezTo>
                  <a:cubicBezTo>
                    <a:pt x="282" y="107"/>
                    <a:pt x="290" y="92"/>
                    <a:pt x="290" y="92"/>
                  </a:cubicBezTo>
                  <a:cubicBezTo>
                    <a:pt x="291" y="92"/>
                    <a:pt x="291" y="92"/>
                    <a:pt x="291" y="92"/>
                  </a:cubicBezTo>
                  <a:cubicBezTo>
                    <a:pt x="287" y="88"/>
                    <a:pt x="287" y="88"/>
                    <a:pt x="287" y="88"/>
                  </a:cubicBezTo>
                  <a:cubicBezTo>
                    <a:pt x="292" y="88"/>
                    <a:pt x="292" y="88"/>
                    <a:pt x="292" y="88"/>
                  </a:cubicBezTo>
                  <a:cubicBezTo>
                    <a:pt x="290" y="69"/>
                    <a:pt x="290" y="69"/>
                    <a:pt x="290" y="69"/>
                  </a:cubicBezTo>
                  <a:cubicBezTo>
                    <a:pt x="316" y="79"/>
                    <a:pt x="316" y="79"/>
                    <a:pt x="316" y="79"/>
                  </a:cubicBezTo>
                  <a:cubicBezTo>
                    <a:pt x="322" y="89"/>
                    <a:pt x="322" y="104"/>
                    <a:pt x="322" y="120"/>
                  </a:cubicBezTo>
                  <a:cubicBezTo>
                    <a:pt x="332" y="120"/>
                    <a:pt x="332" y="120"/>
                    <a:pt x="332" y="120"/>
                  </a:cubicBezTo>
                  <a:cubicBezTo>
                    <a:pt x="332" y="139"/>
                    <a:pt x="332" y="139"/>
                    <a:pt x="332" y="139"/>
                  </a:cubicBezTo>
                  <a:cubicBezTo>
                    <a:pt x="332" y="147"/>
                    <a:pt x="332" y="147"/>
                    <a:pt x="332" y="147"/>
                  </a:cubicBezTo>
                  <a:cubicBezTo>
                    <a:pt x="332" y="274"/>
                    <a:pt x="332" y="274"/>
                    <a:pt x="332" y="274"/>
                  </a:cubicBezTo>
                  <a:cubicBezTo>
                    <a:pt x="190" y="274"/>
                    <a:pt x="190" y="274"/>
                    <a:pt x="190" y="274"/>
                  </a:cubicBezTo>
                  <a:cubicBezTo>
                    <a:pt x="190" y="147"/>
                    <a:pt x="190" y="147"/>
                    <a:pt x="190" y="147"/>
                  </a:cubicBezTo>
                  <a:cubicBezTo>
                    <a:pt x="147" y="147"/>
                    <a:pt x="147" y="147"/>
                    <a:pt x="147" y="147"/>
                  </a:cubicBezTo>
                  <a:cubicBezTo>
                    <a:pt x="147" y="124"/>
                    <a:pt x="147" y="124"/>
                    <a:pt x="147" y="124"/>
                  </a:cubicBezTo>
                  <a:cubicBezTo>
                    <a:pt x="133" y="124"/>
                    <a:pt x="120" y="124"/>
                    <a:pt x="106" y="123"/>
                  </a:cubicBezTo>
                  <a:cubicBezTo>
                    <a:pt x="105" y="138"/>
                    <a:pt x="103" y="152"/>
                    <a:pt x="102" y="166"/>
                  </a:cubicBezTo>
                  <a:cubicBezTo>
                    <a:pt x="128" y="168"/>
                    <a:pt x="152" y="175"/>
                    <a:pt x="172" y="189"/>
                  </a:cubicBezTo>
                  <a:cubicBezTo>
                    <a:pt x="158" y="217"/>
                    <a:pt x="144" y="246"/>
                    <a:pt x="131" y="275"/>
                  </a:cubicBezTo>
                  <a:cubicBezTo>
                    <a:pt x="123" y="275"/>
                    <a:pt x="116" y="275"/>
                    <a:pt x="108" y="275"/>
                  </a:cubicBezTo>
                  <a:cubicBezTo>
                    <a:pt x="117" y="250"/>
                    <a:pt x="110" y="228"/>
                    <a:pt x="130" y="204"/>
                  </a:cubicBezTo>
                  <a:cubicBezTo>
                    <a:pt x="125" y="204"/>
                    <a:pt x="119" y="203"/>
                    <a:pt x="113" y="203"/>
                  </a:cubicBezTo>
                  <a:close/>
                  <a:moveTo>
                    <a:pt x="226" y="120"/>
                  </a:moveTo>
                  <a:cubicBezTo>
                    <a:pt x="231" y="120"/>
                    <a:pt x="231" y="120"/>
                    <a:pt x="231" y="120"/>
                  </a:cubicBezTo>
                  <a:cubicBezTo>
                    <a:pt x="227" y="107"/>
                    <a:pt x="227" y="107"/>
                    <a:pt x="227" y="107"/>
                  </a:cubicBezTo>
                  <a:cubicBezTo>
                    <a:pt x="226" y="107"/>
                    <a:pt x="226" y="107"/>
                    <a:pt x="226" y="107"/>
                  </a:cubicBezTo>
                  <a:cubicBezTo>
                    <a:pt x="226" y="120"/>
                    <a:pt x="226" y="120"/>
                    <a:pt x="226" y="120"/>
                  </a:cubicBezTo>
                  <a:close/>
                  <a:moveTo>
                    <a:pt x="296" y="120"/>
                  </a:moveTo>
                  <a:cubicBezTo>
                    <a:pt x="301" y="120"/>
                    <a:pt x="301" y="120"/>
                    <a:pt x="301" y="120"/>
                  </a:cubicBezTo>
                  <a:cubicBezTo>
                    <a:pt x="302" y="107"/>
                    <a:pt x="302" y="107"/>
                    <a:pt x="302" y="107"/>
                  </a:cubicBezTo>
                  <a:cubicBezTo>
                    <a:pt x="300" y="107"/>
                    <a:pt x="300" y="107"/>
                    <a:pt x="300" y="107"/>
                  </a:cubicBezTo>
                  <a:lnTo>
                    <a:pt x="296" y="12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23" name="组合 15"/>
          <p:cNvGrpSpPr/>
          <p:nvPr/>
        </p:nvGrpSpPr>
        <p:grpSpPr bwMode="auto">
          <a:xfrm>
            <a:off x="3043406" y="2342650"/>
            <a:ext cx="1129629" cy="1591431"/>
            <a:chOff x="0" y="0"/>
            <a:chExt cx="1147515" cy="1624019"/>
          </a:xfrm>
        </p:grpSpPr>
        <p:grpSp>
          <p:nvGrpSpPr>
            <p:cNvPr id="24" name="组合 22"/>
            <p:cNvGrpSpPr/>
            <p:nvPr/>
          </p:nvGrpSpPr>
          <p:grpSpPr bwMode="auto">
            <a:xfrm rot="-5400000">
              <a:off x="-238252" y="238252"/>
              <a:ext cx="1624019" cy="1147515"/>
              <a:chOff x="0" y="0"/>
              <a:chExt cx="2070437" cy="1462949"/>
            </a:xfrm>
          </p:grpSpPr>
          <p:sp>
            <p:nvSpPr>
              <p:cNvPr id="26" name="等腰三角形 6"/>
              <p:cNvSpPr/>
              <p:nvPr/>
            </p:nvSpPr>
            <p:spPr bwMode="auto">
              <a:xfrm>
                <a:off x="10119" y="900432"/>
                <a:ext cx="597048"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262626"/>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2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083473"/>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25" name="Freeform 21"/>
            <p:cNvSpPr>
              <a:spLocks noEditPoints="true"/>
            </p:cNvSpPr>
            <p:nvPr/>
          </p:nvSpPr>
          <p:spPr bwMode="auto">
            <a:xfrm>
              <a:off x="296372" y="279498"/>
              <a:ext cx="391200" cy="256623"/>
            </a:xfrm>
            <a:custGeom>
              <a:avLst/>
              <a:gdLst>
                <a:gd name="T0" fmla="*/ 249842 w 357"/>
                <a:gd name="T1" fmla="*/ 186436 h 234"/>
                <a:gd name="T2" fmla="*/ 299153 w 357"/>
                <a:gd name="T3" fmla="*/ 197402 h 234"/>
                <a:gd name="T4" fmla="*/ 87664 w 357"/>
                <a:gd name="T5" fmla="*/ 19740 h 234"/>
                <a:gd name="T6" fmla="*/ 0 w 357"/>
                <a:gd name="T7" fmla="*/ 135988 h 234"/>
                <a:gd name="T8" fmla="*/ 56982 w 357"/>
                <a:gd name="T9" fmla="*/ 129408 h 234"/>
                <a:gd name="T10" fmla="*/ 154508 w 357"/>
                <a:gd name="T11" fmla="*/ 94314 h 234"/>
                <a:gd name="T12" fmla="*/ 227926 w 357"/>
                <a:gd name="T13" fmla="*/ 110765 h 234"/>
                <a:gd name="T14" fmla="*/ 213681 w 357"/>
                <a:gd name="T15" fmla="*/ 48254 h 234"/>
                <a:gd name="T16" fmla="*/ 98622 w 357"/>
                <a:gd name="T17" fmla="*/ 52641 h 234"/>
                <a:gd name="T18" fmla="*/ 75610 w 357"/>
                <a:gd name="T19" fmla="*/ 83348 h 234"/>
                <a:gd name="T20" fmla="*/ 82185 w 357"/>
                <a:gd name="T21" fmla="*/ 41674 h 234"/>
                <a:gd name="T22" fmla="*/ 306824 w 357"/>
                <a:gd name="T23" fmla="*/ 0 h 234"/>
                <a:gd name="T24" fmla="*/ 272854 w 357"/>
                <a:gd name="T25" fmla="*/ 41674 h 234"/>
                <a:gd name="T26" fmla="*/ 305728 w 357"/>
                <a:gd name="T27" fmla="*/ 82251 h 234"/>
                <a:gd name="T28" fmla="*/ 255321 w 357"/>
                <a:gd name="T29" fmla="*/ 46061 h 234"/>
                <a:gd name="T30" fmla="*/ 256417 w 357"/>
                <a:gd name="T31" fmla="*/ 97604 h 234"/>
                <a:gd name="T32" fmla="*/ 182998 w 357"/>
                <a:gd name="T33" fmla="*/ 93218 h 234"/>
                <a:gd name="T34" fmla="*/ 75610 w 357"/>
                <a:gd name="T35" fmla="*/ 175469 h 234"/>
                <a:gd name="T36" fmla="*/ 154508 w 357"/>
                <a:gd name="T37" fmla="*/ 152438 h 234"/>
                <a:gd name="T38" fmla="*/ 105197 w 357"/>
                <a:gd name="T39" fmla="*/ 210562 h 234"/>
                <a:gd name="T40" fmla="*/ 173136 w 357"/>
                <a:gd name="T41" fmla="*/ 195209 h 234"/>
                <a:gd name="T42" fmla="*/ 152316 w 357"/>
                <a:gd name="T43" fmla="*/ 234689 h 234"/>
                <a:gd name="T44" fmla="*/ 211489 w 357"/>
                <a:gd name="T45" fmla="*/ 211659 h 234"/>
                <a:gd name="T46" fmla="*/ 202723 w 357"/>
                <a:gd name="T47" fmla="*/ 243463 h 234"/>
                <a:gd name="T48" fmla="*/ 244363 w 357"/>
                <a:gd name="T49" fmla="*/ 237979 h 234"/>
                <a:gd name="T50" fmla="*/ 232309 w 357"/>
                <a:gd name="T51" fmla="*/ 206176 h 234"/>
                <a:gd name="T52" fmla="*/ 312303 w 357"/>
                <a:gd name="T53" fmla="*/ 157922 h 234"/>
                <a:gd name="T54" fmla="*/ 350655 w 357"/>
                <a:gd name="T55" fmla="*/ 138182 h 234"/>
                <a:gd name="T56" fmla="*/ 306824 w 357"/>
                <a:gd name="T57" fmla="*/ 0 h 234"/>
                <a:gd name="T58" fmla="*/ 284908 w 357"/>
                <a:gd name="T59" fmla="*/ 160115 h 234"/>
                <a:gd name="T60" fmla="*/ 305728 w 357"/>
                <a:gd name="T61" fmla="*/ 188629 h 234"/>
                <a:gd name="T62" fmla="*/ 258608 w 357"/>
                <a:gd name="T63" fmla="*/ 239076 h 234"/>
                <a:gd name="T64" fmla="*/ 250938 w 357"/>
                <a:gd name="T65" fmla="*/ 200692 h 234"/>
                <a:gd name="T66" fmla="*/ 258608 w 357"/>
                <a:gd name="T67" fmla="*/ 239076 h 2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7" h="234">
                  <a:moveTo>
                    <a:pt x="259" y="196"/>
                  </a:moveTo>
                  <a:cubicBezTo>
                    <a:pt x="228" y="170"/>
                    <a:pt x="228" y="170"/>
                    <a:pt x="228" y="170"/>
                  </a:cubicBezTo>
                  <a:cubicBezTo>
                    <a:pt x="239" y="158"/>
                    <a:pt x="239" y="158"/>
                    <a:pt x="239" y="158"/>
                  </a:cubicBezTo>
                  <a:cubicBezTo>
                    <a:pt x="273" y="180"/>
                    <a:pt x="273" y="180"/>
                    <a:pt x="273" y="180"/>
                  </a:cubicBezTo>
                  <a:cubicBezTo>
                    <a:pt x="269" y="185"/>
                    <a:pt x="264" y="191"/>
                    <a:pt x="259" y="196"/>
                  </a:cubicBezTo>
                  <a:close/>
                  <a:moveTo>
                    <a:pt x="80" y="18"/>
                  </a:moveTo>
                  <a:cubicBezTo>
                    <a:pt x="34" y="5"/>
                    <a:pt x="34" y="5"/>
                    <a:pt x="34" y="5"/>
                  </a:cubicBezTo>
                  <a:cubicBezTo>
                    <a:pt x="0" y="124"/>
                    <a:pt x="0" y="124"/>
                    <a:pt x="0" y="124"/>
                  </a:cubicBezTo>
                  <a:cubicBezTo>
                    <a:pt x="47" y="137"/>
                    <a:pt x="47" y="137"/>
                    <a:pt x="47" y="137"/>
                  </a:cubicBezTo>
                  <a:cubicBezTo>
                    <a:pt x="52" y="118"/>
                    <a:pt x="52" y="118"/>
                    <a:pt x="52" y="118"/>
                  </a:cubicBezTo>
                  <a:cubicBezTo>
                    <a:pt x="78" y="139"/>
                    <a:pt x="78" y="139"/>
                    <a:pt x="78" y="139"/>
                  </a:cubicBezTo>
                  <a:cubicBezTo>
                    <a:pt x="141" y="86"/>
                    <a:pt x="141" y="86"/>
                    <a:pt x="141" y="86"/>
                  </a:cubicBezTo>
                  <a:cubicBezTo>
                    <a:pt x="167" y="77"/>
                    <a:pt x="167" y="77"/>
                    <a:pt x="167" y="77"/>
                  </a:cubicBezTo>
                  <a:cubicBezTo>
                    <a:pt x="208" y="101"/>
                    <a:pt x="208" y="101"/>
                    <a:pt x="208" y="101"/>
                  </a:cubicBezTo>
                  <a:cubicBezTo>
                    <a:pt x="221" y="90"/>
                    <a:pt x="221" y="90"/>
                    <a:pt x="221" y="90"/>
                  </a:cubicBezTo>
                  <a:cubicBezTo>
                    <a:pt x="195" y="44"/>
                    <a:pt x="195" y="44"/>
                    <a:pt x="195" y="44"/>
                  </a:cubicBezTo>
                  <a:cubicBezTo>
                    <a:pt x="135" y="41"/>
                    <a:pt x="135" y="41"/>
                    <a:pt x="135" y="41"/>
                  </a:cubicBezTo>
                  <a:cubicBezTo>
                    <a:pt x="90" y="48"/>
                    <a:pt x="90" y="48"/>
                    <a:pt x="90" y="48"/>
                  </a:cubicBezTo>
                  <a:cubicBezTo>
                    <a:pt x="85" y="46"/>
                    <a:pt x="85" y="46"/>
                    <a:pt x="85" y="46"/>
                  </a:cubicBezTo>
                  <a:cubicBezTo>
                    <a:pt x="69" y="76"/>
                    <a:pt x="69" y="76"/>
                    <a:pt x="69" y="76"/>
                  </a:cubicBezTo>
                  <a:cubicBezTo>
                    <a:pt x="64" y="74"/>
                    <a:pt x="64" y="74"/>
                    <a:pt x="64" y="74"/>
                  </a:cubicBezTo>
                  <a:cubicBezTo>
                    <a:pt x="75" y="38"/>
                    <a:pt x="75" y="38"/>
                    <a:pt x="75" y="38"/>
                  </a:cubicBezTo>
                  <a:cubicBezTo>
                    <a:pt x="80" y="18"/>
                    <a:pt x="80" y="18"/>
                    <a:pt x="80" y="18"/>
                  </a:cubicBezTo>
                  <a:close/>
                  <a:moveTo>
                    <a:pt x="280" y="0"/>
                  </a:moveTo>
                  <a:cubicBezTo>
                    <a:pt x="243" y="30"/>
                    <a:pt x="243" y="30"/>
                    <a:pt x="243" y="30"/>
                  </a:cubicBezTo>
                  <a:cubicBezTo>
                    <a:pt x="249" y="38"/>
                    <a:pt x="249" y="38"/>
                    <a:pt x="249" y="38"/>
                  </a:cubicBezTo>
                  <a:cubicBezTo>
                    <a:pt x="249" y="38"/>
                    <a:pt x="249" y="38"/>
                    <a:pt x="249" y="38"/>
                  </a:cubicBezTo>
                  <a:cubicBezTo>
                    <a:pt x="279" y="75"/>
                    <a:pt x="279" y="75"/>
                    <a:pt x="279" y="75"/>
                  </a:cubicBezTo>
                  <a:cubicBezTo>
                    <a:pt x="274" y="79"/>
                    <a:pt x="274" y="79"/>
                    <a:pt x="274" y="79"/>
                  </a:cubicBezTo>
                  <a:cubicBezTo>
                    <a:pt x="233" y="42"/>
                    <a:pt x="233" y="42"/>
                    <a:pt x="233" y="42"/>
                  </a:cubicBezTo>
                  <a:cubicBezTo>
                    <a:pt x="226" y="44"/>
                    <a:pt x="219" y="48"/>
                    <a:pt x="210" y="52"/>
                  </a:cubicBezTo>
                  <a:cubicBezTo>
                    <a:pt x="234" y="89"/>
                    <a:pt x="234" y="89"/>
                    <a:pt x="234" y="89"/>
                  </a:cubicBezTo>
                  <a:cubicBezTo>
                    <a:pt x="210" y="109"/>
                    <a:pt x="210" y="109"/>
                    <a:pt x="210" y="109"/>
                  </a:cubicBezTo>
                  <a:cubicBezTo>
                    <a:pt x="167" y="85"/>
                    <a:pt x="167" y="85"/>
                    <a:pt x="167" y="85"/>
                  </a:cubicBezTo>
                  <a:cubicBezTo>
                    <a:pt x="151" y="90"/>
                    <a:pt x="151" y="90"/>
                    <a:pt x="151" y="90"/>
                  </a:cubicBezTo>
                  <a:cubicBezTo>
                    <a:pt x="121" y="112"/>
                    <a:pt x="92" y="137"/>
                    <a:pt x="69" y="160"/>
                  </a:cubicBezTo>
                  <a:cubicBezTo>
                    <a:pt x="71" y="170"/>
                    <a:pt x="78" y="177"/>
                    <a:pt x="90" y="181"/>
                  </a:cubicBezTo>
                  <a:cubicBezTo>
                    <a:pt x="103" y="169"/>
                    <a:pt x="127" y="150"/>
                    <a:pt x="141" y="139"/>
                  </a:cubicBezTo>
                  <a:cubicBezTo>
                    <a:pt x="143" y="145"/>
                    <a:pt x="143" y="145"/>
                    <a:pt x="143" y="145"/>
                  </a:cubicBezTo>
                  <a:cubicBezTo>
                    <a:pt x="129" y="158"/>
                    <a:pt x="108" y="175"/>
                    <a:pt x="96" y="192"/>
                  </a:cubicBezTo>
                  <a:cubicBezTo>
                    <a:pt x="118" y="210"/>
                    <a:pt x="118" y="210"/>
                    <a:pt x="118" y="210"/>
                  </a:cubicBezTo>
                  <a:cubicBezTo>
                    <a:pt x="128" y="207"/>
                    <a:pt x="143" y="192"/>
                    <a:pt x="158" y="178"/>
                  </a:cubicBezTo>
                  <a:cubicBezTo>
                    <a:pt x="161" y="181"/>
                    <a:pt x="161" y="181"/>
                    <a:pt x="161" y="181"/>
                  </a:cubicBezTo>
                  <a:cubicBezTo>
                    <a:pt x="157" y="187"/>
                    <a:pt x="140" y="206"/>
                    <a:pt x="139" y="214"/>
                  </a:cubicBezTo>
                  <a:cubicBezTo>
                    <a:pt x="145" y="217"/>
                    <a:pt x="152" y="221"/>
                    <a:pt x="158" y="225"/>
                  </a:cubicBezTo>
                  <a:cubicBezTo>
                    <a:pt x="167" y="219"/>
                    <a:pt x="186" y="201"/>
                    <a:pt x="193" y="193"/>
                  </a:cubicBezTo>
                  <a:cubicBezTo>
                    <a:pt x="196" y="195"/>
                    <a:pt x="196" y="195"/>
                    <a:pt x="196" y="195"/>
                  </a:cubicBezTo>
                  <a:cubicBezTo>
                    <a:pt x="194" y="199"/>
                    <a:pt x="186" y="211"/>
                    <a:pt x="185" y="222"/>
                  </a:cubicBezTo>
                  <a:cubicBezTo>
                    <a:pt x="191" y="226"/>
                    <a:pt x="198" y="230"/>
                    <a:pt x="204" y="234"/>
                  </a:cubicBezTo>
                  <a:cubicBezTo>
                    <a:pt x="211" y="229"/>
                    <a:pt x="218" y="223"/>
                    <a:pt x="223" y="217"/>
                  </a:cubicBezTo>
                  <a:cubicBezTo>
                    <a:pt x="227" y="213"/>
                    <a:pt x="227" y="213"/>
                    <a:pt x="227" y="213"/>
                  </a:cubicBezTo>
                  <a:cubicBezTo>
                    <a:pt x="212" y="188"/>
                    <a:pt x="212" y="188"/>
                    <a:pt x="212" y="188"/>
                  </a:cubicBezTo>
                  <a:cubicBezTo>
                    <a:pt x="217" y="169"/>
                    <a:pt x="240" y="147"/>
                    <a:pt x="258" y="139"/>
                  </a:cubicBezTo>
                  <a:cubicBezTo>
                    <a:pt x="285" y="144"/>
                    <a:pt x="285" y="144"/>
                    <a:pt x="285" y="144"/>
                  </a:cubicBezTo>
                  <a:cubicBezTo>
                    <a:pt x="310" y="114"/>
                    <a:pt x="310" y="114"/>
                    <a:pt x="310" y="114"/>
                  </a:cubicBezTo>
                  <a:cubicBezTo>
                    <a:pt x="320" y="126"/>
                    <a:pt x="320" y="126"/>
                    <a:pt x="320" y="126"/>
                  </a:cubicBezTo>
                  <a:cubicBezTo>
                    <a:pt x="357" y="96"/>
                    <a:pt x="357" y="96"/>
                    <a:pt x="357" y="96"/>
                  </a:cubicBezTo>
                  <a:cubicBezTo>
                    <a:pt x="280" y="0"/>
                    <a:pt x="280" y="0"/>
                    <a:pt x="280" y="0"/>
                  </a:cubicBezTo>
                  <a:close/>
                  <a:moveTo>
                    <a:pt x="291" y="151"/>
                  </a:moveTo>
                  <a:cubicBezTo>
                    <a:pt x="260" y="146"/>
                    <a:pt x="260" y="146"/>
                    <a:pt x="260" y="146"/>
                  </a:cubicBezTo>
                  <a:cubicBezTo>
                    <a:pt x="253" y="155"/>
                    <a:pt x="253" y="155"/>
                    <a:pt x="253" y="155"/>
                  </a:cubicBezTo>
                  <a:cubicBezTo>
                    <a:pt x="279" y="172"/>
                    <a:pt x="279" y="172"/>
                    <a:pt x="279" y="172"/>
                  </a:cubicBezTo>
                  <a:cubicBezTo>
                    <a:pt x="283" y="165"/>
                    <a:pt x="287" y="158"/>
                    <a:pt x="291" y="151"/>
                  </a:cubicBezTo>
                  <a:close/>
                  <a:moveTo>
                    <a:pt x="236" y="218"/>
                  </a:moveTo>
                  <a:cubicBezTo>
                    <a:pt x="242" y="213"/>
                    <a:pt x="248" y="207"/>
                    <a:pt x="254" y="201"/>
                  </a:cubicBezTo>
                  <a:cubicBezTo>
                    <a:pt x="229" y="183"/>
                    <a:pt x="229" y="183"/>
                    <a:pt x="229" y="183"/>
                  </a:cubicBezTo>
                  <a:cubicBezTo>
                    <a:pt x="220" y="190"/>
                    <a:pt x="220" y="190"/>
                    <a:pt x="220" y="190"/>
                  </a:cubicBezTo>
                  <a:lnTo>
                    <a:pt x="236" y="21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36" name="平行四边形 35"/>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p:cNvSpPr/>
          <p:nvPr/>
        </p:nvSpPr>
        <p:spPr>
          <a:xfrm>
            <a:off x="-481061" y="243840"/>
            <a:ext cx="3236618"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人员人工费用</a:t>
            </a:r>
            <a:endParaRPr lang="zh-CN" altLang="en-US" sz="1600" dirty="0"/>
          </a:p>
        </p:txBody>
      </p:sp>
      <p:sp>
        <p:nvSpPr>
          <p:cNvPr id="38" name="平行四边形 37"/>
          <p:cNvSpPr/>
          <p:nvPr/>
        </p:nvSpPr>
        <p:spPr>
          <a:xfrm>
            <a:off x="1947782" y="252198"/>
            <a:ext cx="7474005" cy="64893"/>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56"/>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true"/>
          </p:cNvPicPr>
          <p:nvPr/>
        </p:nvPicPr>
        <p:blipFill>
          <a:blip r:embed="rId1"/>
          <a:stretch>
            <a:fillRect/>
          </a:stretch>
        </p:blipFill>
        <p:spPr>
          <a:xfrm>
            <a:off x="1021528" y="765483"/>
            <a:ext cx="7104762" cy="39047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12"/>
          <p:cNvGrpSpPr/>
          <p:nvPr/>
        </p:nvGrpSpPr>
        <p:grpSpPr bwMode="auto">
          <a:xfrm>
            <a:off x="3201210" y="1273916"/>
            <a:ext cx="1598356" cy="1124737"/>
            <a:chOff x="0" y="0"/>
            <a:chExt cx="1624019" cy="1147515"/>
          </a:xfrm>
        </p:grpSpPr>
        <p:grpSp>
          <p:nvGrpSpPr>
            <p:cNvPr id="9" name="组合 7"/>
            <p:cNvGrpSpPr/>
            <p:nvPr/>
          </p:nvGrpSpPr>
          <p:grpSpPr bwMode="auto">
            <a:xfrm>
              <a:off x="0" y="0"/>
              <a:ext cx="1624019" cy="1147515"/>
              <a:chOff x="0" y="0"/>
              <a:chExt cx="2070437" cy="1462949"/>
            </a:xfrm>
          </p:grpSpPr>
          <p:sp>
            <p:nvSpPr>
              <p:cNvPr id="11" name="等腰三角形 6"/>
              <p:cNvSpPr/>
              <p:nvPr/>
            </p:nvSpPr>
            <p:spPr bwMode="auto">
              <a:xfrm>
                <a:off x="10120" y="900432"/>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2" name="右箭头 5"/>
              <p:cNvSpPr/>
              <p:nvPr/>
            </p:nvSpPr>
            <p:spPr bwMode="auto">
              <a:xfrm>
                <a:off x="0" y="0"/>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10" name="Freeform 6"/>
            <p:cNvSpPr>
              <a:spLocks noEditPoints="true"/>
            </p:cNvSpPr>
            <p:nvPr/>
          </p:nvSpPr>
          <p:spPr bwMode="auto">
            <a:xfrm>
              <a:off x="1055100" y="277244"/>
              <a:ext cx="282917" cy="367363"/>
            </a:xfrm>
            <a:custGeom>
              <a:avLst/>
              <a:gdLst>
                <a:gd name="T0" fmla="*/ 37196 w 251"/>
                <a:gd name="T1" fmla="*/ 335810 h 326"/>
                <a:gd name="T2" fmla="*/ 29306 w 251"/>
                <a:gd name="T3" fmla="*/ 202838 h 326"/>
                <a:gd name="T4" fmla="*/ 49595 w 251"/>
                <a:gd name="T5" fmla="*/ 169032 h 326"/>
                <a:gd name="T6" fmla="*/ 86791 w 251"/>
                <a:gd name="T7" fmla="*/ 158890 h 326"/>
                <a:gd name="T8" fmla="*/ 93554 w 251"/>
                <a:gd name="T9" fmla="*/ 191570 h 326"/>
                <a:gd name="T10" fmla="*/ 85664 w 251"/>
                <a:gd name="T11" fmla="*/ 200585 h 326"/>
                <a:gd name="T12" fmla="*/ 60867 w 251"/>
                <a:gd name="T13" fmla="*/ 221995 h 326"/>
                <a:gd name="T14" fmla="*/ 50722 w 251"/>
                <a:gd name="T15" fmla="*/ 335810 h 326"/>
                <a:gd name="T16" fmla="*/ 65375 w 251"/>
                <a:gd name="T17" fmla="*/ 334683 h 326"/>
                <a:gd name="T18" fmla="*/ 223178 w 251"/>
                <a:gd name="T19" fmla="*/ 236645 h 326"/>
                <a:gd name="T20" fmla="*/ 92427 w 251"/>
                <a:gd name="T21" fmla="*/ 103673 h 326"/>
                <a:gd name="T22" fmla="*/ 151039 w 251"/>
                <a:gd name="T23" fmla="*/ 52963 h 326"/>
                <a:gd name="T24" fmla="*/ 184854 w 251"/>
                <a:gd name="T25" fmla="*/ 103673 h 326"/>
                <a:gd name="T26" fmla="*/ 192744 w 251"/>
                <a:gd name="T27" fmla="*/ 28172 h 326"/>
                <a:gd name="T28" fmla="*/ 84537 w 251"/>
                <a:gd name="T29" fmla="*/ 23664 h 326"/>
                <a:gd name="T30" fmla="*/ 92427 w 251"/>
                <a:gd name="T31" fmla="*/ 103673 h 326"/>
                <a:gd name="T32" fmla="*/ 242339 w 251"/>
                <a:gd name="T33" fmla="*/ 350460 h 326"/>
                <a:gd name="T34" fmla="*/ 55231 w 251"/>
                <a:gd name="T35" fmla="*/ 367363 h 326"/>
                <a:gd name="T36" fmla="*/ 253611 w 251"/>
                <a:gd name="T37" fmla="*/ 202838 h 326"/>
                <a:gd name="T38" fmla="*/ 245721 w 251"/>
                <a:gd name="T39" fmla="*/ 335810 h 326"/>
                <a:gd name="T40" fmla="*/ 237831 w 251"/>
                <a:gd name="T41" fmla="*/ 232137 h 326"/>
                <a:gd name="T42" fmla="*/ 188236 w 251"/>
                <a:gd name="T43" fmla="*/ 221995 h 326"/>
                <a:gd name="T44" fmla="*/ 199507 w 251"/>
                <a:gd name="T45" fmla="*/ 199458 h 326"/>
                <a:gd name="T46" fmla="*/ 201762 w 251"/>
                <a:gd name="T47" fmla="*/ 192697 h 326"/>
                <a:gd name="T48" fmla="*/ 234449 w 251"/>
                <a:gd name="T49" fmla="*/ 167905 h 326"/>
                <a:gd name="T50" fmla="*/ 237831 w 251"/>
                <a:gd name="T51" fmla="*/ 171286 h 326"/>
                <a:gd name="T52" fmla="*/ 253611 w 251"/>
                <a:gd name="T53" fmla="*/ 202838 h 326"/>
                <a:gd name="T54" fmla="*/ 193871 w 251"/>
                <a:gd name="T55" fmla="*/ 200585 h 326"/>
                <a:gd name="T56" fmla="*/ 184854 w 251"/>
                <a:gd name="T57" fmla="*/ 185935 h 326"/>
                <a:gd name="T58" fmla="*/ 196126 w 251"/>
                <a:gd name="T59" fmla="*/ 158890 h 326"/>
                <a:gd name="T60" fmla="*/ 174710 w 251"/>
                <a:gd name="T61" fmla="*/ 163398 h 326"/>
                <a:gd name="T62" fmla="*/ 182600 w 251"/>
                <a:gd name="T63" fmla="*/ 221995 h 326"/>
                <a:gd name="T64" fmla="*/ 87918 w 251"/>
                <a:gd name="T65" fmla="*/ 187062 h 326"/>
                <a:gd name="T66" fmla="*/ 101444 w 251"/>
                <a:gd name="T67" fmla="*/ 189316 h 326"/>
                <a:gd name="T68" fmla="*/ 102572 w 251"/>
                <a:gd name="T69" fmla="*/ 221995 h 326"/>
                <a:gd name="T70" fmla="*/ 108207 w 251"/>
                <a:gd name="T71" fmla="*/ 163398 h 326"/>
                <a:gd name="T72" fmla="*/ 89046 w 251"/>
                <a:gd name="T73" fmla="*/ 158890 h 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 h="326">
                  <a:moveTo>
                    <a:pt x="45" y="298"/>
                  </a:moveTo>
                  <a:cubicBezTo>
                    <a:pt x="33" y="298"/>
                    <a:pt x="33" y="298"/>
                    <a:pt x="33" y="298"/>
                  </a:cubicBezTo>
                  <a:cubicBezTo>
                    <a:pt x="4" y="298"/>
                    <a:pt x="0" y="279"/>
                    <a:pt x="7" y="253"/>
                  </a:cubicBezTo>
                  <a:cubicBezTo>
                    <a:pt x="26" y="180"/>
                    <a:pt x="26" y="180"/>
                    <a:pt x="26" y="180"/>
                  </a:cubicBezTo>
                  <a:cubicBezTo>
                    <a:pt x="29" y="168"/>
                    <a:pt x="35" y="158"/>
                    <a:pt x="42" y="151"/>
                  </a:cubicBezTo>
                  <a:cubicBezTo>
                    <a:pt x="44" y="150"/>
                    <a:pt x="44" y="150"/>
                    <a:pt x="44" y="150"/>
                  </a:cubicBezTo>
                  <a:cubicBezTo>
                    <a:pt x="45" y="149"/>
                    <a:pt x="45" y="149"/>
                    <a:pt x="45" y="149"/>
                  </a:cubicBezTo>
                  <a:cubicBezTo>
                    <a:pt x="77" y="141"/>
                    <a:pt x="77" y="141"/>
                    <a:pt x="77" y="141"/>
                  </a:cubicBezTo>
                  <a:cubicBezTo>
                    <a:pt x="74" y="171"/>
                    <a:pt x="74" y="171"/>
                    <a:pt x="74" y="171"/>
                  </a:cubicBezTo>
                  <a:cubicBezTo>
                    <a:pt x="83" y="170"/>
                    <a:pt x="83" y="170"/>
                    <a:pt x="83" y="170"/>
                  </a:cubicBezTo>
                  <a:cubicBezTo>
                    <a:pt x="76" y="177"/>
                    <a:pt x="76" y="177"/>
                    <a:pt x="76" y="177"/>
                  </a:cubicBezTo>
                  <a:cubicBezTo>
                    <a:pt x="76" y="178"/>
                    <a:pt x="76" y="178"/>
                    <a:pt x="76" y="178"/>
                  </a:cubicBezTo>
                  <a:cubicBezTo>
                    <a:pt x="77" y="178"/>
                    <a:pt x="81" y="186"/>
                    <a:pt x="87" y="197"/>
                  </a:cubicBezTo>
                  <a:cubicBezTo>
                    <a:pt x="54" y="197"/>
                    <a:pt x="54" y="197"/>
                    <a:pt x="54" y="197"/>
                  </a:cubicBezTo>
                  <a:cubicBezTo>
                    <a:pt x="45" y="206"/>
                    <a:pt x="45" y="206"/>
                    <a:pt x="45" y="206"/>
                  </a:cubicBezTo>
                  <a:cubicBezTo>
                    <a:pt x="45" y="298"/>
                    <a:pt x="45" y="298"/>
                    <a:pt x="45" y="298"/>
                  </a:cubicBezTo>
                  <a:close/>
                  <a:moveTo>
                    <a:pt x="58" y="210"/>
                  </a:moveTo>
                  <a:cubicBezTo>
                    <a:pt x="58" y="297"/>
                    <a:pt x="58" y="297"/>
                    <a:pt x="58" y="297"/>
                  </a:cubicBezTo>
                  <a:cubicBezTo>
                    <a:pt x="198" y="297"/>
                    <a:pt x="198" y="297"/>
                    <a:pt x="198" y="297"/>
                  </a:cubicBezTo>
                  <a:cubicBezTo>
                    <a:pt x="198" y="210"/>
                    <a:pt x="198" y="210"/>
                    <a:pt x="198" y="210"/>
                  </a:cubicBezTo>
                  <a:cubicBezTo>
                    <a:pt x="58" y="210"/>
                    <a:pt x="58" y="210"/>
                    <a:pt x="58" y="210"/>
                  </a:cubicBezTo>
                  <a:close/>
                  <a:moveTo>
                    <a:pt x="82" y="92"/>
                  </a:moveTo>
                  <a:cubicBezTo>
                    <a:pt x="80" y="74"/>
                    <a:pt x="79" y="66"/>
                    <a:pt x="85" y="48"/>
                  </a:cubicBezTo>
                  <a:cubicBezTo>
                    <a:pt x="96" y="56"/>
                    <a:pt x="123" y="52"/>
                    <a:pt x="134" y="47"/>
                  </a:cubicBezTo>
                  <a:cubicBezTo>
                    <a:pt x="140" y="56"/>
                    <a:pt x="151" y="58"/>
                    <a:pt x="161" y="55"/>
                  </a:cubicBezTo>
                  <a:cubicBezTo>
                    <a:pt x="164" y="70"/>
                    <a:pt x="164" y="72"/>
                    <a:pt x="164" y="92"/>
                  </a:cubicBezTo>
                  <a:cubicBezTo>
                    <a:pt x="164" y="92"/>
                    <a:pt x="175" y="82"/>
                    <a:pt x="177" y="74"/>
                  </a:cubicBezTo>
                  <a:cubicBezTo>
                    <a:pt x="179" y="65"/>
                    <a:pt x="175" y="32"/>
                    <a:pt x="171" y="25"/>
                  </a:cubicBezTo>
                  <a:cubicBezTo>
                    <a:pt x="167" y="14"/>
                    <a:pt x="154" y="6"/>
                    <a:pt x="132" y="9"/>
                  </a:cubicBezTo>
                  <a:cubicBezTo>
                    <a:pt x="111" y="0"/>
                    <a:pt x="86" y="9"/>
                    <a:pt x="75" y="21"/>
                  </a:cubicBezTo>
                  <a:cubicBezTo>
                    <a:pt x="71" y="27"/>
                    <a:pt x="65" y="74"/>
                    <a:pt x="70" y="81"/>
                  </a:cubicBezTo>
                  <a:cubicBezTo>
                    <a:pt x="76" y="88"/>
                    <a:pt x="82" y="92"/>
                    <a:pt x="82" y="92"/>
                  </a:cubicBezTo>
                  <a:close/>
                  <a:moveTo>
                    <a:pt x="40" y="311"/>
                  </a:moveTo>
                  <a:cubicBezTo>
                    <a:pt x="215" y="311"/>
                    <a:pt x="215" y="311"/>
                    <a:pt x="215" y="311"/>
                  </a:cubicBezTo>
                  <a:cubicBezTo>
                    <a:pt x="205" y="326"/>
                    <a:pt x="205" y="326"/>
                    <a:pt x="205" y="326"/>
                  </a:cubicBezTo>
                  <a:cubicBezTo>
                    <a:pt x="49" y="326"/>
                    <a:pt x="49" y="326"/>
                    <a:pt x="49" y="326"/>
                  </a:cubicBezTo>
                  <a:cubicBezTo>
                    <a:pt x="40" y="311"/>
                    <a:pt x="40" y="311"/>
                    <a:pt x="40" y="311"/>
                  </a:cubicBezTo>
                  <a:close/>
                  <a:moveTo>
                    <a:pt x="225" y="180"/>
                  </a:moveTo>
                  <a:cubicBezTo>
                    <a:pt x="244" y="253"/>
                    <a:pt x="244" y="253"/>
                    <a:pt x="244" y="253"/>
                  </a:cubicBezTo>
                  <a:cubicBezTo>
                    <a:pt x="251" y="279"/>
                    <a:pt x="248" y="298"/>
                    <a:pt x="218" y="298"/>
                  </a:cubicBezTo>
                  <a:cubicBezTo>
                    <a:pt x="211" y="298"/>
                    <a:pt x="211" y="298"/>
                    <a:pt x="211" y="298"/>
                  </a:cubicBezTo>
                  <a:cubicBezTo>
                    <a:pt x="211" y="206"/>
                    <a:pt x="211" y="206"/>
                    <a:pt x="211" y="206"/>
                  </a:cubicBezTo>
                  <a:cubicBezTo>
                    <a:pt x="201" y="197"/>
                    <a:pt x="201" y="197"/>
                    <a:pt x="201" y="197"/>
                  </a:cubicBezTo>
                  <a:cubicBezTo>
                    <a:pt x="167" y="197"/>
                    <a:pt x="167" y="197"/>
                    <a:pt x="167" y="197"/>
                  </a:cubicBezTo>
                  <a:cubicBezTo>
                    <a:pt x="172" y="186"/>
                    <a:pt x="177" y="178"/>
                    <a:pt x="177" y="178"/>
                  </a:cubicBezTo>
                  <a:cubicBezTo>
                    <a:pt x="177" y="177"/>
                    <a:pt x="177" y="177"/>
                    <a:pt x="177" y="177"/>
                  </a:cubicBezTo>
                  <a:cubicBezTo>
                    <a:pt x="170" y="170"/>
                    <a:pt x="170" y="170"/>
                    <a:pt x="170" y="170"/>
                  </a:cubicBezTo>
                  <a:cubicBezTo>
                    <a:pt x="179" y="171"/>
                    <a:pt x="179" y="171"/>
                    <a:pt x="179" y="171"/>
                  </a:cubicBezTo>
                  <a:cubicBezTo>
                    <a:pt x="177" y="142"/>
                    <a:pt x="177" y="142"/>
                    <a:pt x="177" y="142"/>
                  </a:cubicBezTo>
                  <a:cubicBezTo>
                    <a:pt x="208" y="149"/>
                    <a:pt x="208" y="149"/>
                    <a:pt x="208" y="149"/>
                  </a:cubicBezTo>
                  <a:cubicBezTo>
                    <a:pt x="210" y="150"/>
                    <a:pt x="210" y="150"/>
                    <a:pt x="210" y="150"/>
                  </a:cubicBezTo>
                  <a:cubicBezTo>
                    <a:pt x="211" y="152"/>
                    <a:pt x="211" y="152"/>
                    <a:pt x="211" y="152"/>
                  </a:cubicBezTo>
                  <a:cubicBezTo>
                    <a:pt x="218" y="160"/>
                    <a:pt x="222" y="170"/>
                    <a:pt x="224" y="180"/>
                  </a:cubicBezTo>
                  <a:cubicBezTo>
                    <a:pt x="225" y="180"/>
                    <a:pt x="225" y="180"/>
                    <a:pt x="225" y="180"/>
                  </a:cubicBezTo>
                  <a:close/>
                  <a:moveTo>
                    <a:pt x="162" y="197"/>
                  </a:moveTo>
                  <a:cubicBezTo>
                    <a:pt x="167" y="188"/>
                    <a:pt x="171" y="181"/>
                    <a:pt x="172" y="178"/>
                  </a:cubicBezTo>
                  <a:cubicBezTo>
                    <a:pt x="163" y="168"/>
                    <a:pt x="163" y="168"/>
                    <a:pt x="163" y="168"/>
                  </a:cubicBezTo>
                  <a:cubicBezTo>
                    <a:pt x="164" y="165"/>
                    <a:pt x="164" y="165"/>
                    <a:pt x="164" y="165"/>
                  </a:cubicBezTo>
                  <a:cubicBezTo>
                    <a:pt x="175" y="166"/>
                    <a:pt x="175" y="166"/>
                    <a:pt x="175" y="166"/>
                  </a:cubicBezTo>
                  <a:cubicBezTo>
                    <a:pt x="174" y="141"/>
                    <a:pt x="174" y="141"/>
                    <a:pt x="174" y="141"/>
                  </a:cubicBezTo>
                  <a:cubicBezTo>
                    <a:pt x="164" y="138"/>
                    <a:pt x="164" y="138"/>
                    <a:pt x="164" y="138"/>
                  </a:cubicBezTo>
                  <a:cubicBezTo>
                    <a:pt x="155" y="145"/>
                    <a:pt x="155" y="145"/>
                    <a:pt x="155" y="145"/>
                  </a:cubicBezTo>
                  <a:cubicBezTo>
                    <a:pt x="133" y="197"/>
                    <a:pt x="133" y="197"/>
                    <a:pt x="133" y="197"/>
                  </a:cubicBezTo>
                  <a:cubicBezTo>
                    <a:pt x="162" y="197"/>
                    <a:pt x="162" y="197"/>
                    <a:pt x="162" y="197"/>
                  </a:cubicBezTo>
                  <a:close/>
                  <a:moveTo>
                    <a:pt x="79" y="141"/>
                  </a:moveTo>
                  <a:cubicBezTo>
                    <a:pt x="78" y="166"/>
                    <a:pt x="78" y="166"/>
                    <a:pt x="78" y="166"/>
                  </a:cubicBezTo>
                  <a:cubicBezTo>
                    <a:pt x="89" y="165"/>
                    <a:pt x="89" y="165"/>
                    <a:pt x="89" y="165"/>
                  </a:cubicBezTo>
                  <a:cubicBezTo>
                    <a:pt x="90" y="168"/>
                    <a:pt x="90" y="168"/>
                    <a:pt x="90" y="168"/>
                  </a:cubicBezTo>
                  <a:cubicBezTo>
                    <a:pt x="81" y="178"/>
                    <a:pt x="81" y="178"/>
                    <a:pt x="81" y="178"/>
                  </a:cubicBezTo>
                  <a:cubicBezTo>
                    <a:pt x="82" y="181"/>
                    <a:pt x="86" y="188"/>
                    <a:pt x="91" y="197"/>
                  </a:cubicBezTo>
                  <a:cubicBezTo>
                    <a:pt x="121" y="197"/>
                    <a:pt x="121" y="197"/>
                    <a:pt x="121" y="197"/>
                  </a:cubicBezTo>
                  <a:cubicBezTo>
                    <a:pt x="96" y="145"/>
                    <a:pt x="96" y="145"/>
                    <a:pt x="96" y="145"/>
                  </a:cubicBezTo>
                  <a:cubicBezTo>
                    <a:pt x="88" y="138"/>
                    <a:pt x="88" y="138"/>
                    <a:pt x="88" y="138"/>
                  </a:cubicBezTo>
                  <a:lnTo>
                    <a:pt x="79" y="1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13" name="组合 13"/>
          <p:cNvGrpSpPr/>
          <p:nvPr/>
        </p:nvGrpSpPr>
        <p:grpSpPr bwMode="auto">
          <a:xfrm>
            <a:off x="4815190" y="1451260"/>
            <a:ext cx="1129629" cy="1591433"/>
            <a:chOff x="0" y="0"/>
            <a:chExt cx="1147515" cy="1624019"/>
          </a:xfrm>
        </p:grpSpPr>
        <p:grpSp>
          <p:nvGrpSpPr>
            <p:cNvPr id="14" name="组合 16"/>
            <p:cNvGrpSpPr/>
            <p:nvPr/>
          </p:nvGrpSpPr>
          <p:grpSpPr bwMode="auto">
            <a:xfrm rot="5400000">
              <a:off x="-238252" y="238252"/>
              <a:ext cx="1624019" cy="1147515"/>
              <a:chOff x="0" y="0"/>
              <a:chExt cx="2070437" cy="1462949"/>
            </a:xfrm>
          </p:grpSpPr>
          <p:sp>
            <p:nvSpPr>
              <p:cNvPr id="16" name="等腰三角形 6"/>
              <p:cNvSpPr/>
              <p:nvPr/>
            </p:nvSpPr>
            <p:spPr bwMode="auto">
              <a:xfrm>
                <a:off x="10119" y="898409"/>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262626"/>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083473"/>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15" name="Freeform 11"/>
            <p:cNvSpPr>
              <a:spLocks noEditPoints="true"/>
            </p:cNvSpPr>
            <p:nvPr/>
          </p:nvSpPr>
          <p:spPr bwMode="auto">
            <a:xfrm>
              <a:off x="511104" y="1045227"/>
              <a:ext cx="350967" cy="288563"/>
            </a:xfrm>
            <a:custGeom>
              <a:avLst/>
              <a:gdLst>
                <a:gd name="T0" fmla="*/ 97875 w 355"/>
                <a:gd name="T1" fmla="*/ 169975 h 292"/>
                <a:gd name="T2" fmla="*/ 57341 w 355"/>
                <a:gd name="T3" fmla="*/ 188752 h 292"/>
                <a:gd name="T4" fmla="*/ 0 w 355"/>
                <a:gd name="T5" fmla="*/ 153176 h 292"/>
                <a:gd name="T6" fmla="*/ 55364 w 355"/>
                <a:gd name="T7" fmla="*/ 75105 h 292"/>
                <a:gd name="T8" fmla="*/ 64262 w 355"/>
                <a:gd name="T9" fmla="*/ 75105 h 292"/>
                <a:gd name="T10" fmla="*/ 98864 w 355"/>
                <a:gd name="T11" fmla="*/ 72141 h 292"/>
                <a:gd name="T12" fmla="*/ 132478 w 355"/>
                <a:gd name="T13" fmla="*/ 79058 h 292"/>
                <a:gd name="T14" fmla="*/ 317353 w 355"/>
                <a:gd name="T15" fmla="*/ 79058 h 292"/>
                <a:gd name="T16" fmla="*/ 132478 w 355"/>
                <a:gd name="T17" fmla="*/ 130446 h 292"/>
                <a:gd name="T18" fmla="*/ 326251 w 355"/>
                <a:gd name="T19" fmla="*/ 211481 h 292"/>
                <a:gd name="T20" fmla="*/ 350967 w 355"/>
                <a:gd name="T21" fmla="*/ 79058 h 292"/>
                <a:gd name="T22" fmla="*/ 231342 w 355"/>
                <a:gd name="T23" fmla="*/ 160093 h 292"/>
                <a:gd name="T24" fmla="*/ 237273 w 355"/>
                <a:gd name="T25" fmla="*/ 177881 h 292"/>
                <a:gd name="T26" fmla="*/ 223433 w 355"/>
                <a:gd name="T27" fmla="*/ 93882 h 292"/>
                <a:gd name="T28" fmla="*/ 220467 w 355"/>
                <a:gd name="T29" fmla="*/ 112658 h 292"/>
                <a:gd name="T30" fmla="*/ 192785 w 355"/>
                <a:gd name="T31" fmla="*/ 128470 h 292"/>
                <a:gd name="T32" fmla="*/ 174001 w 355"/>
                <a:gd name="T33" fmla="*/ 140329 h 292"/>
                <a:gd name="T34" fmla="*/ 179932 w 355"/>
                <a:gd name="T35" fmla="*/ 163058 h 292"/>
                <a:gd name="T36" fmla="*/ 229364 w 355"/>
                <a:gd name="T37" fmla="*/ 154164 h 292"/>
                <a:gd name="T38" fmla="*/ 251114 w 355"/>
                <a:gd name="T39" fmla="*/ 108705 h 292"/>
                <a:gd name="T40" fmla="*/ 176966 w 355"/>
                <a:gd name="T41" fmla="*/ 169975 h 292"/>
                <a:gd name="T42" fmla="*/ 165103 w 355"/>
                <a:gd name="T43" fmla="*/ 177881 h 292"/>
                <a:gd name="T44" fmla="*/ 171035 w 355"/>
                <a:gd name="T45" fmla="*/ 177881 h 292"/>
                <a:gd name="T46" fmla="*/ 192785 w 355"/>
                <a:gd name="T47" fmla="*/ 168987 h 292"/>
                <a:gd name="T48" fmla="*/ 197728 w 355"/>
                <a:gd name="T49" fmla="*/ 177881 h 292"/>
                <a:gd name="T50" fmla="*/ 204648 w 355"/>
                <a:gd name="T51" fmla="*/ 177881 h 292"/>
                <a:gd name="T52" fmla="*/ 215523 w 355"/>
                <a:gd name="T53" fmla="*/ 163058 h 292"/>
                <a:gd name="T54" fmla="*/ 220467 w 355"/>
                <a:gd name="T55" fmla="*/ 165034 h 292"/>
                <a:gd name="T56" fmla="*/ 281762 w 355"/>
                <a:gd name="T57" fmla="*/ 121552 h 292"/>
                <a:gd name="T58" fmla="*/ 309444 w 355"/>
                <a:gd name="T59" fmla="*/ 160093 h 292"/>
                <a:gd name="T60" fmla="*/ 281762 w 355"/>
                <a:gd name="T61" fmla="*/ 178870 h 292"/>
                <a:gd name="T62" fmla="*/ 253092 w 355"/>
                <a:gd name="T63" fmla="*/ 146258 h 292"/>
                <a:gd name="T64" fmla="*/ 276819 w 355"/>
                <a:gd name="T65" fmla="*/ 124517 h 292"/>
                <a:gd name="T66" fmla="*/ 280774 w 355"/>
                <a:gd name="T67" fmla="*/ 121552 h 292"/>
                <a:gd name="T68" fmla="*/ 302524 w 355"/>
                <a:gd name="T69" fmla="*/ 160093 h 292"/>
                <a:gd name="T70" fmla="*/ 281762 w 355"/>
                <a:gd name="T71" fmla="*/ 173928 h 292"/>
                <a:gd name="T72" fmla="*/ 290660 w 355"/>
                <a:gd name="T73" fmla="*/ 128470 h 292"/>
                <a:gd name="T74" fmla="*/ 297580 w 355"/>
                <a:gd name="T75" fmla="*/ 132423 h 292"/>
                <a:gd name="T76" fmla="*/ 270887 w 355"/>
                <a:gd name="T77" fmla="*/ 170964 h 292"/>
                <a:gd name="T78" fmla="*/ 270887 w 355"/>
                <a:gd name="T79" fmla="*/ 170964 h 292"/>
                <a:gd name="T80" fmla="*/ 305490 w 355"/>
                <a:gd name="T81" fmla="*/ 150211 h 292"/>
                <a:gd name="T82" fmla="*/ 261989 w 355"/>
                <a:gd name="T83" fmla="*/ 163058 h 292"/>
                <a:gd name="T84" fmla="*/ 261001 w 355"/>
                <a:gd name="T85" fmla="*/ 161081 h 292"/>
                <a:gd name="T86" fmla="*/ 261001 w 355"/>
                <a:gd name="T87" fmla="*/ 161081 h 292"/>
                <a:gd name="T88" fmla="*/ 303512 w 355"/>
                <a:gd name="T89" fmla="*/ 141317 h 292"/>
                <a:gd name="T90" fmla="*/ 259024 w 355"/>
                <a:gd name="T91" fmla="*/ 155152 h 292"/>
                <a:gd name="T92" fmla="*/ 284728 w 355"/>
                <a:gd name="T93" fmla="*/ 147246 h 292"/>
                <a:gd name="T94" fmla="*/ 284728 w 355"/>
                <a:gd name="T95" fmla="*/ 147246 h 292"/>
                <a:gd name="T96" fmla="*/ 263967 w 355"/>
                <a:gd name="T97" fmla="*/ 150211 h 292"/>
                <a:gd name="T98" fmla="*/ 299558 w 355"/>
                <a:gd name="T99" fmla="*/ 134399 h 292"/>
                <a:gd name="T100" fmla="*/ 282751 w 355"/>
                <a:gd name="T101" fmla="*/ 126493 h 292"/>
                <a:gd name="T102" fmla="*/ 255069 w 355"/>
                <a:gd name="T103" fmla="*/ 121552 h 292"/>
                <a:gd name="T104" fmla="*/ 274842 w 355"/>
                <a:gd name="T105" fmla="*/ 138352 h 292"/>
                <a:gd name="T106" fmla="*/ 248148 w 355"/>
                <a:gd name="T107" fmla="*/ 135387 h 292"/>
                <a:gd name="T108" fmla="*/ 254080 w 355"/>
                <a:gd name="T109" fmla="*/ 133411 h 292"/>
                <a:gd name="T110" fmla="*/ 278796 w 355"/>
                <a:gd name="T111" fmla="*/ 281645 h 292"/>
                <a:gd name="T112" fmla="*/ 207614 w 355"/>
                <a:gd name="T113" fmla="*/ 250022 h 292"/>
                <a:gd name="T114" fmla="*/ 224421 w 355"/>
                <a:gd name="T115" fmla="*/ 223340 h 292"/>
                <a:gd name="T116" fmla="*/ 224421 w 355"/>
                <a:gd name="T117" fmla="*/ 223340 h 292"/>
                <a:gd name="T118" fmla="*/ 77114 w 355"/>
                <a:gd name="T119" fmla="*/ 44470 h 2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5" h="292">
                  <a:moveTo>
                    <a:pt x="165" y="123"/>
                  </a:moveTo>
                  <a:cubicBezTo>
                    <a:pt x="159" y="133"/>
                    <a:pt x="159" y="133"/>
                    <a:pt x="159" y="133"/>
                  </a:cubicBezTo>
                  <a:cubicBezTo>
                    <a:pt x="105" y="116"/>
                    <a:pt x="105" y="116"/>
                    <a:pt x="105" y="116"/>
                  </a:cubicBezTo>
                  <a:cubicBezTo>
                    <a:pt x="99" y="172"/>
                    <a:pt x="99" y="172"/>
                    <a:pt x="99" y="172"/>
                  </a:cubicBezTo>
                  <a:cubicBezTo>
                    <a:pt x="101" y="212"/>
                    <a:pt x="97" y="252"/>
                    <a:pt x="99" y="292"/>
                  </a:cubicBezTo>
                  <a:cubicBezTo>
                    <a:pt x="88" y="292"/>
                    <a:pt x="84" y="292"/>
                    <a:pt x="73" y="292"/>
                  </a:cubicBezTo>
                  <a:cubicBezTo>
                    <a:pt x="71" y="258"/>
                    <a:pt x="67" y="224"/>
                    <a:pt x="65" y="191"/>
                  </a:cubicBezTo>
                  <a:cubicBezTo>
                    <a:pt x="60" y="191"/>
                    <a:pt x="63" y="191"/>
                    <a:pt x="58" y="191"/>
                  </a:cubicBezTo>
                  <a:cubicBezTo>
                    <a:pt x="56" y="224"/>
                    <a:pt x="49" y="258"/>
                    <a:pt x="48" y="292"/>
                  </a:cubicBezTo>
                  <a:cubicBezTo>
                    <a:pt x="37" y="292"/>
                    <a:pt x="32" y="292"/>
                    <a:pt x="21" y="292"/>
                  </a:cubicBezTo>
                  <a:cubicBezTo>
                    <a:pt x="24" y="252"/>
                    <a:pt x="20" y="212"/>
                    <a:pt x="22" y="172"/>
                  </a:cubicBezTo>
                  <a:cubicBezTo>
                    <a:pt x="15" y="167"/>
                    <a:pt x="7" y="161"/>
                    <a:pt x="0" y="155"/>
                  </a:cubicBezTo>
                  <a:cubicBezTo>
                    <a:pt x="3" y="127"/>
                    <a:pt x="7" y="99"/>
                    <a:pt x="17" y="73"/>
                  </a:cubicBezTo>
                  <a:cubicBezTo>
                    <a:pt x="23" y="73"/>
                    <a:pt x="29" y="73"/>
                    <a:pt x="35" y="73"/>
                  </a:cubicBezTo>
                  <a:cubicBezTo>
                    <a:pt x="52" y="101"/>
                    <a:pt x="52" y="101"/>
                    <a:pt x="52" y="101"/>
                  </a:cubicBezTo>
                  <a:cubicBezTo>
                    <a:pt x="56" y="76"/>
                    <a:pt x="56" y="76"/>
                    <a:pt x="56" y="76"/>
                  </a:cubicBezTo>
                  <a:cubicBezTo>
                    <a:pt x="55" y="76"/>
                    <a:pt x="55" y="76"/>
                    <a:pt x="55" y="76"/>
                  </a:cubicBezTo>
                  <a:cubicBezTo>
                    <a:pt x="55" y="69"/>
                    <a:pt x="55" y="69"/>
                    <a:pt x="55" y="69"/>
                  </a:cubicBezTo>
                  <a:cubicBezTo>
                    <a:pt x="65" y="69"/>
                    <a:pt x="65" y="69"/>
                    <a:pt x="65" y="69"/>
                  </a:cubicBezTo>
                  <a:cubicBezTo>
                    <a:pt x="65" y="76"/>
                    <a:pt x="65" y="76"/>
                    <a:pt x="65" y="76"/>
                  </a:cubicBezTo>
                  <a:cubicBezTo>
                    <a:pt x="64" y="76"/>
                    <a:pt x="64" y="76"/>
                    <a:pt x="64" y="76"/>
                  </a:cubicBezTo>
                  <a:cubicBezTo>
                    <a:pt x="70" y="101"/>
                    <a:pt x="70" y="101"/>
                    <a:pt x="70" y="101"/>
                  </a:cubicBezTo>
                  <a:cubicBezTo>
                    <a:pt x="85" y="73"/>
                    <a:pt x="85" y="73"/>
                    <a:pt x="85" y="73"/>
                  </a:cubicBezTo>
                  <a:cubicBezTo>
                    <a:pt x="90" y="73"/>
                    <a:pt x="95" y="73"/>
                    <a:pt x="100" y="73"/>
                  </a:cubicBezTo>
                  <a:cubicBezTo>
                    <a:pt x="126" y="90"/>
                    <a:pt x="135" y="92"/>
                    <a:pt x="165" y="123"/>
                  </a:cubicBezTo>
                  <a:close/>
                  <a:moveTo>
                    <a:pt x="120" y="46"/>
                  </a:moveTo>
                  <a:cubicBezTo>
                    <a:pt x="120" y="80"/>
                    <a:pt x="120" y="80"/>
                    <a:pt x="120" y="80"/>
                  </a:cubicBezTo>
                  <a:cubicBezTo>
                    <a:pt x="134" y="80"/>
                    <a:pt x="134" y="80"/>
                    <a:pt x="134" y="80"/>
                  </a:cubicBezTo>
                  <a:cubicBezTo>
                    <a:pt x="134" y="87"/>
                    <a:pt x="134" y="87"/>
                    <a:pt x="134" y="87"/>
                  </a:cubicBezTo>
                  <a:cubicBezTo>
                    <a:pt x="151" y="100"/>
                    <a:pt x="151" y="100"/>
                    <a:pt x="151" y="100"/>
                  </a:cubicBezTo>
                  <a:cubicBezTo>
                    <a:pt x="151" y="80"/>
                    <a:pt x="151" y="80"/>
                    <a:pt x="151" y="80"/>
                  </a:cubicBezTo>
                  <a:cubicBezTo>
                    <a:pt x="321" y="80"/>
                    <a:pt x="321" y="80"/>
                    <a:pt x="321" y="80"/>
                  </a:cubicBezTo>
                  <a:cubicBezTo>
                    <a:pt x="321" y="196"/>
                    <a:pt x="321" y="196"/>
                    <a:pt x="321" y="196"/>
                  </a:cubicBezTo>
                  <a:cubicBezTo>
                    <a:pt x="151" y="196"/>
                    <a:pt x="151" y="196"/>
                    <a:pt x="151" y="196"/>
                  </a:cubicBezTo>
                  <a:cubicBezTo>
                    <a:pt x="151" y="137"/>
                    <a:pt x="151" y="137"/>
                    <a:pt x="151" y="137"/>
                  </a:cubicBezTo>
                  <a:cubicBezTo>
                    <a:pt x="134" y="132"/>
                    <a:pt x="134" y="132"/>
                    <a:pt x="134" y="132"/>
                  </a:cubicBezTo>
                  <a:cubicBezTo>
                    <a:pt x="134" y="205"/>
                    <a:pt x="134" y="205"/>
                    <a:pt x="134" y="205"/>
                  </a:cubicBezTo>
                  <a:cubicBezTo>
                    <a:pt x="134" y="214"/>
                    <a:pt x="134" y="214"/>
                    <a:pt x="134" y="214"/>
                  </a:cubicBezTo>
                  <a:cubicBezTo>
                    <a:pt x="142" y="214"/>
                    <a:pt x="142" y="214"/>
                    <a:pt x="142" y="214"/>
                  </a:cubicBezTo>
                  <a:cubicBezTo>
                    <a:pt x="330" y="214"/>
                    <a:pt x="330" y="214"/>
                    <a:pt x="330" y="214"/>
                  </a:cubicBezTo>
                  <a:cubicBezTo>
                    <a:pt x="338" y="214"/>
                    <a:pt x="338" y="214"/>
                    <a:pt x="338" y="214"/>
                  </a:cubicBezTo>
                  <a:cubicBezTo>
                    <a:pt x="338" y="205"/>
                    <a:pt x="338" y="205"/>
                    <a:pt x="338" y="205"/>
                  </a:cubicBezTo>
                  <a:cubicBezTo>
                    <a:pt x="338" y="80"/>
                    <a:pt x="338" y="80"/>
                    <a:pt x="338" y="80"/>
                  </a:cubicBezTo>
                  <a:cubicBezTo>
                    <a:pt x="355" y="80"/>
                    <a:pt x="355" y="80"/>
                    <a:pt x="355" y="80"/>
                  </a:cubicBezTo>
                  <a:cubicBezTo>
                    <a:pt x="355" y="46"/>
                    <a:pt x="355" y="46"/>
                    <a:pt x="355" y="46"/>
                  </a:cubicBezTo>
                  <a:cubicBezTo>
                    <a:pt x="120" y="46"/>
                    <a:pt x="120" y="46"/>
                    <a:pt x="120" y="46"/>
                  </a:cubicBezTo>
                  <a:close/>
                  <a:moveTo>
                    <a:pt x="234" y="180"/>
                  </a:moveTo>
                  <a:cubicBezTo>
                    <a:pt x="234" y="162"/>
                    <a:pt x="234" y="162"/>
                    <a:pt x="234" y="162"/>
                  </a:cubicBezTo>
                  <a:cubicBezTo>
                    <a:pt x="236" y="161"/>
                    <a:pt x="236" y="161"/>
                    <a:pt x="236" y="161"/>
                  </a:cubicBezTo>
                  <a:cubicBezTo>
                    <a:pt x="238" y="137"/>
                    <a:pt x="238" y="137"/>
                    <a:pt x="238" y="137"/>
                  </a:cubicBezTo>
                  <a:cubicBezTo>
                    <a:pt x="240" y="136"/>
                    <a:pt x="240" y="136"/>
                    <a:pt x="240" y="136"/>
                  </a:cubicBezTo>
                  <a:cubicBezTo>
                    <a:pt x="240" y="180"/>
                    <a:pt x="240" y="180"/>
                    <a:pt x="240" y="180"/>
                  </a:cubicBezTo>
                  <a:cubicBezTo>
                    <a:pt x="234" y="180"/>
                    <a:pt x="234" y="180"/>
                    <a:pt x="234" y="180"/>
                  </a:cubicBezTo>
                  <a:close/>
                  <a:moveTo>
                    <a:pt x="263" y="94"/>
                  </a:moveTo>
                  <a:cubicBezTo>
                    <a:pt x="244" y="94"/>
                    <a:pt x="244" y="94"/>
                    <a:pt x="244" y="94"/>
                  </a:cubicBezTo>
                  <a:cubicBezTo>
                    <a:pt x="226" y="95"/>
                    <a:pt x="226" y="95"/>
                    <a:pt x="226" y="95"/>
                  </a:cubicBezTo>
                  <a:cubicBezTo>
                    <a:pt x="232" y="105"/>
                    <a:pt x="232" y="105"/>
                    <a:pt x="232" y="105"/>
                  </a:cubicBezTo>
                  <a:cubicBezTo>
                    <a:pt x="225" y="110"/>
                    <a:pt x="225" y="110"/>
                    <a:pt x="225" y="110"/>
                  </a:cubicBezTo>
                  <a:cubicBezTo>
                    <a:pt x="223" y="111"/>
                    <a:pt x="223" y="111"/>
                    <a:pt x="223" y="111"/>
                  </a:cubicBezTo>
                  <a:cubicBezTo>
                    <a:pt x="223" y="114"/>
                    <a:pt x="223" y="114"/>
                    <a:pt x="223" y="114"/>
                  </a:cubicBezTo>
                  <a:cubicBezTo>
                    <a:pt x="221" y="143"/>
                    <a:pt x="221" y="143"/>
                    <a:pt x="221" y="143"/>
                  </a:cubicBezTo>
                  <a:cubicBezTo>
                    <a:pt x="205" y="128"/>
                    <a:pt x="205" y="128"/>
                    <a:pt x="205" y="128"/>
                  </a:cubicBezTo>
                  <a:cubicBezTo>
                    <a:pt x="199" y="122"/>
                    <a:pt x="199" y="122"/>
                    <a:pt x="199" y="122"/>
                  </a:cubicBezTo>
                  <a:cubicBezTo>
                    <a:pt x="195" y="130"/>
                    <a:pt x="195" y="130"/>
                    <a:pt x="195" y="130"/>
                  </a:cubicBezTo>
                  <a:cubicBezTo>
                    <a:pt x="186" y="149"/>
                    <a:pt x="186" y="149"/>
                    <a:pt x="186" y="149"/>
                  </a:cubicBezTo>
                  <a:cubicBezTo>
                    <a:pt x="183" y="145"/>
                    <a:pt x="183" y="145"/>
                    <a:pt x="183" y="145"/>
                  </a:cubicBezTo>
                  <a:cubicBezTo>
                    <a:pt x="180" y="141"/>
                    <a:pt x="180" y="141"/>
                    <a:pt x="180" y="141"/>
                  </a:cubicBezTo>
                  <a:cubicBezTo>
                    <a:pt x="176" y="142"/>
                    <a:pt x="176" y="142"/>
                    <a:pt x="176" y="142"/>
                  </a:cubicBezTo>
                  <a:cubicBezTo>
                    <a:pt x="157" y="148"/>
                    <a:pt x="157" y="148"/>
                    <a:pt x="157" y="148"/>
                  </a:cubicBezTo>
                  <a:cubicBezTo>
                    <a:pt x="160" y="159"/>
                    <a:pt x="160" y="159"/>
                    <a:pt x="160" y="159"/>
                  </a:cubicBezTo>
                  <a:cubicBezTo>
                    <a:pt x="175" y="155"/>
                    <a:pt x="175" y="155"/>
                    <a:pt x="175" y="155"/>
                  </a:cubicBezTo>
                  <a:cubicBezTo>
                    <a:pt x="182" y="165"/>
                    <a:pt x="182" y="165"/>
                    <a:pt x="182" y="165"/>
                  </a:cubicBezTo>
                  <a:cubicBezTo>
                    <a:pt x="192" y="164"/>
                    <a:pt x="192" y="164"/>
                    <a:pt x="192" y="164"/>
                  </a:cubicBezTo>
                  <a:cubicBezTo>
                    <a:pt x="203" y="142"/>
                    <a:pt x="203" y="142"/>
                    <a:pt x="203" y="142"/>
                  </a:cubicBezTo>
                  <a:cubicBezTo>
                    <a:pt x="222" y="160"/>
                    <a:pt x="222" y="160"/>
                    <a:pt x="222" y="160"/>
                  </a:cubicBezTo>
                  <a:cubicBezTo>
                    <a:pt x="232" y="156"/>
                    <a:pt x="232" y="156"/>
                    <a:pt x="232" y="156"/>
                  </a:cubicBezTo>
                  <a:cubicBezTo>
                    <a:pt x="234" y="118"/>
                    <a:pt x="234" y="118"/>
                    <a:pt x="234" y="118"/>
                  </a:cubicBezTo>
                  <a:cubicBezTo>
                    <a:pt x="239" y="115"/>
                    <a:pt x="239" y="115"/>
                    <a:pt x="239" y="115"/>
                  </a:cubicBezTo>
                  <a:cubicBezTo>
                    <a:pt x="246" y="126"/>
                    <a:pt x="246" y="126"/>
                    <a:pt x="246" y="126"/>
                  </a:cubicBezTo>
                  <a:cubicBezTo>
                    <a:pt x="254" y="110"/>
                    <a:pt x="254" y="110"/>
                    <a:pt x="254" y="110"/>
                  </a:cubicBezTo>
                  <a:cubicBezTo>
                    <a:pt x="263" y="94"/>
                    <a:pt x="263" y="94"/>
                    <a:pt x="263" y="94"/>
                  </a:cubicBezTo>
                  <a:close/>
                  <a:moveTo>
                    <a:pt x="178" y="180"/>
                  </a:moveTo>
                  <a:cubicBezTo>
                    <a:pt x="178" y="171"/>
                    <a:pt x="178" y="171"/>
                    <a:pt x="178" y="171"/>
                  </a:cubicBezTo>
                  <a:cubicBezTo>
                    <a:pt x="179" y="172"/>
                    <a:pt x="179" y="172"/>
                    <a:pt x="179" y="172"/>
                  </a:cubicBezTo>
                  <a:cubicBezTo>
                    <a:pt x="184" y="172"/>
                    <a:pt x="184" y="172"/>
                    <a:pt x="184" y="172"/>
                  </a:cubicBezTo>
                  <a:cubicBezTo>
                    <a:pt x="184" y="180"/>
                    <a:pt x="184" y="180"/>
                    <a:pt x="184" y="180"/>
                  </a:cubicBezTo>
                  <a:cubicBezTo>
                    <a:pt x="182" y="180"/>
                    <a:pt x="180" y="180"/>
                    <a:pt x="178" y="180"/>
                  </a:cubicBezTo>
                  <a:close/>
                  <a:moveTo>
                    <a:pt x="167" y="180"/>
                  </a:moveTo>
                  <a:cubicBezTo>
                    <a:pt x="167" y="165"/>
                    <a:pt x="167" y="165"/>
                    <a:pt x="167" y="165"/>
                  </a:cubicBezTo>
                  <a:cubicBezTo>
                    <a:pt x="173" y="163"/>
                    <a:pt x="173" y="163"/>
                    <a:pt x="173" y="163"/>
                  </a:cubicBezTo>
                  <a:cubicBezTo>
                    <a:pt x="173" y="163"/>
                    <a:pt x="173" y="163"/>
                    <a:pt x="173" y="163"/>
                  </a:cubicBezTo>
                  <a:cubicBezTo>
                    <a:pt x="173" y="180"/>
                    <a:pt x="173" y="180"/>
                    <a:pt x="173" y="180"/>
                  </a:cubicBezTo>
                  <a:cubicBezTo>
                    <a:pt x="167" y="180"/>
                    <a:pt x="167" y="180"/>
                    <a:pt x="167" y="180"/>
                  </a:cubicBezTo>
                  <a:close/>
                  <a:moveTo>
                    <a:pt x="189" y="180"/>
                  </a:moveTo>
                  <a:cubicBezTo>
                    <a:pt x="189" y="172"/>
                    <a:pt x="189" y="172"/>
                    <a:pt x="189" y="172"/>
                  </a:cubicBezTo>
                  <a:cubicBezTo>
                    <a:pt x="195" y="171"/>
                    <a:pt x="195" y="171"/>
                    <a:pt x="195" y="171"/>
                  </a:cubicBezTo>
                  <a:cubicBezTo>
                    <a:pt x="196" y="171"/>
                    <a:pt x="196" y="171"/>
                    <a:pt x="196" y="171"/>
                  </a:cubicBezTo>
                  <a:cubicBezTo>
                    <a:pt x="196" y="180"/>
                    <a:pt x="196" y="180"/>
                    <a:pt x="196" y="180"/>
                  </a:cubicBezTo>
                  <a:cubicBezTo>
                    <a:pt x="193" y="180"/>
                    <a:pt x="191" y="180"/>
                    <a:pt x="189" y="180"/>
                  </a:cubicBezTo>
                  <a:close/>
                  <a:moveTo>
                    <a:pt x="200" y="180"/>
                  </a:moveTo>
                  <a:cubicBezTo>
                    <a:pt x="200" y="160"/>
                    <a:pt x="200" y="160"/>
                    <a:pt x="200" y="160"/>
                  </a:cubicBezTo>
                  <a:cubicBezTo>
                    <a:pt x="204" y="152"/>
                    <a:pt x="204" y="152"/>
                    <a:pt x="204" y="152"/>
                  </a:cubicBezTo>
                  <a:cubicBezTo>
                    <a:pt x="207" y="155"/>
                    <a:pt x="207" y="155"/>
                    <a:pt x="207" y="155"/>
                  </a:cubicBezTo>
                  <a:cubicBezTo>
                    <a:pt x="207" y="180"/>
                    <a:pt x="207" y="180"/>
                    <a:pt x="207" y="180"/>
                  </a:cubicBezTo>
                  <a:cubicBezTo>
                    <a:pt x="205" y="180"/>
                    <a:pt x="203" y="180"/>
                    <a:pt x="200" y="180"/>
                  </a:cubicBezTo>
                  <a:close/>
                  <a:moveTo>
                    <a:pt x="212" y="180"/>
                  </a:moveTo>
                  <a:cubicBezTo>
                    <a:pt x="212" y="159"/>
                    <a:pt x="212" y="159"/>
                    <a:pt x="212" y="159"/>
                  </a:cubicBezTo>
                  <a:cubicBezTo>
                    <a:pt x="218" y="165"/>
                    <a:pt x="218" y="165"/>
                    <a:pt x="218" y="165"/>
                  </a:cubicBezTo>
                  <a:cubicBezTo>
                    <a:pt x="218" y="180"/>
                    <a:pt x="218" y="180"/>
                    <a:pt x="218" y="180"/>
                  </a:cubicBezTo>
                  <a:cubicBezTo>
                    <a:pt x="216" y="180"/>
                    <a:pt x="214" y="180"/>
                    <a:pt x="212" y="180"/>
                  </a:cubicBezTo>
                  <a:close/>
                  <a:moveTo>
                    <a:pt x="223" y="180"/>
                  </a:moveTo>
                  <a:cubicBezTo>
                    <a:pt x="223" y="167"/>
                    <a:pt x="223" y="167"/>
                    <a:pt x="223" y="167"/>
                  </a:cubicBezTo>
                  <a:cubicBezTo>
                    <a:pt x="229" y="164"/>
                    <a:pt x="229" y="164"/>
                    <a:pt x="229" y="164"/>
                  </a:cubicBezTo>
                  <a:cubicBezTo>
                    <a:pt x="229" y="180"/>
                    <a:pt x="229" y="180"/>
                    <a:pt x="229" y="180"/>
                  </a:cubicBezTo>
                  <a:cubicBezTo>
                    <a:pt x="227" y="180"/>
                    <a:pt x="225" y="180"/>
                    <a:pt x="223" y="180"/>
                  </a:cubicBezTo>
                  <a:close/>
                  <a:moveTo>
                    <a:pt x="285" y="123"/>
                  </a:moveTo>
                  <a:cubicBezTo>
                    <a:pt x="293" y="123"/>
                    <a:pt x="301" y="126"/>
                    <a:pt x="306" y="131"/>
                  </a:cubicBezTo>
                  <a:cubicBezTo>
                    <a:pt x="311" y="137"/>
                    <a:pt x="314" y="144"/>
                    <a:pt x="314" y="152"/>
                  </a:cubicBezTo>
                  <a:cubicBezTo>
                    <a:pt x="314" y="156"/>
                    <a:pt x="314" y="159"/>
                    <a:pt x="313" y="162"/>
                  </a:cubicBezTo>
                  <a:cubicBezTo>
                    <a:pt x="313" y="162"/>
                    <a:pt x="313" y="162"/>
                    <a:pt x="313" y="162"/>
                  </a:cubicBezTo>
                  <a:cubicBezTo>
                    <a:pt x="313" y="162"/>
                    <a:pt x="313" y="162"/>
                    <a:pt x="313" y="162"/>
                  </a:cubicBezTo>
                  <a:cubicBezTo>
                    <a:pt x="313" y="162"/>
                    <a:pt x="313" y="162"/>
                    <a:pt x="313" y="162"/>
                  </a:cubicBezTo>
                  <a:cubicBezTo>
                    <a:pt x="311" y="166"/>
                    <a:pt x="309" y="170"/>
                    <a:pt x="306" y="173"/>
                  </a:cubicBezTo>
                  <a:cubicBezTo>
                    <a:pt x="301" y="178"/>
                    <a:pt x="293" y="181"/>
                    <a:pt x="285" y="181"/>
                  </a:cubicBezTo>
                  <a:cubicBezTo>
                    <a:pt x="277" y="181"/>
                    <a:pt x="270" y="178"/>
                    <a:pt x="265" y="173"/>
                  </a:cubicBezTo>
                  <a:cubicBezTo>
                    <a:pt x="259" y="167"/>
                    <a:pt x="256" y="160"/>
                    <a:pt x="256" y="152"/>
                  </a:cubicBezTo>
                  <a:cubicBezTo>
                    <a:pt x="256" y="151"/>
                    <a:pt x="256" y="151"/>
                    <a:pt x="256" y="150"/>
                  </a:cubicBezTo>
                  <a:cubicBezTo>
                    <a:pt x="256" y="149"/>
                    <a:pt x="256" y="149"/>
                    <a:pt x="256" y="148"/>
                  </a:cubicBezTo>
                  <a:cubicBezTo>
                    <a:pt x="257" y="145"/>
                    <a:pt x="257" y="145"/>
                    <a:pt x="257" y="145"/>
                  </a:cubicBezTo>
                  <a:cubicBezTo>
                    <a:pt x="259" y="146"/>
                    <a:pt x="259" y="146"/>
                    <a:pt x="259" y="146"/>
                  </a:cubicBezTo>
                  <a:cubicBezTo>
                    <a:pt x="268" y="147"/>
                    <a:pt x="277" y="148"/>
                    <a:pt x="282" y="149"/>
                  </a:cubicBezTo>
                  <a:cubicBezTo>
                    <a:pt x="280" y="126"/>
                    <a:pt x="280" y="126"/>
                    <a:pt x="280" y="126"/>
                  </a:cubicBezTo>
                  <a:cubicBezTo>
                    <a:pt x="280" y="123"/>
                    <a:pt x="280" y="123"/>
                    <a:pt x="280" y="123"/>
                  </a:cubicBezTo>
                  <a:cubicBezTo>
                    <a:pt x="283" y="123"/>
                    <a:pt x="283" y="123"/>
                    <a:pt x="283" y="123"/>
                  </a:cubicBezTo>
                  <a:cubicBezTo>
                    <a:pt x="283" y="123"/>
                    <a:pt x="283" y="123"/>
                    <a:pt x="284" y="123"/>
                  </a:cubicBezTo>
                  <a:cubicBezTo>
                    <a:pt x="284" y="123"/>
                    <a:pt x="284" y="123"/>
                    <a:pt x="284" y="123"/>
                  </a:cubicBezTo>
                  <a:cubicBezTo>
                    <a:pt x="284" y="123"/>
                    <a:pt x="285" y="123"/>
                    <a:pt x="285" y="123"/>
                  </a:cubicBezTo>
                  <a:close/>
                  <a:moveTo>
                    <a:pt x="281" y="175"/>
                  </a:moveTo>
                  <a:cubicBezTo>
                    <a:pt x="279" y="175"/>
                    <a:pt x="278" y="175"/>
                    <a:pt x="277" y="174"/>
                  </a:cubicBezTo>
                  <a:cubicBezTo>
                    <a:pt x="306" y="162"/>
                    <a:pt x="306" y="162"/>
                    <a:pt x="306" y="162"/>
                  </a:cubicBezTo>
                  <a:cubicBezTo>
                    <a:pt x="306" y="164"/>
                    <a:pt x="305" y="165"/>
                    <a:pt x="305" y="165"/>
                  </a:cubicBezTo>
                  <a:cubicBezTo>
                    <a:pt x="281" y="175"/>
                    <a:pt x="281" y="175"/>
                    <a:pt x="281" y="175"/>
                  </a:cubicBezTo>
                  <a:close/>
                  <a:moveTo>
                    <a:pt x="302" y="169"/>
                  </a:moveTo>
                  <a:cubicBezTo>
                    <a:pt x="297" y="173"/>
                    <a:pt x="292" y="176"/>
                    <a:pt x="285" y="176"/>
                  </a:cubicBezTo>
                  <a:cubicBezTo>
                    <a:pt x="302" y="169"/>
                    <a:pt x="302" y="169"/>
                    <a:pt x="302" y="169"/>
                  </a:cubicBezTo>
                  <a:close/>
                  <a:moveTo>
                    <a:pt x="286" y="135"/>
                  </a:moveTo>
                  <a:cubicBezTo>
                    <a:pt x="286" y="133"/>
                    <a:pt x="286" y="133"/>
                    <a:pt x="286" y="133"/>
                  </a:cubicBezTo>
                  <a:cubicBezTo>
                    <a:pt x="294" y="130"/>
                    <a:pt x="294" y="130"/>
                    <a:pt x="294" y="130"/>
                  </a:cubicBezTo>
                  <a:cubicBezTo>
                    <a:pt x="295" y="130"/>
                    <a:pt x="296" y="131"/>
                    <a:pt x="297" y="131"/>
                  </a:cubicBezTo>
                  <a:cubicBezTo>
                    <a:pt x="286" y="135"/>
                    <a:pt x="286" y="135"/>
                    <a:pt x="286" y="135"/>
                  </a:cubicBezTo>
                  <a:close/>
                  <a:moveTo>
                    <a:pt x="299" y="133"/>
                  </a:moveTo>
                  <a:cubicBezTo>
                    <a:pt x="300" y="133"/>
                    <a:pt x="300" y="134"/>
                    <a:pt x="301" y="134"/>
                  </a:cubicBezTo>
                  <a:cubicBezTo>
                    <a:pt x="287" y="140"/>
                    <a:pt x="287" y="140"/>
                    <a:pt x="287" y="140"/>
                  </a:cubicBezTo>
                  <a:cubicBezTo>
                    <a:pt x="287" y="138"/>
                    <a:pt x="287" y="138"/>
                    <a:pt x="287" y="138"/>
                  </a:cubicBezTo>
                  <a:cubicBezTo>
                    <a:pt x="299" y="133"/>
                    <a:pt x="299" y="133"/>
                    <a:pt x="299" y="133"/>
                  </a:cubicBezTo>
                  <a:close/>
                  <a:moveTo>
                    <a:pt x="274" y="173"/>
                  </a:moveTo>
                  <a:cubicBezTo>
                    <a:pt x="274" y="173"/>
                    <a:pt x="273" y="172"/>
                    <a:pt x="272" y="172"/>
                  </a:cubicBezTo>
                  <a:cubicBezTo>
                    <a:pt x="308" y="157"/>
                    <a:pt x="308" y="157"/>
                    <a:pt x="308" y="157"/>
                  </a:cubicBezTo>
                  <a:cubicBezTo>
                    <a:pt x="308" y="158"/>
                    <a:pt x="308" y="159"/>
                    <a:pt x="308" y="160"/>
                  </a:cubicBezTo>
                  <a:cubicBezTo>
                    <a:pt x="274" y="173"/>
                    <a:pt x="274" y="173"/>
                    <a:pt x="274" y="173"/>
                  </a:cubicBezTo>
                  <a:close/>
                  <a:moveTo>
                    <a:pt x="270" y="170"/>
                  </a:moveTo>
                  <a:cubicBezTo>
                    <a:pt x="269" y="170"/>
                    <a:pt x="269" y="169"/>
                    <a:pt x="268" y="169"/>
                  </a:cubicBezTo>
                  <a:cubicBezTo>
                    <a:pt x="268" y="169"/>
                    <a:pt x="268" y="169"/>
                    <a:pt x="268" y="169"/>
                  </a:cubicBezTo>
                  <a:cubicBezTo>
                    <a:pt x="309" y="152"/>
                    <a:pt x="309" y="152"/>
                    <a:pt x="309" y="152"/>
                  </a:cubicBezTo>
                  <a:cubicBezTo>
                    <a:pt x="309" y="153"/>
                    <a:pt x="309" y="154"/>
                    <a:pt x="309" y="154"/>
                  </a:cubicBezTo>
                  <a:cubicBezTo>
                    <a:pt x="270" y="170"/>
                    <a:pt x="270" y="170"/>
                    <a:pt x="270" y="170"/>
                  </a:cubicBezTo>
                  <a:close/>
                  <a:moveTo>
                    <a:pt x="267" y="167"/>
                  </a:moveTo>
                  <a:cubicBezTo>
                    <a:pt x="266" y="166"/>
                    <a:pt x="266" y="166"/>
                    <a:pt x="265" y="165"/>
                  </a:cubicBezTo>
                  <a:cubicBezTo>
                    <a:pt x="308" y="148"/>
                    <a:pt x="308" y="148"/>
                    <a:pt x="308" y="148"/>
                  </a:cubicBezTo>
                  <a:cubicBezTo>
                    <a:pt x="309" y="148"/>
                    <a:pt x="309" y="149"/>
                    <a:pt x="309" y="150"/>
                  </a:cubicBezTo>
                  <a:cubicBezTo>
                    <a:pt x="267" y="167"/>
                    <a:pt x="267" y="167"/>
                    <a:pt x="267" y="167"/>
                  </a:cubicBezTo>
                  <a:close/>
                  <a:moveTo>
                    <a:pt x="264" y="163"/>
                  </a:moveTo>
                  <a:cubicBezTo>
                    <a:pt x="264" y="162"/>
                    <a:pt x="264" y="162"/>
                    <a:pt x="263" y="161"/>
                  </a:cubicBezTo>
                  <a:cubicBezTo>
                    <a:pt x="281" y="154"/>
                    <a:pt x="281" y="154"/>
                    <a:pt x="281" y="154"/>
                  </a:cubicBezTo>
                  <a:cubicBezTo>
                    <a:pt x="283" y="155"/>
                    <a:pt x="285" y="155"/>
                    <a:pt x="285" y="155"/>
                  </a:cubicBezTo>
                  <a:cubicBezTo>
                    <a:pt x="264" y="163"/>
                    <a:pt x="264" y="163"/>
                    <a:pt x="264" y="163"/>
                  </a:cubicBezTo>
                  <a:close/>
                  <a:moveTo>
                    <a:pt x="285" y="155"/>
                  </a:moveTo>
                  <a:cubicBezTo>
                    <a:pt x="288" y="152"/>
                    <a:pt x="288" y="152"/>
                    <a:pt x="288" y="152"/>
                  </a:cubicBezTo>
                  <a:cubicBezTo>
                    <a:pt x="288" y="151"/>
                    <a:pt x="288" y="151"/>
                    <a:pt x="288" y="151"/>
                  </a:cubicBezTo>
                  <a:cubicBezTo>
                    <a:pt x="307" y="143"/>
                    <a:pt x="307" y="143"/>
                    <a:pt x="307" y="143"/>
                  </a:cubicBezTo>
                  <a:cubicBezTo>
                    <a:pt x="308" y="144"/>
                    <a:pt x="308" y="145"/>
                    <a:pt x="308" y="145"/>
                  </a:cubicBezTo>
                  <a:cubicBezTo>
                    <a:pt x="285" y="155"/>
                    <a:pt x="285" y="155"/>
                    <a:pt x="285" y="155"/>
                  </a:cubicBezTo>
                  <a:close/>
                  <a:moveTo>
                    <a:pt x="263" y="159"/>
                  </a:moveTo>
                  <a:cubicBezTo>
                    <a:pt x="262" y="158"/>
                    <a:pt x="262" y="158"/>
                    <a:pt x="262" y="157"/>
                  </a:cubicBezTo>
                  <a:cubicBezTo>
                    <a:pt x="272" y="153"/>
                    <a:pt x="272" y="153"/>
                    <a:pt x="272" y="153"/>
                  </a:cubicBezTo>
                  <a:cubicBezTo>
                    <a:pt x="273" y="153"/>
                    <a:pt x="275" y="153"/>
                    <a:pt x="276" y="154"/>
                  </a:cubicBezTo>
                  <a:cubicBezTo>
                    <a:pt x="263" y="159"/>
                    <a:pt x="263" y="159"/>
                    <a:pt x="263" y="159"/>
                  </a:cubicBezTo>
                  <a:close/>
                  <a:moveTo>
                    <a:pt x="288" y="149"/>
                  </a:moveTo>
                  <a:cubicBezTo>
                    <a:pt x="288" y="147"/>
                    <a:pt x="288" y="147"/>
                    <a:pt x="288" y="147"/>
                  </a:cubicBezTo>
                  <a:cubicBezTo>
                    <a:pt x="305" y="140"/>
                    <a:pt x="305" y="140"/>
                    <a:pt x="305" y="140"/>
                  </a:cubicBezTo>
                  <a:cubicBezTo>
                    <a:pt x="306" y="140"/>
                    <a:pt x="306" y="141"/>
                    <a:pt x="306" y="141"/>
                  </a:cubicBezTo>
                  <a:cubicBezTo>
                    <a:pt x="288" y="149"/>
                    <a:pt x="288" y="149"/>
                    <a:pt x="288" y="149"/>
                  </a:cubicBezTo>
                  <a:close/>
                  <a:moveTo>
                    <a:pt x="262" y="155"/>
                  </a:moveTo>
                  <a:cubicBezTo>
                    <a:pt x="262" y="154"/>
                    <a:pt x="262" y="153"/>
                    <a:pt x="262" y="153"/>
                  </a:cubicBezTo>
                  <a:cubicBezTo>
                    <a:pt x="263" y="152"/>
                    <a:pt x="263" y="152"/>
                    <a:pt x="263" y="152"/>
                  </a:cubicBezTo>
                  <a:cubicBezTo>
                    <a:pt x="265" y="152"/>
                    <a:pt x="266" y="152"/>
                    <a:pt x="267" y="152"/>
                  </a:cubicBezTo>
                  <a:cubicBezTo>
                    <a:pt x="262" y="155"/>
                    <a:pt x="262" y="155"/>
                    <a:pt x="262" y="155"/>
                  </a:cubicBezTo>
                  <a:close/>
                  <a:moveTo>
                    <a:pt x="287" y="144"/>
                  </a:moveTo>
                  <a:cubicBezTo>
                    <a:pt x="287" y="142"/>
                    <a:pt x="287" y="142"/>
                    <a:pt x="287" y="142"/>
                  </a:cubicBezTo>
                  <a:cubicBezTo>
                    <a:pt x="303" y="136"/>
                    <a:pt x="303" y="136"/>
                    <a:pt x="303" y="136"/>
                  </a:cubicBezTo>
                  <a:cubicBezTo>
                    <a:pt x="303" y="136"/>
                    <a:pt x="304" y="137"/>
                    <a:pt x="304" y="138"/>
                  </a:cubicBezTo>
                  <a:cubicBezTo>
                    <a:pt x="287" y="144"/>
                    <a:pt x="287" y="144"/>
                    <a:pt x="287" y="144"/>
                  </a:cubicBezTo>
                  <a:close/>
                  <a:moveTo>
                    <a:pt x="286" y="131"/>
                  </a:moveTo>
                  <a:cubicBezTo>
                    <a:pt x="286" y="128"/>
                    <a:pt x="286" y="128"/>
                    <a:pt x="286" y="128"/>
                  </a:cubicBezTo>
                  <a:cubicBezTo>
                    <a:pt x="287" y="128"/>
                    <a:pt x="289" y="129"/>
                    <a:pt x="291" y="129"/>
                  </a:cubicBezTo>
                  <a:cubicBezTo>
                    <a:pt x="286" y="131"/>
                    <a:pt x="286" y="131"/>
                    <a:pt x="286" y="131"/>
                  </a:cubicBezTo>
                  <a:close/>
                  <a:moveTo>
                    <a:pt x="251" y="137"/>
                  </a:moveTo>
                  <a:cubicBezTo>
                    <a:pt x="252" y="132"/>
                    <a:pt x="255" y="127"/>
                    <a:pt x="258" y="123"/>
                  </a:cubicBezTo>
                  <a:cubicBezTo>
                    <a:pt x="262" y="119"/>
                    <a:pt x="267" y="117"/>
                    <a:pt x="273" y="116"/>
                  </a:cubicBezTo>
                  <a:cubicBezTo>
                    <a:pt x="276" y="116"/>
                    <a:pt x="276" y="116"/>
                    <a:pt x="276" y="116"/>
                  </a:cubicBezTo>
                  <a:cubicBezTo>
                    <a:pt x="276" y="119"/>
                    <a:pt x="276" y="119"/>
                    <a:pt x="276" y="119"/>
                  </a:cubicBezTo>
                  <a:cubicBezTo>
                    <a:pt x="278" y="140"/>
                    <a:pt x="278" y="140"/>
                    <a:pt x="278" y="140"/>
                  </a:cubicBezTo>
                  <a:cubicBezTo>
                    <a:pt x="275" y="143"/>
                    <a:pt x="275" y="143"/>
                    <a:pt x="275" y="143"/>
                  </a:cubicBezTo>
                  <a:cubicBezTo>
                    <a:pt x="275" y="143"/>
                    <a:pt x="263" y="142"/>
                    <a:pt x="254" y="140"/>
                  </a:cubicBezTo>
                  <a:cubicBezTo>
                    <a:pt x="251" y="140"/>
                    <a:pt x="251" y="140"/>
                    <a:pt x="251" y="140"/>
                  </a:cubicBezTo>
                  <a:cubicBezTo>
                    <a:pt x="251" y="137"/>
                    <a:pt x="251" y="137"/>
                    <a:pt x="251" y="137"/>
                  </a:cubicBezTo>
                  <a:close/>
                  <a:moveTo>
                    <a:pt x="262" y="127"/>
                  </a:moveTo>
                  <a:cubicBezTo>
                    <a:pt x="265" y="125"/>
                    <a:pt x="268" y="123"/>
                    <a:pt x="271" y="122"/>
                  </a:cubicBezTo>
                  <a:cubicBezTo>
                    <a:pt x="272" y="137"/>
                    <a:pt x="272" y="137"/>
                    <a:pt x="272" y="137"/>
                  </a:cubicBezTo>
                  <a:cubicBezTo>
                    <a:pt x="269" y="137"/>
                    <a:pt x="263" y="136"/>
                    <a:pt x="257" y="135"/>
                  </a:cubicBezTo>
                  <a:cubicBezTo>
                    <a:pt x="258" y="132"/>
                    <a:pt x="260" y="129"/>
                    <a:pt x="262" y="127"/>
                  </a:cubicBezTo>
                  <a:close/>
                  <a:moveTo>
                    <a:pt x="252" y="253"/>
                  </a:moveTo>
                  <a:cubicBezTo>
                    <a:pt x="265" y="253"/>
                    <a:pt x="265" y="253"/>
                    <a:pt x="265" y="253"/>
                  </a:cubicBezTo>
                  <a:cubicBezTo>
                    <a:pt x="282" y="285"/>
                    <a:pt x="282" y="285"/>
                    <a:pt x="282" y="285"/>
                  </a:cubicBezTo>
                  <a:cubicBezTo>
                    <a:pt x="270" y="285"/>
                    <a:pt x="270" y="285"/>
                    <a:pt x="270" y="285"/>
                  </a:cubicBezTo>
                  <a:cubicBezTo>
                    <a:pt x="252" y="253"/>
                    <a:pt x="252" y="253"/>
                    <a:pt x="252" y="253"/>
                  </a:cubicBezTo>
                  <a:close/>
                  <a:moveTo>
                    <a:pt x="222" y="253"/>
                  </a:moveTo>
                  <a:cubicBezTo>
                    <a:pt x="210" y="253"/>
                    <a:pt x="210" y="253"/>
                    <a:pt x="210" y="253"/>
                  </a:cubicBezTo>
                  <a:cubicBezTo>
                    <a:pt x="193" y="285"/>
                    <a:pt x="193" y="285"/>
                    <a:pt x="193" y="285"/>
                  </a:cubicBezTo>
                  <a:cubicBezTo>
                    <a:pt x="205" y="285"/>
                    <a:pt x="205" y="285"/>
                    <a:pt x="205" y="285"/>
                  </a:cubicBezTo>
                  <a:cubicBezTo>
                    <a:pt x="222" y="253"/>
                    <a:pt x="222" y="253"/>
                    <a:pt x="222" y="253"/>
                  </a:cubicBezTo>
                  <a:close/>
                  <a:moveTo>
                    <a:pt x="227" y="226"/>
                  </a:moveTo>
                  <a:cubicBezTo>
                    <a:pt x="247" y="226"/>
                    <a:pt x="247" y="226"/>
                    <a:pt x="247" y="226"/>
                  </a:cubicBezTo>
                  <a:cubicBezTo>
                    <a:pt x="247" y="286"/>
                    <a:pt x="247" y="286"/>
                    <a:pt x="247" y="286"/>
                  </a:cubicBezTo>
                  <a:cubicBezTo>
                    <a:pt x="227" y="286"/>
                    <a:pt x="227" y="286"/>
                    <a:pt x="227" y="286"/>
                  </a:cubicBezTo>
                  <a:cubicBezTo>
                    <a:pt x="227" y="226"/>
                    <a:pt x="227" y="226"/>
                    <a:pt x="227" y="226"/>
                  </a:cubicBezTo>
                  <a:close/>
                  <a:moveTo>
                    <a:pt x="41" y="45"/>
                  </a:moveTo>
                  <a:cubicBezTo>
                    <a:pt x="40" y="36"/>
                    <a:pt x="40" y="31"/>
                    <a:pt x="42" y="22"/>
                  </a:cubicBezTo>
                  <a:cubicBezTo>
                    <a:pt x="52" y="35"/>
                    <a:pt x="66" y="26"/>
                    <a:pt x="77" y="23"/>
                  </a:cubicBezTo>
                  <a:cubicBezTo>
                    <a:pt x="78" y="30"/>
                    <a:pt x="79" y="35"/>
                    <a:pt x="78" y="45"/>
                  </a:cubicBezTo>
                  <a:cubicBezTo>
                    <a:pt x="87" y="38"/>
                    <a:pt x="87" y="19"/>
                    <a:pt x="82" y="12"/>
                  </a:cubicBezTo>
                  <a:cubicBezTo>
                    <a:pt x="74" y="0"/>
                    <a:pt x="46" y="0"/>
                    <a:pt x="38" y="10"/>
                  </a:cubicBezTo>
                  <a:cubicBezTo>
                    <a:pt x="35" y="14"/>
                    <a:pt x="30" y="39"/>
                    <a:pt x="41" y="4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18" name="组合 14"/>
          <p:cNvGrpSpPr/>
          <p:nvPr/>
        </p:nvGrpSpPr>
        <p:grpSpPr bwMode="auto">
          <a:xfrm>
            <a:off x="4179285" y="3006912"/>
            <a:ext cx="1598356" cy="1124737"/>
            <a:chOff x="0" y="0"/>
            <a:chExt cx="1624019" cy="1147515"/>
          </a:xfrm>
        </p:grpSpPr>
        <p:grpSp>
          <p:nvGrpSpPr>
            <p:cNvPr id="19" name="组合 19"/>
            <p:cNvGrpSpPr/>
            <p:nvPr/>
          </p:nvGrpSpPr>
          <p:grpSpPr bwMode="auto">
            <a:xfrm rot="10800000">
              <a:off x="0" y="0"/>
              <a:ext cx="1624019" cy="1147515"/>
              <a:chOff x="0" y="0"/>
              <a:chExt cx="2070437" cy="1462949"/>
            </a:xfrm>
          </p:grpSpPr>
          <p:sp>
            <p:nvSpPr>
              <p:cNvPr id="21" name="等腰三角形 6"/>
              <p:cNvSpPr/>
              <p:nvPr/>
            </p:nvSpPr>
            <p:spPr bwMode="auto">
              <a:xfrm>
                <a:off x="12143" y="898408"/>
                <a:ext cx="597047"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22" name="右箭头 5"/>
              <p:cNvSpPr/>
              <p:nvPr/>
            </p:nvSpPr>
            <p:spPr bwMode="auto">
              <a:xfrm>
                <a:off x="2025" y="0"/>
                <a:ext cx="2070436"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20" name="Freeform 16"/>
            <p:cNvSpPr>
              <a:spLocks noEditPoints="true"/>
            </p:cNvSpPr>
            <p:nvPr/>
          </p:nvSpPr>
          <p:spPr bwMode="auto">
            <a:xfrm>
              <a:off x="256299" y="532166"/>
              <a:ext cx="372990" cy="308845"/>
            </a:xfrm>
            <a:custGeom>
              <a:avLst/>
              <a:gdLst>
                <a:gd name="T0" fmla="*/ 275249 w 332"/>
                <a:gd name="T1" fmla="*/ 25831 h 275"/>
                <a:gd name="T2" fmla="*/ 317940 w 332"/>
                <a:gd name="T3" fmla="*/ 52784 h 275"/>
                <a:gd name="T4" fmla="*/ 270755 w 332"/>
                <a:gd name="T5" fmla="*/ 11231 h 275"/>
                <a:gd name="T6" fmla="*/ 126951 w 332"/>
                <a:gd name="T7" fmla="*/ 227984 h 275"/>
                <a:gd name="T8" fmla="*/ 78642 w 332"/>
                <a:gd name="T9" fmla="*/ 250445 h 275"/>
                <a:gd name="T10" fmla="*/ 101112 w 332"/>
                <a:gd name="T11" fmla="*/ 299860 h 275"/>
                <a:gd name="T12" fmla="*/ 39321 w 332"/>
                <a:gd name="T13" fmla="*/ 308845 h 275"/>
                <a:gd name="T14" fmla="*/ 60667 w 332"/>
                <a:gd name="T15" fmla="*/ 283014 h 275"/>
                <a:gd name="T16" fmla="*/ 16852 w 332"/>
                <a:gd name="T17" fmla="*/ 250445 h 275"/>
                <a:gd name="T18" fmla="*/ 23593 w 332"/>
                <a:gd name="T19" fmla="*/ 223491 h 275"/>
                <a:gd name="T20" fmla="*/ 0 w 332"/>
                <a:gd name="T21" fmla="*/ 130276 h 275"/>
                <a:gd name="T22" fmla="*/ 48309 w 332"/>
                <a:gd name="T23" fmla="*/ 204399 h 275"/>
                <a:gd name="T24" fmla="*/ 50556 w 332"/>
                <a:gd name="T25" fmla="*/ 222368 h 275"/>
                <a:gd name="T26" fmla="*/ 56173 w 332"/>
                <a:gd name="T27" fmla="*/ 90969 h 275"/>
                <a:gd name="T28" fmla="*/ 58420 w 332"/>
                <a:gd name="T29" fmla="*/ 77492 h 275"/>
                <a:gd name="T30" fmla="*/ 101112 w 332"/>
                <a:gd name="T31" fmla="*/ 29200 h 275"/>
                <a:gd name="T32" fmla="*/ 103359 w 332"/>
                <a:gd name="T33" fmla="*/ 40431 h 275"/>
                <a:gd name="T34" fmla="*/ 103359 w 332"/>
                <a:gd name="T35" fmla="*/ 53907 h 275"/>
                <a:gd name="T36" fmla="*/ 104482 w 332"/>
                <a:gd name="T37" fmla="*/ 68507 h 275"/>
                <a:gd name="T38" fmla="*/ 101112 w 332"/>
                <a:gd name="T39" fmla="*/ 81984 h 275"/>
                <a:gd name="T40" fmla="*/ 89877 w 332"/>
                <a:gd name="T41" fmla="*/ 98830 h 275"/>
                <a:gd name="T42" fmla="*/ 185372 w 332"/>
                <a:gd name="T43" fmla="*/ 121292 h 275"/>
                <a:gd name="T44" fmla="*/ 203347 w 332"/>
                <a:gd name="T45" fmla="*/ 134769 h 275"/>
                <a:gd name="T46" fmla="*/ 233680 w 332"/>
                <a:gd name="T47" fmla="*/ 88723 h 275"/>
                <a:gd name="T48" fmla="*/ 262891 w 332"/>
                <a:gd name="T49" fmla="*/ 98830 h 275"/>
                <a:gd name="T50" fmla="*/ 264014 w 332"/>
                <a:gd name="T51" fmla="*/ 103323 h 275"/>
                <a:gd name="T52" fmla="*/ 279743 w 332"/>
                <a:gd name="T53" fmla="*/ 131400 h 275"/>
                <a:gd name="T54" fmla="*/ 267384 w 332"/>
                <a:gd name="T55" fmla="*/ 103323 h 275"/>
                <a:gd name="T56" fmla="*/ 271878 w 332"/>
                <a:gd name="T57" fmla="*/ 95461 h 275"/>
                <a:gd name="T58" fmla="*/ 266261 w 332"/>
                <a:gd name="T59" fmla="*/ 77492 h 275"/>
                <a:gd name="T60" fmla="*/ 279743 w 332"/>
                <a:gd name="T61" fmla="*/ 69631 h 275"/>
                <a:gd name="T62" fmla="*/ 287607 w 332"/>
                <a:gd name="T63" fmla="*/ 108938 h 275"/>
                <a:gd name="T64" fmla="*/ 289854 w 332"/>
                <a:gd name="T65" fmla="*/ 84230 h 275"/>
                <a:gd name="T66" fmla="*/ 299965 w 332"/>
                <a:gd name="T67" fmla="*/ 78615 h 275"/>
                <a:gd name="T68" fmla="*/ 299965 w 332"/>
                <a:gd name="T69" fmla="*/ 87600 h 275"/>
                <a:gd name="T70" fmla="*/ 312323 w 332"/>
                <a:gd name="T71" fmla="*/ 88723 h 275"/>
                <a:gd name="T72" fmla="*/ 324681 w 332"/>
                <a:gd name="T73" fmla="*/ 77492 h 275"/>
                <a:gd name="T74" fmla="*/ 319064 w 332"/>
                <a:gd name="T75" fmla="*/ 95461 h 275"/>
                <a:gd name="T76" fmla="*/ 323558 w 332"/>
                <a:gd name="T77" fmla="*/ 103323 h 275"/>
                <a:gd name="T78" fmla="*/ 310076 w 332"/>
                <a:gd name="T79" fmla="*/ 129153 h 275"/>
                <a:gd name="T80" fmla="*/ 306706 w 332"/>
                <a:gd name="T81" fmla="*/ 133646 h 275"/>
                <a:gd name="T82" fmla="*/ 325805 w 332"/>
                <a:gd name="T83" fmla="*/ 103323 h 275"/>
                <a:gd name="T84" fmla="*/ 322434 w 332"/>
                <a:gd name="T85" fmla="*/ 98830 h 275"/>
                <a:gd name="T86" fmla="*/ 325805 w 332"/>
                <a:gd name="T87" fmla="*/ 77492 h 275"/>
                <a:gd name="T88" fmla="*/ 361755 w 332"/>
                <a:gd name="T89" fmla="*/ 134769 h 275"/>
                <a:gd name="T90" fmla="*/ 372990 w 332"/>
                <a:gd name="T91" fmla="*/ 156107 h 275"/>
                <a:gd name="T92" fmla="*/ 372990 w 332"/>
                <a:gd name="T93" fmla="*/ 307722 h 275"/>
                <a:gd name="T94" fmla="*/ 213458 w 332"/>
                <a:gd name="T95" fmla="*/ 165092 h 275"/>
                <a:gd name="T96" fmla="*/ 165149 w 332"/>
                <a:gd name="T97" fmla="*/ 139261 h 275"/>
                <a:gd name="T98" fmla="*/ 114593 w 332"/>
                <a:gd name="T99" fmla="*/ 186430 h 275"/>
                <a:gd name="T100" fmla="*/ 147174 w 332"/>
                <a:gd name="T101" fmla="*/ 308845 h 275"/>
                <a:gd name="T102" fmla="*/ 146050 w 332"/>
                <a:gd name="T103" fmla="*/ 229107 h 275"/>
                <a:gd name="T104" fmla="*/ 253903 w 332"/>
                <a:gd name="T105" fmla="*/ 134769 h 275"/>
                <a:gd name="T106" fmla="*/ 255026 w 332"/>
                <a:gd name="T107" fmla="*/ 120169 h 275"/>
                <a:gd name="T108" fmla="*/ 253903 w 332"/>
                <a:gd name="T109" fmla="*/ 134769 h 275"/>
                <a:gd name="T110" fmla="*/ 338163 w 332"/>
                <a:gd name="T111" fmla="*/ 134769 h 275"/>
                <a:gd name="T112" fmla="*/ 337039 w 332"/>
                <a:gd name="T113" fmla="*/ 120169 h 2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2" h="275">
                  <a:moveTo>
                    <a:pt x="244" y="46"/>
                  </a:moveTo>
                  <a:cubicBezTo>
                    <a:pt x="243" y="38"/>
                    <a:pt x="243" y="32"/>
                    <a:pt x="245" y="23"/>
                  </a:cubicBezTo>
                  <a:cubicBezTo>
                    <a:pt x="255" y="37"/>
                    <a:pt x="270" y="27"/>
                    <a:pt x="281" y="24"/>
                  </a:cubicBezTo>
                  <a:cubicBezTo>
                    <a:pt x="283" y="31"/>
                    <a:pt x="283" y="37"/>
                    <a:pt x="283" y="47"/>
                  </a:cubicBezTo>
                  <a:cubicBezTo>
                    <a:pt x="291" y="39"/>
                    <a:pt x="291" y="19"/>
                    <a:pt x="286" y="12"/>
                  </a:cubicBezTo>
                  <a:cubicBezTo>
                    <a:pt x="278" y="1"/>
                    <a:pt x="249" y="0"/>
                    <a:pt x="241" y="10"/>
                  </a:cubicBezTo>
                  <a:cubicBezTo>
                    <a:pt x="237" y="14"/>
                    <a:pt x="233" y="41"/>
                    <a:pt x="244" y="46"/>
                  </a:cubicBezTo>
                  <a:close/>
                  <a:moveTo>
                    <a:pt x="113" y="203"/>
                  </a:moveTo>
                  <a:cubicBezTo>
                    <a:pt x="113" y="211"/>
                    <a:pt x="113" y="211"/>
                    <a:pt x="113" y="211"/>
                  </a:cubicBezTo>
                  <a:cubicBezTo>
                    <a:pt x="70" y="223"/>
                    <a:pt x="70" y="223"/>
                    <a:pt x="70" y="223"/>
                  </a:cubicBezTo>
                  <a:cubicBezTo>
                    <a:pt x="70" y="252"/>
                    <a:pt x="70" y="252"/>
                    <a:pt x="70" y="252"/>
                  </a:cubicBezTo>
                  <a:cubicBezTo>
                    <a:pt x="90" y="267"/>
                    <a:pt x="90" y="267"/>
                    <a:pt x="90" y="267"/>
                  </a:cubicBezTo>
                  <a:cubicBezTo>
                    <a:pt x="90" y="275"/>
                    <a:pt x="90" y="275"/>
                    <a:pt x="90" y="275"/>
                  </a:cubicBezTo>
                  <a:cubicBezTo>
                    <a:pt x="35" y="275"/>
                    <a:pt x="35" y="275"/>
                    <a:pt x="35" y="275"/>
                  </a:cubicBezTo>
                  <a:cubicBezTo>
                    <a:pt x="35" y="266"/>
                    <a:pt x="35" y="266"/>
                    <a:pt x="35" y="266"/>
                  </a:cubicBezTo>
                  <a:cubicBezTo>
                    <a:pt x="54" y="252"/>
                    <a:pt x="54" y="252"/>
                    <a:pt x="54" y="252"/>
                  </a:cubicBezTo>
                  <a:cubicBezTo>
                    <a:pt x="54" y="223"/>
                    <a:pt x="54" y="223"/>
                    <a:pt x="54" y="223"/>
                  </a:cubicBezTo>
                  <a:cubicBezTo>
                    <a:pt x="15" y="223"/>
                    <a:pt x="15" y="223"/>
                    <a:pt x="15" y="223"/>
                  </a:cubicBezTo>
                  <a:cubicBezTo>
                    <a:pt x="12" y="202"/>
                    <a:pt x="12" y="202"/>
                    <a:pt x="12" y="202"/>
                  </a:cubicBezTo>
                  <a:cubicBezTo>
                    <a:pt x="21" y="199"/>
                    <a:pt x="21" y="199"/>
                    <a:pt x="21" y="199"/>
                  </a:cubicBezTo>
                  <a:cubicBezTo>
                    <a:pt x="9" y="182"/>
                    <a:pt x="9" y="182"/>
                    <a:pt x="9" y="182"/>
                  </a:cubicBezTo>
                  <a:cubicBezTo>
                    <a:pt x="0" y="116"/>
                    <a:pt x="0" y="116"/>
                    <a:pt x="0" y="116"/>
                  </a:cubicBezTo>
                  <a:cubicBezTo>
                    <a:pt x="33" y="116"/>
                    <a:pt x="33" y="116"/>
                    <a:pt x="33" y="116"/>
                  </a:cubicBezTo>
                  <a:cubicBezTo>
                    <a:pt x="43" y="182"/>
                    <a:pt x="43" y="182"/>
                    <a:pt x="43" y="182"/>
                  </a:cubicBezTo>
                  <a:cubicBezTo>
                    <a:pt x="34" y="198"/>
                    <a:pt x="34" y="198"/>
                    <a:pt x="34" y="198"/>
                  </a:cubicBezTo>
                  <a:cubicBezTo>
                    <a:pt x="45" y="198"/>
                    <a:pt x="45" y="198"/>
                    <a:pt x="45" y="198"/>
                  </a:cubicBezTo>
                  <a:cubicBezTo>
                    <a:pt x="50" y="198"/>
                    <a:pt x="50" y="198"/>
                    <a:pt x="50" y="198"/>
                  </a:cubicBezTo>
                  <a:cubicBezTo>
                    <a:pt x="48" y="124"/>
                    <a:pt x="33" y="112"/>
                    <a:pt x="50" y="81"/>
                  </a:cubicBezTo>
                  <a:cubicBezTo>
                    <a:pt x="54" y="82"/>
                    <a:pt x="54" y="82"/>
                    <a:pt x="54" y="82"/>
                  </a:cubicBezTo>
                  <a:cubicBezTo>
                    <a:pt x="54" y="77"/>
                    <a:pt x="53" y="73"/>
                    <a:pt x="52" y="69"/>
                  </a:cubicBezTo>
                  <a:cubicBezTo>
                    <a:pt x="29" y="56"/>
                    <a:pt x="37" y="26"/>
                    <a:pt x="57" y="20"/>
                  </a:cubicBezTo>
                  <a:cubicBezTo>
                    <a:pt x="68" y="16"/>
                    <a:pt x="81" y="17"/>
                    <a:pt x="90" y="26"/>
                  </a:cubicBezTo>
                  <a:cubicBezTo>
                    <a:pt x="97" y="33"/>
                    <a:pt x="93" y="35"/>
                    <a:pt x="93" y="35"/>
                  </a:cubicBezTo>
                  <a:cubicBezTo>
                    <a:pt x="92" y="36"/>
                    <a:pt x="92" y="36"/>
                    <a:pt x="92" y="36"/>
                  </a:cubicBezTo>
                  <a:cubicBezTo>
                    <a:pt x="93" y="39"/>
                    <a:pt x="94" y="45"/>
                    <a:pt x="94" y="46"/>
                  </a:cubicBezTo>
                  <a:cubicBezTo>
                    <a:pt x="94" y="47"/>
                    <a:pt x="92" y="48"/>
                    <a:pt x="92" y="48"/>
                  </a:cubicBezTo>
                  <a:cubicBezTo>
                    <a:pt x="96" y="59"/>
                    <a:pt x="96" y="59"/>
                    <a:pt x="96" y="59"/>
                  </a:cubicBezTo>
                  <a:cubicBezTo>
                    <a:pt x="93" y="61"/>
                    <a:pt x="93" y="61"/>
                    <a:pt x="93" y="61"/>
                  </a:cubicBezTo>
                  <a:cubicBezTo>
                    <a:pt x="94" y="64"/>
                    <a:pt x="94" y="67"/>
                    <a:pt x="94" y="71"/>
                  </a:cubicBezTo>
                  <a:cubicBezTo>
                    <a:pt x="93" y="71"/>
                    <a:pt x="91" y="73"/>
                    <a:pt x="90" y="73"/>
                  </a:cubicBezTo>
                  <a:cubicBezTo>
                    <a:pt x="80" y="74"/>
                    <a:pt x="80" y="74"/>
                    <a:pt x="80" y="74"/>
                  </a:cubicBezTo>
                  <a:cubicBezTo>
                    <a:pt x="80" y="88"/>
                    <a:pt x="80" y="88"/>
                    <a:pt x="80" y="88"/>
                  </a:cubicBezTo>
                  <a:cubicBezTo>
                    <a:pt x="149" y="105"/>
                    <a:pt x="149" y="105"/>
                    <a:pt x="149" y="105"/>
                  </a:cubicBezTo>
                  <a:cubicBezTo>
                    <a:pt x="159" y="106"/>
                    <a:pt x="154" y="107"/>
                    <a:pt x="165" y="108"/>
                  </a:cubicBezTo>
                  <a:cubicBezTo>
                    <a:pt x="172" y="109"/>
                    <a:pt x="179" y="116"/>
                    <a:pt x="180" y="120"/>
                  </a:cubicBezTo>
                  <a:cubicBezTo>
                    <a:pt x="181" y="120"/>
                    <a:pt x="181" y="120"/>
                    <a:pt x="181" y="120"/>
                  </a:cubicBezTo>
                  <a:cubicBezTo>
                    <a:pt x="203" y="120"/>
                    <a:pt x="203" y="120"/>
                    <a:pt x="203" y="120"/>
                  </a:cubicBezTo>
                  <a:cubicBezTo>
                    <a:pt x="202" y="100"/>
                    <a:pt x="204" y="86"/>
                    <a:pt x="208" y="79"/>
                  </a:cubicBezTo>
                  <a:cubicBezTo>
                    <a:pt x="218" y="75"/>
                    <a:pt x="226" y="73"/>
                    <a:pt x="236" y="69"/>
                  </a:cubicBezTo>
                  <a:cubicBezTo>
                    <a:pt x="234" y="88"/>
                    <a:pt x="234" y="88"/>
                    <a:pt x="234" y="88"/>
                  </a:cubicBezTo>
                  <a:cubicBezTo>
                    <a:pt x="239" y="88"/>
                    <a:pt x="239" y="88"/>
                    <a:pt x="239" y="88"/>
                  </a:cubicBezTo>
                  <a:cubicBezTo>
                    <a:pt x="235" y="92"/>
                    <a:pt x="235" y="92"/>
                    <a:pt x="235" y="92"/>
                  </a:cubicBezTo>
                  <a:cubicBezTo>
                    <a:pt x="235" y="92"/>
                    <a:pt x="235" y="92"/>
                    <a:pt x="235" y="92"/>
                  </a:cubicBezTo>
                  <a:cubicBezTo>
                    <a:pt x="235" y="92"/>
                    <a:pt x="243" y="107"/>
                    <a:pt x="249" y="117"/>
                  </a:cubicBezTo>
                  <a:cubicBezTo>
                    <a:pt x="250" y="118"/>
                    <a:pt x="252" y="118"/>
                    <a:pt x="252" y="119"/>
                  </a:cubicBezTo>
                  <a:cubicBezTo>
                    <a:pt x="248" y="111"/>
                    <a:pt x="240" y="96"/>
                    <a:pt x="238" y="92"/>
                  </a:cubicBezTo>
                  <a:cubicBezTo>
                    <a:pt x="243" y="87"/>
                    <a:pt x="243" y="87"/>
                    <a:pt x="243" y="87"/>
                  </a:cubicBezTo>
                  <a:cubicBezTo>
                    <a:pt x="242" y="85"/>
                    <a:pt x="242" y="85"/>
                    <a:pt x="242" y="85"/>
                  </a:cubicBezTo>
                  <a:cubicBezTo>
                    <a:pt x="236" y="86"/>
                    <a:pt x="236" y="86"/>
                    <a:pt x="236" y="86"/>
                  </a:cubicBezTo>
                  <a:cubicBezTo>
                    <a:pt x="237" y="69"/>
                    <a:pt x="237" y="69"/>
                    <a:pt x="237" y="69"/>
                  </a:cubicBezTo>
                  <a:cubicBezTo>
                    <a:pt x="239" y="67"/>
                    <a:pt x="246" y="64"/>
                    <a:pt x="248" y="62"/>
                  </a:cubicBezTo>
                  <a:cubicBezTo>
                    <a:pt x="249" y="62"/>
                    <a:pt x="249" y="62"/>
                    <a:pt x="249" y="62"/>
                  </a:cubicBezTo>
                  <a:cubicBezTo>
                    <a:pt x="249" y="79"/>
                    <a:pt x="249" y="79"/>
                    <a:pt x="249" y="79"/>
                  </a:cubicBezTo>
                  <a:cubicBezTo>
                    <a:pt x="256" y="97"/>
                    <a:pt x="256" y="97"/>
                    <a:pt x="256" y="97"/>
                  </a:cubicBezTo>
                  <a:cubicBezTo>
                    <a:pt x="260" y="78"/>
                    <a:pt x="260" y="78"/>
                    <a:pt x="260" y="78"/>
                  </a:cubicBezTo>
                  <a:cubicBezTo>
                    <a:pt x="258" y="75"/>
                    <a:pt x="258" y="75"/>
                    <a:pt x="258" y="75"/>
                  </a:cubicBezTo>
                  <a:cubicBezTo>
                    <a:pt x="260" y="70"/>
                    <a:pt x="260" y="70"/>
                    <a:pt x="260" y="70"/>
                  </a:cubicBezTo>
                  <a:cubicBezTo>
                    <a:pt x="267" y="70"/>
                    <a:pt x="267" y="70"/>
                    <a:pt x="267" y="70"/>
                  </a:cubicBezTo>
                  <a:cubicBezTo>
                    <a:pt x="270" y="75"/>
                    <a:pt x="270" y="75"/>
                    <a:pt x="270" y="75"/>
                  </a:cubicBezTo>
                  <a:cubicBezTo>
                    <a:pt x="267" y="78"/>
                    <a:pt x="267" y="78"/>
                    <a:pt x="267" y="78"/>
                  </a:cubicBezTo>
                  <a:cubicBezTo>
                    <a:pt x="272" y="97"/>
                    <a:pt x="272" y="97"/>
                    <a:pt x="272" y="97"/>
                  </a:cubicBezTo>
                  <a:cubicBezTo>
                    <a:pt x="278" y="79"/>
                    <a:pt x="278" y="79"/>
                    <a:pt x="278" y="79"/>
                  </a:cubicBezTo>
                  <a:cubicBezTo>
                    <a:pt x="279" y="63"/>
                    <a:pt x="279" y="63"/>
                    <a:pt x="279" y="63"/>
                  </a:cubicBezTo>
                  <a:cubicBezTo>
                    <a:pt x="282" y="65"/>
                    <a:pt x="287" y="67"/>
                    <a:pt x="289" y="69"/>
                  </a:cubicBezTo>
                  <a:cubicBezTo>
                    <a:pt x="289" y="86"/>
                    <a:pt x="289" y="86"/>
                    <a:pt x="289" y="86"/>
                  </a:cubicBezTo>
                  <a:cubicBezTo>
                    <a:pt x="284" y="85"/>
                    <a:pt x="284" y="85"/>
                    <a:pt x="284" y="85"/>
                  </a:cubicBezTo>
                  <a:cubicBezTo>
                    <a:pt x="283" y="87"/>
                    <a:pt x="283" y="87"/>
                    <a:pt x="283" y="87"/>
                  </a:cubicBezTo>
                  <a:cubicBezTo>
                    <a:pt x="288" y="92"/>
                    <a:pt x="288" y="92"/>
                    <a:pt x="288" y="92"/>
                  </a:cubicBezTo>
                  <a:cubicBezTo>
                    <a:pt x="286" y="95"/>
                    <a:pt x="280" y="107"/>
                    <a:pt x="276" y="115"/>
                  </a:cubicBezTo>
                  <a:cubicBezTo>
                    <a:pt x="276" y="115"/>
                    <a:pt x="276" y="115"/>
                    <a:pt x="276" y="115"/>
                  </a:cubicBezTo>
                  <a:cubicBezTo>
                    <a:pt x="276" y="115"/>
                    <a:pt x="276" y="115"/>
                    <a:pt x="276" y="115"/>
                  </a:cubicBezTo>
                  <a:cubicBezTo>
                    <a:pt x="275" y="116"/>
                    <a:pt x="274" y="118"/>
                    <a:pt x="273" y="119"/>
                  </a:cubicBezTo>
                  <a:cubicBezTo>
                    <a:pt x="274" y="118"/>
                    <a:pt x="275" y="118"/>
                    <a:pt x="276" y="117"/>
                  </a:cubicBezTo>
                  <a:cubicBezTo>
                    <a:pt x="282" y="107"/>
                    <a:pt x="290" y="92"/>
                    <a:pt x="290" y="92"/>
                  </a:cubicBezTo>
                  <a:cubicBezTo>
                    <a:pt x="291" y="92"/>
                    <a:pt x="291" y="92"/>
                    <a:pt x="291" y="92"/>
                  </a:cubicBezTo>
                  <a:cubicBezTo>
                    <a:pt x="287" y="88"/>
                    <a:pt x="287" y="88"/>
                    <a:pt x="287" y="88"/>
                  </a:cubicBezTo>
                  <a:cubicBezTo>
                    <a:pt x="292" y="88"/>
                    <a:pt x="292" y="88"/>
                    <a:pt x="292" y="88"/>
                  </a:cubicBezTo>
                  <a:cubicBezTo>
                    <a:pt x="290" y="69"/>
                    <a:pt x="290" y="69"/>
                    <a:pt x="290" y="69"/>
                  </a:cubicBezTo>
                  <a:cubicBezTo>
                    <a:pt x="316" y="79"/>
                    <a:pt x="316" y="79"/>
                    <a:pt x="316" y="79"/>
                  </a:cubicBezTo>
                  <a:cubicBezTo>
                    <a:pt x="322" y="89"/>
                    <a:pt x="322" y="104"/>
                    <a:pt x="322" y="120"/>
                  </a:cubicBezTo>
                  <a:cubicBezTo>
                    <a:pt x="332" y="120"/>
                    <a:pt x="332" y="120"/>
                    <a:pt x="332" y="120"/>
                  </a:cubicBezTo>
                  <a:cubicBezTo>
                    <a:pt x="332" y="139"/>
                    <a:pt x="332" y="139"/>
                    <a:pt x="332" y="139"/>
                  </a:cubicBezTo>
                  <a:cubicBezTo>
                    <a:pt x="332" y="147"/>
                    <a:pt x="332" y="147"/>
                    <a:pt x="332" y="147"/>
                  </a:cubicBezTo>
                  <a:cubicBezTo>
                    <a:pt x="332" y="274"/>
                    <a:pt x="332" y="274"/>
                    <a:pt x="332" y="274"/>
                  </a:cubicBezTo>
                  <a:cubicBezTo>
                    <a:pt x="190" y="274"/>
                    <a:pt x="190" y="274"/>
                    <a:pt x="190" y="274"/>
                  </a:cubicBezTo>
                  <a:cubicBezTo>
                    <a:pt x="190" y="147"/>
                    <a:pt x="190" y="147"/>
                    <a:pt x="190" y="147"/>
                  </a:cubicBezTo>
                  <a:cubicBezTo>
                    <a:pt x="147" y="147"/>
                    <a:pt x="147" y="147"/>
                    <a:pt x="147" y="147"/>
                  </a:cubicBezTo>
                  <a:cubicBezTo>
                    <a:pt x="147" y="124"/>
                    <a:pt x="147" y="124"/>
                    <a:pt x="147" y="124"/>
                  </a:cubicBezTo>
                  <a:cubicBezTo>
                    <a:pt x="133" y="124"/>
                    <a:pt x="120" y="124"/>
                    <a:pt x="106" y="123"/>
                  </a:cubicBezTo>
                  <a:cubicBezTo>
                    <a:pt x="105" y="138"/>
                    <a:pt x="103" y="152"/>
                    <a:pt x="102" y="166"/>
                  </a:cubicBezTo>
                  <a:cubicBezTo>
                    <a:pt x="128" y="168"/>
                    <a:pt x="152" y="175"/>
                    <a:pt x="172" y="189"/>
                  </a:cubicBezTo>
                  <a:cubicBezTo>
                    <a:pt x="158" y="217"/>
                    <a:pt x="144" y="246"/>
                    <a:pt x="131" y="275"/>
                  </a:cubicBezTo>
                  <a:cubicBezTo>
                    <a:pt x="123" y="275"/>
                    <a:pt x="116" y="275"/>
                    <a:pt x="108" y="275"/>
                  </a:cubicBezTo>
                  <a:cubicBezTo>
                    <a:pt x="117" y="250"/>
                    <a:pt x="110" y="228"/>
                    <a:pt x="130" y="204"/>
                  </a:cubicBezTo>
                  <a:cubicBezTo>
                    <a:pt x="125" y="204"/>
                    <a:pt x="119" y="203"/>
                    <a:pt x="113" y="203"/>
                  </a:cubicBezTo>
                  <a:close/>
                  <a:moveTo>
                    <a:pt x="226" y="120"/>
                  </a:moveTo>
                  <a:cubicBezTo>
                    <a:pt x="231" y="120"/>
                    <a:pt x="231" y="120"/>
                    <a:pt x="231" y="120"/>
                  </a:cubicBezTo>
                  <a:cubicBezTo>
                    <a:pt x="227" y="107"/>
                    <a:pt x="227" y="107"/>
                    <a:pt x="227" y="107"/>
                  </a:cubicBezTo>
                  <a:cubicBezTo>
                    <a:pt x="226" y="107"/>
                    <a:pt x="226" y="107"/>
                    <a:pt x="226" y="107"/>
                  </a:cubicBezTo>
                  <a:cubicBezTo>
                    <a:pt x="226" y="120"/>
                    <a:pt x="226" y="120"/>
                    <a:pt x="226" y="120"/>
                  </a:cubicBezTo>
                  <a:close/>
                  <a:moveTo>
                    <a:pt x="296" y="120"/>
                  </a:moveTo>
                  <a:cubicBezTo>
                    <a:pt x="301" y="120"/>
                    <a:pt x="301" y="120"/>
                    <a:pt x="301" y="120"/>
                  </a:cubicBezTo>
                  <a:cubicBezTo>
                    <a:pt x="302" y="107"/>
                    <a:pt x="302" y="107"/>
                    <a:pt x="302" y="107"/>
                  </a:cubicBezTo>
                  <a:cubicBezTo>
                    <a:pt x="300" y="107"/>
                    <a:pt x="300" y="107"/>
                    <a:pt x="300" y="107"/>
                  </a:cubicBezTo>
                  <a:lnTo>
                    <a:pt x="296" y="12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23" name="组合 15"/>
          <p:cNvGrpSpPr/>
          <p:nvPr/>
        </p:nvGrpSpPr>
        <p:grpSpPr bwMode="auto">
          <a:xfrm>
            <a:off x="3043406" y="2342650"/>
            <a:ext cx="1129629" cy="1591431"/>
            <a:chOff x="0" y="0"/>
            <a:chExt cx="1147515" cy="1624019"/>
          </a:xfrm>
        </p:grpSpPr>
        <p:grpSp>
          <p:nvGrpSpPr>
            <p:cNvPr id="24" name="组合 22"/>
            <p:cNvGrpSpPr/>
            <p:nvPr/>
          </p:nvGrpSpPr>
          <p:grpSpPr bwMode="auto">
            <a:xfrm rot="-5400000">
              <a:off x="-238252" y="238252"/>
              <a:ext cx="1624019" cy="1147515"/>
              <a:chOff x="0" y="0"/>
              <a:chExt cx="2070437" cy="1462949"/>
            </a:xfrm>
          </p:grpSpPr>
          <p:sp>
            <p:nvSpPr>
              <p:cNvPr id="26" name="等腰三角形 6"/>
              <p:cNvSpPr/>
              <p:nvPr/>
            </p:nvSpPr>
            <p:spPr bwMode="auto">
              <a:xfrm>
                <a:off x="10119" y="900432"/>
                <a:ext cx="597048"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262626"/>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2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083473"/>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25" name="Freeform 21"/>
            <p:cNvSpPr>
              <a:spLocks noEditPoints="true"/>
            </p:cNvSpPr>
            <p:nvPr/>
          </p:nvSpPr>
          <p:spPr bwMode="auto">
            <a:xfrm>
              <a:off x="296372" y="279498"/>
              <a:ext cx="391200" cy="256623"/>
            </a:xfrm>
            <a:custGeom>
              <a:avLst/>
              <a:gdLst>
                <a:gd name="T0" fmla="*/ 249842 w 357"/>
                <a:gd name="T1" fmla="*/ 186436 h 234"/>
                <a:gd name="T2" fmla="*/ 299153 w 357"/>
                <a:gd name="T3" fmla="*/ 197402 h 234"/>
                <a:gd name="T4" fmla="*/ 87664 w 357"/>
                <a:gd name="T5" fmla="*/ 19740 h 234"/>
                <a:gd name="T6" fmla="*/ 0 w 357"/>
                <a:gd name="T7" fmla="*/ 135988 h 234"/>
                <a:gd name="T8" fmla="*/ 56982 w 357"/>
                <a:gd name="T9" fmla="*/ 129408 h 234"/>
                <a:gd name="T10" fmla="*/ 154508 w 357"/>
                <a:gd name="T11" fmla="*/ 94314 h 234"/>
                <a:gd name="T12" fmla="*/ 227926 w 357"/>
                <a:gd name="T13" fmla="*/ 110765 h 234"/>
                <a:gd name="T14" fmla="*/ 213681 w 357"/>
                <a:gd name="T15" fmla="*/ 48254 h 234"/>
                <a:gd name="T16" fmla="*/ 98622 w 357"/>
                <a:gd name="T17" fmla="*/ 52641 h 234"/>
                <a:gd name="T18" fmla="*/ 75610 w 357"/>
                <a:gd name="T19" fmla="*/ 83348 h 234"/>
                <a:gd name="T20" fmla="*/ 82185 w 357"/>
                <a:gd name="T21" fmla="*/ 41674 h 234"/>
                <a:gd name="T22" fmla="*/ 306824 w 357"/>
                <a:gd name="T23" fmla="*/ 0 h 234"/>
                <a:gd name="T24" fmla="*/ 272854 w 357"/>
                <a:gd name="T25" fmla="*/ 41674 h 234"/>
                <a:gd name="T26" fmla="*/ 305728 w 357"/>
                <a:gd name="T27" fmla="*/ 82251 h 234"/>
                <a:gd name="T28" fmla="*/ 255321 w 357"/>
                <a:gd name="T29" fmla="*/ 46061 h 234"/>
                <a:gd name="T30" fmla="*/ 256417 w 357"/>
                <a:gd name="T31" fmla="*/ 97604 h 234"/>
                <a:gd name="T32" fmla="*/ 182998 w 357"/>
                <a:gd name="T33" fmla="*/ 93218 h 234"/>
                <a:gd name="T34" fmla="*/ 75610 w 357"/>
                <a:gd name="T35" fmla="*/ 175469 h 234"/>
                <a:gd name="T36" fmla="*/ 154508 w 357"/>
                <a:gd name="T37" fmla="*/ 152438 h 234"/>
                <a:gd name="T38" fmla="*/ 105197 w 357"/>
                <a:gd name="T39" fmla="*/ 210562 h 234"/>
                <a:gd name="T40" fmla="*/ 173136 w 357"/>
                <a:gd name="T41" fmla="*/ 195209 h 234"/>
                <a:gd name="T42" fmla="*/ 152316 w 357"/>
                <a:gd name="T43" fmla="*/ 234689 h 234"/>
                <a:gd name="T44" fmla="*/ 211489 w 357"/>
                <a:gd name="T45" fmla="*/ 211659 h 234"/>
                <a:gd name="T46" fmla="*/ 202723 w 357"/>
                <a:gd name="T47" fmla="*/ 243463 h 234"/>
                <a:gd name="T48" fmla="*/ 244363 w 357"/>
                <a:gd name="T49" fmla="*/ 237979 h 234"/>
                <a:gd name="T50" fmla="*/ 232309 w 357"/>
                <a:gd name="T51" fmla="*/ 206176 h 234"/>
                <a:gd name="T52" fmla="*/ 312303 w 357"/>
                <a:gd name="T53" fmla="*/ 157922 h 234"/>
                <a:gd name="T54" fmla="*/ 350655 w 357"/>
                <a:gd name="T55" fmla="*/ 138182 h 234"/>
                <a:gd name="T56" fmla="*/ 306824 w 357"/>
                <a:gd name="T57" fmla="*/ 0 h 234"/>
                <a:gd name="T58" fmla="*/ 284908 w 357"/>
                <a:gd name="T59" fmla="*/ 160115 h 234"/>
                <a:gd name="T60" fmla="*/ 305728 w 357"/>
                <a:gd name="T61" fmla="*/ 188629 h 234"/>
                <a:gd name="T62" fmla="*/ 258608 w 357"/>
                <a:gd name="T63" fmla="*/ 239076 h 234"/>
                <a:gd name="T64" fmla="*/ 250938 w 357"/>
                <a:gd name="T65" fmla="*/ 200692 h 234"/>
                <a:gd name="T66" fmla="*/ 258608 w 357"/>
                <a:gd name="T67" fmla="*/ 239076 h 2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7" h="234">
                  <a:moveTo>
                    <a:pt x="259" y="196"/>
                  </a:moveTo>
                  <a:cubicBezTo>
                    <a:pt x="228" y="170"/>
                    <a:pt x="228" y="170"/>
                    <a:pt x="228" y="170"/>
                  </a:cubicBezTo>
                  <a:cubicBezTo>
                    <a:pt x="239" y="158"/>
                    <a:pt x="239" y="158"/>
                    <a:pt x="239" y="158"/>
                  </a:cubicBezTo>
                  <a:cubicBezTo>
                    <a:pt x="273" y="180"/>
                    <a:pt x="273" y="180"/>
                    <a:pt x="273" y="180"/>
                  </a:cubicBezTo>
                  <a:cubicBezTo>
                    <a:pt x="269" y="185"/>
                    <a:pt x="264" y="191"/>
                    <a:pt x="259" y="196"/>
                  </a:cubicBezTo>
                  <a:close/>
                  <a:moveTo>
                    <a:pt x="80" y="18"/>
                  </a:moveTo>
                  <a:cubicBezTo>
                    <a:pt x="34" y="5"/>
                    <a:pt x="34" y="5"/>
                    <a:pt x="34" y="5"/>
                  </a:cubicBezTo>
                  <a:cubicBezTo>
                    <a:pt x="0" y="124"/>
                    <a:pt x="0" y="124"/>
                    <a:pt x="0" y="124"/>
                  </a:cubicBezTo>
                  <a:cubicBezTo>
                    <a:pt x="47" y="137"/>
                    <a:pt x="47" y="137"/>
                    <a:pt x="47" y="137"/>
                  </a:cubicBezTo>
                  <a:cubicBezTo>
                    <a:pt x="52" y="118"/>
                    <a:pt x="52" y="118"/>
                    <a:pt x="52" y="118"/>
                  </a:cubicBezTo>
                  <a:cubicBezTo>
                    <a:pt x="78" y="139"/>
                    <a:pt x="78" y="139"/>
                    <a:pt x="78" y="139"/>
                  </a:cubicBezTo>
                  <a:cubicBezTo>
                    <a:pt x="141" y="86"/>
                    <a:pt x="141" y="86"/>
                    <a:pt x="141" y="86"/>
                  </a:cubicBezTo>
                  <a:cubicBezTo>
                    <a:pt x="167" y="77"/>
                    <a:pt x="167" y="77"/>
                    <a:pt x="167" y="77"/>
                  </a:cubicBezTo>
                  <a:cubicBezTo>
                    <a:pt x="208" y="101"/>
                    <a:pt x="208" y="101"/>
                    <a:pt x="208" y="101"/>
                  </a:cubicBezTo>
                  <a:cubicBezTo>
                    <a:pt x="221" y="90"/>
                    <a:pt x="221" y="90"/>
                    <a:pt x="221" y="90"/>
                  </a:cubicBezTo>
                  <a:cubicBezTo>
                    <a:pt x="195" y="44"/>
                    <a:pt x="195" y="44"/>
                    <a:pt x="195" y="44"/>
                  </a:cubicBezTo>
                  <a:cubicBezTo>
                    <a:pt x="135" y="41"/>
                    <a:pt x="135" y="41"/>
                    <a:pt x="135" y="41"/>
                  </a:cubicBezTo>
                  <a:cubicBezTo>
                    <a:pt x="90" y="48"/>
                    <a:pt x="90" y="48"/>
                    <a:pt x="90" y="48"/>
                  </a:cubicBezTo>
                  <a:cubicBezTo>
                    <a:pt x="85" y="46"/>
                    <a:pt x="85" y="46"/>
                    <a:pt x="85" y="46"/>
                  </a:cubicBezTo>
                  <a:cubicBezTo>
                    <a:pt x="69" y="76"/>
                    <a:pt x="69" y="76"/>
                    <a:pt x="69" y="76"/>
                  </a:cubicBezTo>
                  <a:cubicBezTo>
                    <a:pt x="64" y="74"/>
                    <a:pt x="64" y="74"/>
                    <a:pt x="64" y="74"/>
                  </a:cubicBezTo>
                  <a:cubicBezTo>
                    <a:pt x="75" y="38"/>
                    <a:pt x="75" y="38"/>
                    <a:pt x="75" y="38"/>
                  </a:cubicBezTo>
                  <a:cubicBezTo>
                    <a:pt x="80" y="18"/>
                    <a:pt x="80" y="18"/>
                    <a:pt x="80" y="18"/>
                  </a:cubicBezTo>
                  <a:close/>
                  <a:moveTo>
                    <a:pt x="280" y="0"/>
                  </a:moveTo>
                  <a:cubicBezTo>
                    <a:pt x="243" y="30"/>
                    <a:pt x="243" y="30"/>
                    <a:pt x="243" y="30"/>
                  </a:cubicBezTo>
                  <a:cubicBezTo>
                    <a:pt x="249" y="38"/>
                    <a:pt x="249" y="38"/>
                    <a:pt x="249" y="38"/>
                  </a:cubicBezTo>
                  <a:cubicBezTo>
                    <a:pt x="249" y="38"/>
                    <a:pt x="249" y="38"/>
                    <a:pt x="249" y="38"/>
                  </a:cubicBezTo>
                  <a:cubicBezTo>
                    <a:pt x="279" y="75"/>
                    <a:pt x="279" y="75"/>
                    <a:pt x="279" y="75"/>
                  </a:cubicBezTo>
                  <a:cubicBezTo>
                    <a:pt x="274" y="79"/>
                    <a:pt x="274" y="79"/>
                    <a:pt x="274" y="79"/>
                  </a:cubicBezTo>
                  <a:cubicBezTo>
                    <a:pt x="233" y="42"/>
                    <a:pt x="233" y="42"/>
                    <a:pt x="233" y="42"/>
                  </a:cubicBezTo>
                  <a:cubicBezTo>
                    <a:pt x="226" y="44"/>
                    <a:pt x="219" y="48"/>
                    <a:pt x="210" y="52"/>
                  </a:cubicBezTo>
                  <a:cubicBezTo>
                    <a:pt x="234" y="89"/>
                    <a:pt x="234" y="89"/>
                    <a:pt x="234" y="89"/>
                  </a:cubicBezTo>
                  <a:cubicBezTo>
                    <a:pt x="210" y="109"/>
                    <a:pt x="210" y="109"/>
                    <a:pt x="210" y="109"/>
                  </a:cubicBezTo>
                  <a:cubicBezTo>
                    <a:pt x="167" y="85"/>
                    <a:pt x="167" y="85"/>
                    <a:pt x="167" y="85"/>
                  </a:cubicBezTo>
                  <a:cubicBezTo>
                    <a:pt x="151" y="90"/>
                    <a:pt x="151" y="90"/>
                    <a:pt x="151" y="90"/>
                  </a:cubicBezTo>
                  <a:cubicBezTo>
                    <a:pt x="121" y="112"/>
                    <a:pt x="92" y="137"/>
                    <a:pt x="69" y="160"/>
                  </a:cubicBezTo>
                  <a:cubicBezTo>
                    <a:pt x="71" y="170"/>
                    <a:pt x="78" y="177"/>
                    <a:pt x="90" y="181"/>
                  </a:cubicBezTo>
                  <a:cubicBezTo>
                    <a:pt x="103" y="169"/>
                    <a:pt x="127" y="150"/>
                    <a:pt x="141" y="139"/>
                  </a:cubicBezTo>
                  <a:cubicBezTo>
                    <a:pt x="143" y="145"/>
                    <a:pt x="143" y="145"/>
                    <a:pt x="143" y="145"/>
                  </a:cubicBezTo>
                  <a:cubicBezTo>
                    <a:pt x="129" y="158"/>
                    <a:pt x="108" y="175"/>
                    <a:pt x="96" y="192"/>
                  </a:cubicBezTo>
                  <a:cubicBezTo>
                    <a:pt x="118" y="210"/>
                    <a:pt x="118" y="210"/>
                    <a:pt x="118" y="210"/>
                  </a:cubicBezTo>
                  <a:cubicBezTo>
                    <a:pt x="128" y="207"/>
                    <a:pt x="143" y="192"/>
                    <a:pt x="158" y="178"/>
                  </a:cubicBezTo>
                  <a:cubicBezTo>
                    <a:pt x="161" y="181"/>
                    <a:pt x="161" y="181"/>
                    <a:pt x="161" y="181"/>
                  </a:cubicBezTo>
                  <a:cubicBezTo>
                    <a:pt x="157" y="187"/>
                    <a:pt x="140" y="206"/>
                    <a:pt x="139" y="214"/>
                  </a:cubicBezTo>
                  <a:cubicBezTo>
                    <a:pt x="145" y="217"/>
                    <a:pt x="152" y="221"/>
                    <a:pt x="158" y="225"/>
                  </a:cubicBezTo>
                  <a:cubicBezTo>
                    <a:pt x="167" y="219"/>
                    <a:pt x="186" y="201"/>
                    <a:pt x="193" y="193"/>
                  </a:cubicBezTo>
                  <a:cubicBezTo>
                    <a:pt x="196" y="195"/>
                    <a:pt x="196" y="195"/>
                    <a:pt x="196" y="195"/>
                  </a:cubicBezTo>
                  <a:cubicBezTo>
                    <a:pt x="194" y="199"/>
                    <a:pt x="186" y="211"/>
                    <a:pt x="185" y="222"/>
                  </a:cubicBezTo>
                  <a:cubicBezTo>
                    <a:pt x="191" y="226"/>
                    <a:pt x="198" y="230"/>
                    <a:pt x="204" y="234"/>
                  </a:cubicBezTo>
                  <a:cubicBezTo>
                    <a:pt x="211" y="229"/>
                    <a:pt x="218" y="223"/>
                    <a:pt x="223" y="217"/>
                  </a:cubicBezTo>
                  <a:cubicBezTo>
                    <a:pt x="227" y="213"/>
                    <a:pt x="227" y="213"/>
                    <a:pt x="227" y="213"/>
                  </a:cubicBezTo>
                  <a:cubicBezTo>
                    <a:pt x="212" y="188"/>
                    <a:pt x="212" y="188"/>
                    <a:pt x="212" y="188"/>
                  </a:cubicBezTo>
                  <a:cubicBezTo>
                    <a:pt x="217" y="169"/>
                    <a:pt x="240" y="147"/>
                    <a:pt x="258" y="139"/>
                  </a:cubicBezTo>
                  <a:cubicBezTo>
                    <a:pt x="285" y="144"/>
                    <a:pt x="285" y="144"/>
                    <a:pt x="285" y="144"/>
                  </a:cubicBezTo>
                  <a:cubicBezTo>
                    <a:pt x="310" y="114"/>
                    <a:pt x="310" y="114"/>
                    <a:pt x="310" y="114"/>
                  </a:cubicBezTo>
                  <a:cubicBezTo>
                    <a:pt x="320" y="126"/>
                    <a:pt x="320" y="126"/>
                    <a:pt x="320" y="126"/>
                  </a:cubicBezTo>
                  <a:cubicBezTo>
                    <a:pt x="357" y="96"/>
                    <a:pt x="357" y="96"/>
                    <a:pt x="357" y="96"/>
                  </a:cubicBezTo>
                  <a:cubicBezTo>
                    <a:pt x="280" y="0"/>
                    <a:pt x="280" y="0"/>
                    <a:pt x="280" y="0"/>
                  </a:cubicBezTo>
                  <a:close/>
                  <a:moveTo>
                    <a:pt x="291" y="151"/>
                  </a:moveTo>
                  <a:cubicBezTo>
                    <a:pt x="260" y="146"/>
                    <a:pt x="260" y="146"/>
                    <a:pt x="260" y="146"/>
                  </a:cubicBezTo>
                  <a:cubicBezTo>
                    <a:pt x="253" y="155"/>
                    <a:pt x="253" y="155"/>
                    <a:pt x="253" y="155"/>
                  </a:cubicBezTo>
                  <a:cubicBezTo>
                    <a:pt x="279" y="172"/>
                    <a:pt x="279" y="172"/>
                    <a:pt x="279" y="172"/>
                  </a:cubicBezTo>
                  <a:cubicBezTo>
                    <a:pt x="283" y="165"/>
                    <a:pt x="287" y="158"/>
                    <a:pt x="291" y="151"/>
                  </a:cubicBezTo>
                  <a:close/>
                  <a:moveTo>
                    <a:pt x="236" y="218"/>
                  </a:moveTo>
                  <a:cubicBezTo>
                    <a:pt x="242" y="213"/>
                    <a:pt x="248" y="207"/>
                    <a:pt x="254" y="201"/>
                  </a:cubicBezTo>
                  <a:cubicBezTo>
                    <a:pt x="229" y="183"/>
                    <a:pt x="229" y="183"/>
                    <a:pt x="229" y="183"/>
                  </a:cubicBezTo>
                  <a:cubicBezTo>
                    <a:pt x="220" y="190"/>
                    <a:pt x="220" y="190"/>
                    <a:pt x="220" y="190"/>
                  </a:cubicBezTo>
                  <a:lnTo>
                    <a:pt x="236" y="21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36" name="平行四边形 35"/>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p:cNvSpPr/>
          <p:nvPr/>
        </p:nvSpPr>
        <p:spPr>
          <a:xfrm>
            <a:off x="-481061" y="243840"/>
            <a:ext cx="3236618"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人员人工费用</a:t>
            </a:r>
            <a:endParaRPr lang="zh-CN" altLang="en-US" sz="1600" dirty="0"/>
          </a:p>
        </p:txBody>
      </p:sp>
      <p:sp>
        <p:nvSpPr>
          <p:cNvPr id="38" name="平行四边形 37"/>
          <p:cNvSpPr/>
          <p:nvPr/>
        </p:nvSpPr>
        <p:spPr>
          <a:xfrm>
            <a:off x="1947782" y="252198"/>
            <a:ext cx="7474005" cy="64893"/>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56"/>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true"/>
          </p:cNvPicPr>
          <p:nvPr/>
        </p:nvPicPr>
        <p:blipFill>
          <a:blip r:embed="rId1"/>
          <a:stretch>
            <a:fillRect/>
          </a:stretch>
        </p:blipFill>
        <p:spPr>
          <a:xfrm>
            <a:off x="1177526" y="702917"/>
            <a:ext cx="6990476" cy="373333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12"/>
          <p:cNvGrpSpPr/>
          <p:nvPr/>
        </p:nvGrpSpPr>
        <p:grpSpPr bwMode="auto">
          <a:xfrm>
            <a:off x="3201210" y="1273916"/>
            <a:ext cx="1598356" cy="1124737"/>
            <a:chOff x="0" y="0"/>
            <a:chExt cx="1624019" cy="1147515"/>
          </a:xfrm>
        </p:grpSpPr>
        <p:grpSp>
          <p:nvGrpSpPr>
            <p:cNvPr id="9" name="组合 7"/>
            <p:cNvGrpSpPr/>
            <p:nvPr/>
          </p:nvGrpSpPr>
          <p:grpSpPr bwMode="auto">
            <a:xfrm>
              <a:off x="0" y="0"/>
              <a:ext cx="1624019" cy="1147515"/>
              <a:chOff x="0" y="0"/>
              <a:chExt cx="2070437" cy="1462949"/>
            </a:xfrm>
          </p:grpSpPr>
          <p:sp>
            <p:nvSpPr>
              <p:cNvPr id="11" name="等腰三角形 6"/>
              <p:cNvSpPr/>
              <p:nvPr/>
            </p:nvSpPr>
            <p:spPr bwMode="auto">
              <a:xfrm>
                <a:off x="10120" y="900432"/>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2" name="右箭头 5"/>
              <p:cNvSpPr/>
              <p:nvPr/>
            </p:nvSpPr>
            <p:spPr bwMode="auto">
              <a:xfrm>
                <a:off x="0" y="0"/>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10" name="Freeform 6"/>
            <p:cNvSpPr>
              <a:spLocks noEditPoints="true"/>
            </p:cNvSpPr>
            <p:nvPr/>
          </p:nvSpPr>
          <p:spPr bwMode="auto">
            <a:xfrm>
              <a:off x="1055100" y="277244"/>
              <a:ext cx="282917" cy="367363"/>
            </a:xfrm>
            <a:custGeom>
              <a:avLst/>
              <a:gdLst>
                <a:gd name="T0" fmla="*/ 37196 w 251"/>
                <a:gd name="T1" fmla="*/ 335810 h 326"/>
                <a:gd name="T2" fmla="*/ 29306 w 251"/>
                <a:gd name="T3" fmla="*/ 202838 h 326"/>
                <a:gd name="T4" fmla="*/ 49595 w 251"/>
                <a:gd name="T5" fmla="*/ 169032 h 326"/>
                <a:gd name="T6" fmla="*/ 86791 w 251"/>
                <a:gd name="T7" fmla="*/ 158890 h 326"/>
                <a:gd name="T8" fmla="*/ 93554 w 251"/>
                <a:gd name="T9" fmla="*/ 191570 h 326"/>
                <a:gd name="T10" fmla="*/ 85664 w 251"/>
                <a:gd name="T11" fmla="*/ 200585 h 326"/>
                <a:gd name="T12" fmla="*/ 60867 w 251"/>
                <a:gd name="T13" fmla="*/ 221995 h 326"/>
                <a:gd name="T14" fmla="*/ 50722 w 251"/>
                <a:gd name="T15" fmla="*/ 335810 h 326"/>
                <a:gd name="T16" fmla="*/ 65375 w 251"/>
                <a:gd name="T17" fmla="*/ 334683 h 326"/>
                <a:gd name="T18" fmla="*/ 223178 w 251"/>
                <a:gd name="T19" fmla="*/ 236645 h 326"/>
                <a:gd name="T20" fmla="*/ 92427 w 251"/>
                <a:gd name="T21" fmla="*/ 103673 h 326"/>
                <a:gd name="T22" fmla="*/ 151039 w 251"/>
                <a:gd name="T23" fmla="*/ 52963 h 326"/>
                <a:gd name="T24" fmla="*/ 184854 w 251"/>
                <a:gd name="T25" fmla="*/ 103673 h 326"/>
                <a:gd name="T26" fmla="*/ 192744 w 251"/>
                <a:gd name="T27" fmla="*/ 28172 h 326"/>
                <a:gd name="T28" fmla="*/ 84537 w 251"/>
                <a:gd name="T29" fmla="*/ 23664 h 326"/>
                <a:gd name="T30" fmla="*/ 92427 w 251"/>
                <a:gd name="T31" fmla="*/ 103673 h 326"/>
                <a:gd name="T32" fmla="*/ 242339 w 251"/>
                <a:gd name="T33" fmla="*/ 350460 h 326"/>
                <a:gd name="T34" fmla="*/ 55231 w 251"/>
                <a:gd name="T35" fmla="*/ 367363 h 326"/>
                <a:gd name="T36" fmla="*/ 253611 w 251"/>
                <a:gd name="T37" fmla="*/ 202838 h 326"/>
                <a:gd name="T38" fmla="*/ 245721 w 251"/>
                <a:gd name="T39" fmla="*/ 335810 h 326"/>
                <a:gd name="T40" fmla="*/ 237831 w 251"/>
                <a:gd name="T41" fmla="*/ 232137 h 326"/>
                <a:gd name="T42" fmla="*/ 188236 w 251"/>
                <a:gd name="T43" fmla="*/ 221995 h 326"/>
                <a:gd name="T44" fmla="*/ 199507 w 251"/>
                <a:gd name="T45" fmla="*/ 199458 h 326"/>
                <a:gd name="T46" fmla="*/ 201762 w 251"/>
                <a:gd name="T47" fmla="*/ 192697 h 326"/>
                <a:gd name="T48" fmla="*/ 234449 w 251"/>
                <a:gd name="T49" fmla="*/ 167905 h 326"/>
                <a:gd name="T50" fmla="*/ 237831 w 251"/>
                <a:gd name="T51" fmla="*/ 171286 h 326"/>
                <a:gd name="T52" fmla="*/ 253611 w 251"/>
                <a:gd name="T53" fmla="*/ 202838 h 326"/>
                <a:gd name="T54" fmla="*/ 193871 w 251"/>
                <a:gd name="T55" fmla="*/ 200585 h 326"/>
                <a:gd name="T56" fmla="*/ 184854 w 251"/>
                <a:gd name="T57" fmla="*/ 185935 h 326"/>
                <a:gd name="T58" fmla="*/ 196126 w 251"/>
                <a:gd name="T59" fmla="*/ 158890 h 326"/>
                <a:gd name="T60" fmla="*/ 174710 w 251"/>
                <a:gd name="T61" fmla="*/ 163398 h 326"/>
                <a:gd name="T62" fmla="*/ 182600 w 251"/>
                <a:gd name="T63" fmla="*/ 221995 h 326"/>
                <a:gd name="T64" fmla="*/ 87918 w 251"/>
                <a:gd name="T65" fmla="*/ 187062 h 326"/>
                <a:gd name="T66" fmla="*/ 101444 w 251"/>
                <a:gd name="T67" fmla="*/ 189316 h 326"/>
                <a:gd name="T68" fmla="*/ 102572 w 251"/>
                <a:gd name="T69" fmla="*/ 221995 h 326"/>
                <a:gd name="T70" fmla="*/ 108207 w 251"/>
                <a:gd name="T71" fmla="*/ 163398 h 326"/>
                <a:gd name="T72" fmla="*/ 89046 w 251"/>
                <a:gd name="T73" fmla="*/ 158890 h 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 h="326">
                  <a:moveTo>
                    <a:pt x="45" y="298"/>
                  </a:moveTo>
                  <a:cubicBezTo>
                    <a:pt x="33" y="298"/>
                    <a:pt x="33" y="298"/>
                    <a:pt x="33" y="298"/>
                  </a:cubicBezTo>
                  <a:cubicBezTo>
                    <a:pt x="4" y="298"/>
                    <a:pt x="0" y="279"/>
                    <a:pt x="7" y="253"/>
                  </a:cubicBezTo>
                  <a:cubicBezTo>
                    <a:pt x="26" y="180"/>
                    <a:pt x="26" y="180"/>
                    <a:pt x="26" y="180"/>
                  </a:cubicBezTo>
                  <a:cubicBezTo>
                    <a:pt x="29" y="168"/>
                    <a:pt x="35" y="158"/>
                    <a:pt x="42" y="151"/>
                  </a:cubicBezTo>
                  <a:cubicBezTo>
                    <a:pt x="44" y="150"/>
                    <a:pt x="44" y="150"/>
                    <a:pt x="44" y="150"/>
                  </a:cubicBezTo>
                  <a:cubicBezTo>
                    <a:pt x="45" y="149"/>
                    <a:pt x="45" y="149"/>
                    <a:pt x="45" y="149"/>
                  </a:cubicBezTo>
                  <a:cubicBezTo>
                    <a:pt x="77" y="141"/>
                    <a:pt x="77" y="141"/>
                    <a:pt x="77" y="141"/>
                  </a:cubicBezTo>
                  <a:cubicBezTo>
                    <a:pt x="74" y="171"/>
                    <a:pt x="74" y="171"/>
                    <a:pt x="74" y="171"/>
                  </a:cubicBezTo>
                  <a:cubicBezTo>
                    <a:pt x="83" y="170"/>
                    <a:pt x="83" y="170"/>
                    <a:pt x="83" y="170"/>
                  </a:cubicBezTo>
                  <a:cubicBezTo>
                    <a:pt x="76" y="177"/>
                    <a:pt x="76" y="177"/>
                    <a:pt x="76" y="177"/>
                  </a:cubicBezTo>
                  <a:cubicBezTo>
                    <a:pt x="76" y="178"/>
                    <a:pt x="76" y="178"/>
                    <a:pt x="76" y="178"/>
                  </a:cubicBezTo>
                  <a:cubicBezTo>
                    <a:pt x="77" y="178"/>
                    <a:pt x="81" y="186"/>
                    <a:pt x="87" y="197"/>
                  </a:cubicBezTo>
                  <a:cubicBezTo>
                    <a:pt x="54" y="197"/>
                    <a:pt x="54" y="197"/>
                    <a:pt x="54" y="197"/>
                  </a:cubicBezTo>
                  <a:cubicBezTo>
                    <a:pt x="45" y="206"/>
                    <a:pt x="45" y="206"/>
                    <a:pt x="45" y="206"/>
                  </a:cubicBezTo>
                  <a:cubicBezTo>
                    <a:pt x="45" y="298"/>
                    <a:pt x="45" y="298"/>
                    <a:pt x="45" y="298"/>
                  </a:cubicBezTo>
                  <a:close/>
                  <a:moveTo>
                    <a:pt x="58" y="210"/>
                  </a:moveTo>
                  <a:cubicBezTo>
                    <a:pt x="58" y="297"/>
                    <a:pt x="58" y="297"/>
                    <a:pt x="58" y="297"/>
                  </a:cubicBezTo>
                  <a:cubicBezTo>
                    <a:pt x="198" y="297"/>
                    <a:pt x="198" y="297"/>
                    <a:pt x="198" y="297"/>
                  </a:cubicBezTo>
                  <a:cubicBezTo>
                    <a:pt x="198" y="210"/>
                    <a:pt x="198" y="210"/>
                    <a:pt x="198" y="210"/>
                  </a:cubicBezTo>
                  <a:cubicBezTo>
                    <a:pt x="58" y="210"/>
                    <a:pt x="58" y="210"/>
                    <a:pt x="58" y="210"/>
                  </a:cubicBezTo>
                  <a:close/>
                  <a:moveTo>
                    <a:pt x="82" y="92"/>
                  </a:moveTo>
                  <a:cubicBezTo>
                    <a:pt x="80" y="74"/>
                    <a:pt x="79" y="66"/>
                    <a:pt x="85" y="48"/>
                  </a:cubicBezTo>
                  <a:cubicBezTo>
                    <a:pt x="96" y="56"/>
                    <a:pt x="123" y="52"/>
                    <a:pt x="134" y="47"/>
                  </a:cubicBezTo>
                  <a:cubicBezTo>
                    <a:pt x="140" y="56"/>
                    <a:pt x="151" y="58"/>
                    <a:pt x="161" y="55"/>
                  </a:cubicBezTo>
                  <a:cubicBezTo>
                    <a:pt x="164" y="70"/>
                    <a:pt x="164" y="72"/>
                    <a:pt x="164" y="92"/>
                  </a:cubicBezTo>
                  <a:cubicBezTo>
                    <a:pt x="164" y="92"/>
                    <a:pt x="175" y="82"/>
                    <a:pt x="177" y="74"/>
                  </a:cubicBezTo>
                  <a:cubicBezTo>
                    <a:pt x="179" y="65"/>
                    <a:pt x="175" y="32"/>
                    <a:pt x="171" y="25"/>
                  </a:cubicBezTo>
                  <a:cubicBezTo>
                    <a:pt x="167" y="14"/>
                    <a:pt x="154" y="6"/>
                    <a:pt x="132" y="9"/>
                  </a:cubicBezTo>
                  <a:cubicBezTo>
                    <a:pt x="111" y="0"/>
                    <a:pt x="86" y="9"/>
                    <a:pt x="75" y="21"/>
                  </a:cubicBezTo>
                  <a:cubicBezTo>
                    <a:pt x="71" y="27"/>
                    <a:pt x="65" y="74"/>
                    <a:pt x="70" y="81"/>
                  </a:cubicBezTo>
                  <a:cubicBezTo>
                    <a:pt x="76" y="88"/>
                    <a:pt x="82" y="92"/>
                    <a:pt x="82" y="92"/>
                  </a:cubicBezTo>
                  <a:close/>
                  <a:moveTo>
                    <a:pt x="40" y="311"/>
                  </a:moveTo>
                  <a:cubicBezTo>
                    <a:pt x="215" y="311"/>
                    <a:pt x="215" y="311"/>
                    <a:pt x="215" y="311"/>
                  </a:cubicBezTo>
                  <a:cubicBezTo>
                    <a:pt x="205" y="326"/>
                    <a:pt x="205" y="326"/>
                    <a:pt x="205" y="326"/>
                  </a:cubicBezTo>
                  <a:cubicBezTo>
                    <a:pt x="49" y="326"/>
                    <a:pt x="49" y="326"/>
                    <a:pt x="49" y="326"/>
                  </a:cubicBezTo>
                  <a:cubicBezTo>
                    <a:pt x="40" y="311"/>
                    <a:pt x="40" y="311"/>
                    <a:pt x="40" y="311"/>
                  </a:cubicBezTo>
                  <a:close/>
                  <a:moveTo>
                    <a:pt x="225" y="180"/>
                  </a:moveTo>
                  <a:cubicBezTo>
                    <a:pt x="244" y="253"/>
                    <a:pt x="244" y="253"/>
                    <a:pt x="244" y="253"/>
                  </a:cubicBezTo>
                  <a:cubicBezTo>
                    <a:pt x="251" y="279"/>
                    <a:pt x="248" y="298"/>
                    <a:pt x="218" y="298"/>
                  </a:cubicBezTo>
                  <a:cubicBezTo>
                    <a:pt x="211" y="298"/>
                    <a:pt x="211" y="298"/>
                    <a:pt x="211" y="298"/>
                  </a:cubicBezTo>
                  <a:cubicBezTo>
                    <a:pt x="211" y="206"/>
                    <a:pt x="211" y="206"/>
                    <a:pt x="211" y="206"/>
                  </a:cubicBezTo>
                  <a:cubicBezTo>
                    <a:pt x="201" y="197"/>
                    <a:pt x="201" y="197"/>
                    <a:pt x="201" y="197"/>
                  </a:cubicBezTo>
                  <a:cubicBezTo>
                    <a:pt x="167" y="197"/>
                    <a:pt x="167" y="197"/>
                    <a:pt x="167" y="197"/>
                  </a:cubicBezTo>
                  <a:cubicBezTo>
                    <a:pt x="172" y="186"/>
                    <a:pt x="177" y="178"/>
                    <a:pt x="177" y="178"/>
                  </a:cubicBezTo>
                  <a:cubicBezTo>
                    <a:pt x="177" y="177"/>
                    <a:pt x="177" y="177"/>
                    <a:pt x="177" y="177"/>
                  </a:cubicBezTo>
                  <a:cubicBezTo>
                    <a:pt x="170" y="170"/>
                    <a:pt x="170" y="170"/>
                    <a:pt x="170" y="170"/>
                  </a:cubicBezTo>
                  <a:cubicBezTo>
                    <a:pt x="179" y="171"/>
                    <a:pt x="179" y="171"/>
                    <a:pt x="179" y="171"/>
                  </a:cubicBezTo>
                  <a:cubicBezTo>
                    <a:pt x="177" y="142"/>
                    <a:pt x="177" y="142"/>
                    <a:pt x="177" y="142"/>
                  </a:cubicBezTo>
                  <a:cubicBezTo>
                    <a:pt x="208" y="149"/>
                    <a:pt x="208" y="149"/>
                    <a:pt x="208" y="149"/>
                  </a:cubicBezTo>
                  <a:cubicBezTo>
                    <a:pt x="210" y="150"/>
                    <a:pt x="210" y="150"/>
                    <a:pt x="210" y="150"/>
                  </a:cubicBezTo>
                  <a:cubicBezTo>
                    <a:pt x="211" y="152"/>
                    <a:pt x="211" y="152"/>
                    <a:pt x="211" y="152"/>
                  </a:cubicBezTo>
                  <a:cubicBezTo>
                    <a:pt x="218" y="160"/>
                    <a:pt x="222" y="170"/>
                    <a:pt x="224" y="180"/>
                  </a:cubicBezTo>
                  <a:cubicBezTo>
                    <a:pt x="225" y="180"/>
                    <a:pt x="225" y="180"/>
                    <a:pt x="225" y="180"/>
                  </a:cubicBezTo>
                  <a:close/>
                  <a:moveTo>
                    <a:pt x="162" y="197"/>
                  </a:moveTo>
                  <a:cubicBezTo>
                    <a:pt x="167" y="188"/>
                    <a:pt x="171" y="181"/>
                    <a:pt x="172" y="178"/>
                  </a:cubicBezTo>
                  <a:cubicBezTo>
                    <a:pt x="163" y="168"/>
                    <a:pt x="163" y="168"/>
                    <a:pt x="163" y="168"/>
                  </a:cubicBezTo>
                  <a:cubicBezTo>
                    <a:pt x="164" y="165"/>
                    <a:pt x="164" y="165"/>
                    <a:pt x="164" y="165"/>
                  </a:cubicBezTo>
                  <a:cubicBezTo>
                    <a:pt x="175" y="166"/>
                    <a:pt x="175" y="166"/>
                    <a:pt x="175" y="166"/>
                  </a:cubicBezTo>
                  <a:cubicBezTo>
                    <a:pt x="174" y="141"/>
                    <a:pt x="174" y="141"/>
                    <a:pt x="174" y="141"/>
                  </a:cubicBezTo>
                  <a:cubicBezTo>
                    <a:pt x="164" y="138"/>
                    <a:pt x="164" y="138"/>
                    <a:pt x="164" y="138"/>
                  </a:cubicBezTo>
                  <a:cubicBezTo>
                    <a:pt x="155" y="145"/>
                    <a:pt x="155" y="145"/>
                    <a:pt x="155" y="145"/>
                  </a:cubicBezTo>
                  <a:cubicBezTo>
                    <a:pt x="133" y="197"/>
                    <a:pt x="133" y="197"/>
                    <a:pt x="133" y="197"/>
                  </a:cubicBezTo>
                  <a:cubicBezTo>
                    <a:pt x="162" y="197"/>
                    <a:pt x="162" y="197"/>
                    <a:pt x="162" y="197"/>
                  </a:cubicBezTo>
                  <a:close/>
                  <a:moveTo>
                    <a:pt x="79" y="141"/>
                  </a:moveTo>
                  <a:cubicBezTo>
                    <a:pt x="78" y="166"/>
                    <a:pt x="78" y="166"/>
                    <a:pt x="78" y="166"/>
                  </a:cubicBezTo>
                  <a:cubicBezTo>
                    <a:pt x="89" y="165"/>
                    <a:pt x="89" y="165"/>
                    <a:pt x="89" y="165"/>
                  </a:cubicBezTo>
                  <a:cubicBezTo>
                    <a:pt x="90" y="168"/>
                    <a:pt x="90" y="168"/>
                    <a:pt x="90" y="168"/>
                  </a:cubicBezTo>
                  <a:cubicBezTo>
                    <a:pt x="81" y="178"/>
                    <a:pt x="81" y="178"/>
                    <a:pt x="81" y="178"/>
                  </a:cubicBezTo>
                  <a:cubicBezTo>
                    <a:pt x="82" y="181"/>
                    <a:pt x="86" y="188"/>
                    <a:pt x="91" y="197"/>
                  </a:cubicBezTo>
                  <a:cubicBezTo>
                    <a:pt x="121" y="197"/>
                    <a:pt x="121" y="197"/>
                    <a:pt x="121" y="197"/>
                  </a:cubicBezTo>
                  <a:cubicBezTo>
                    <a:pt x="96" y="145"/>
                    <a:pt x="96" y="145"/>
                    <a:pt x="96" y="145"/>
                  </a:cubicBezTo>
                  <a:cubicBezTo>
                    <a:pt x="88" y="138"/>
                    <a:pt x="88" y="138"/>
                    <a:pt x="88" y="138"/>
                  </a:cubicBezTo>
                  <a:lnTo>
                    <a:pt x="79" y="1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13" name="组合 13"/>
          <p:cNvGrpSpPr/>
          <p:nvPr/>
        </p:nvGrpSpPr>
        <p:grpSpPr bwMode="auto">
          <a:xfrm>
            <a:off x="4815190" y="1451260"/>
            <a:ext cx="1129629" cy="1591433"/>
            <a:chOff x="0" y="0"/>
            <a:chExt cx="1147515" cy="1624019"/>
          </a:xfrm>
        </p:grpSpPr>
        <p:grpSp>
          <p:nvGrpSpPr>
            <p:cNvPr id="14" name="组合 16"/>
            <p:cNvGrpSpPr/>
            <p:nvPr/>
          </p:nvGrpSpPr>
          <p:grpSpPr bwMode="auto">
            <a:xfrm rot="5400000">
              <a:off x="-238252" y="238252"/>
              <a:ext cx="1624019" cy="1147515"/>
              <a:chOff x="0" y="0"/>
              <a:chExt cx="2070437" cy="1462949"/>
            </a:xfrm>
          </p:grpSpPr>
          <p:sp>
            <p:nvSpPr>
              <p:cNvPr id="16" name="等腰三角形 6"/>
              <p:cNvSpPr/>
              <p:nvPr/>
            </p:nvSpPr>
            <p:spPr bwMode="auto">
              <a:xfrm>
                <a:off x="10119" y="898409"/>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262626"/>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083473"/>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15" name="Freeform 11"/>
            <p:cNvSpPr>
              <a:spLocks noEditPoints="true"/>
            </p:cNvSpPr>
            <p:nvPr/>
          </p:nvSpPr>
          <p:spPr bwMode="auto">
            <a:xfrm>
              <a:off x="511104" y="1045227"/>
              <a:ext cx="350967" cy="288563"/>
            </a:xfrm>
            <a:custGeom>
              <a:avLst/>
              <a:gdLst>
                <a:gd name="T0" fmla="*/ 97875 w 355"/>
                <a:gd name="T1" fmla="*/ 169975 h 292"/>
                <a:gd name="T2" fmla="*/ 57341 w 355"/>
                <a:gd name="T3" fmla="*/ 188752 h 292"/>
                <a:gd name="T4" fmla="*/ 0 w 355"/>
                <a:gd name="T5" fmla="*/ 153176 h 292"/>
                <a:gd name="T6" fmla="*/ 55364 w 355"/>
                <a:gd name="T7" fmla="*/ 75105 h 292"/>
                <a:gd name="T8" fmla="*/ 64262 w 355"/>
                <a:gd name="T9" fmla="*/ 75105 h 292"/>
                <a:gd name="T10" fmla="*/ 98864 w 355"/>
                <a:gd name="T11" fmla="*/ 72141 h 292"/>
                <a:gd name="T12" fmla="*/ 132478 w 355"/>
                <a:gd name="T13" fmla="*/ 79058 h 292"/>
                <a:gd name="T14" fmla="*/ 317353 w 355"/>
                <a:gd name="T15" fmla="*/ 79058 h 292"/>
                <a:gd name="T16" fmla="*/ 132478 w 355"/>
                <a:gd name="T17" fmla="*/ 130446 h 292"/>
                <a:gd name="T18" fmla="*/ 326251 w 355"/>
                <a:gd name="T19" fmla="*/ 211481 h 292"/>
                <a:gd name="T20" fmla="*/ 350967 w 355"/>
                <a:gd name="T21" fmla="*/ 79058 h 292"/>
                <a:gd name="T22" fmla="*/ 231342 w 355"/>
                <a:gd name="T23" fmla="*/ 160093 h 292"/>
                <a:gd name="T24" fmla="*/ 237273 w 355"/>
                <a:gd name="T25" fmla="*/ 177881 h 292"/>
                <a:gd name="T26" fmla="*/ 223433 w 355"/>
                <a:gd name="T27" fmla="*/ 93882 h 292"/>
                <a:gd name="T28" fmla="*/ 220467 w 355"/>
                <a:gd name="T29" fmla="*/ 112658 h 292"/>
                <a:gd name="T30" fmla="*/ 192785 w 355"/>
                <a:gd name="T31" fmla="*/ 128470 h 292"/>
                <a:gd name="T32" fmla="*/ 174001 w 355"/>
                <a:gd name="T33" fmla="*/ 140329 h 292"/>
                <a:gd name="T34" fmla="*/ 179932 w 355"/>
                <a:gd name="T35" fmla="*/ 163058 h 292"/>
                <a:gd name="T36" fmla="*/ 229364 w 355"/>
                <a:gd name="T37" fmla="*/ 154164 h 292"/>
                <a:gd name="T38" fmla="*/ 251114 w 355"/>
                <a:gd name="T39" fmla="*/ 108705 h 292"/>
                <a:gd name="T40" fmla="*/ 176966 w 355"/>
                <a:gd name="T41" fmla="*/ 169975 h 292"/>
                <a:gd name="T42" fmla="*/ 165103 w 355"/>
                <a:gd name="T43" fmla="*/ 177881 h 292"/>
                <a:gd name="T44" fmla="*/ 171035 w 355"/>
                <a:gd name="T45" fmla="*/ 177881 h 292"/>
                <a:gd name="T46" fmla="*/ 192785 w 355"/>
                <a:gd name="T47" fmla="*/ 168987 h 292"/>
                <a:gd name="T48" fmla="*/ 197728 w 355"/>
                <a:gd name="T49" fmla="*/ 177881 h 292"/>
                <a:gd name="T50" fmla="*/ 204648 w 355"/>
                <a:gd name="T51" fmla="*/ 177881 h 292"/>
                <a:gd name="T52" fmla="*/ 215523 w 355"/>
                <a:gd name="T53" fmla="*/ 163058 h 292"/>
                <a:gd name="T54" fmla="*/ 220467 w 355"/>
                <a:gd name="T55" fmla="*/ 165034 h 292"/>
                <a:gd name="T56" fmla="*/ 281762 w 355"/>
                <a:gd name="T57" fmla="*/ 121552 h 292"/>
                <a:gd name="T58" fmla="*/ 309444 w 355"/>
                <a:gd name="T59" fmla="*/ 160093 h 292"/>
                <a:gd name="T60" fmla="*/ 281762 w 355"/>
                <a:gd name="T61" fmla="*/ 178870 h 292"/>
                <a:gd name="T62" fmla="*/ 253092 w 355"/>
                <a:gd name="T63" fmla="*/ 146258 h 292"/>
                <a:gd name="T64" fmla="*/ 276819 w 355"/>
                <a:gd name="T65" fmla="*/ 124517 h 292"/>
                <a:gd name="T66" fmla="*/ 280774 w 355"/>
                <a:gd name="T67" fmla="*/ 121552 h 292"/>
                <a:gd name="T68" fmla="*/ 302524 w 355"/>
                <a:gd name="T69" fmla="*/ 160093 h 292"/>
                <a:gd name="T70" fmla="*/ 281762 w 355"/>
                <a:gd name="T71" fmla="*/ 173928 h 292"/>
                <a:gd name="T72" fmla="*/ 290660 w 355"/>
                <a:gd name="T73" fmla="*/ 128470 h 292"/>
                <a:gd name="T74" fmla="*/ 297580 w 355"/>
                <a:gd name="T75" fmla="*/ 132423 h 292"/>
                <a:gd name="T76" fmla="*/ 270887 w 355"/>
                <a:gd name="T77" fmla="*/ 170964 h 292"/>
                <a:gd name="T78" fmla="*/ 270887 w 355"/>
                <a:gd name="T79" fmla="*/ 170964 h 292"/>
                <a:gd name="T80" fmla="*/ 305490 w 355"/>
                <a:gd name="T81" fmla="*/ 150211 h 292"/>
                <a:gd name="T82" fmla="*/ 261989 w 355"/>
                <a:gd name="T83" fmla="*/ 163058 h 292"/>
                <a:gd name="T84" fmla="*/ 261001 w 355"/>
                <a:gd name="T85" fmla="*/ 161081 h 292"/>
                <a:gd name="T86" fmla="*/ 261001 w 355"/>
                <a:gd name="T87" fmla="*/ 161081 h 292"/>
                <a:gd name="T88" fmla="*/ 303512 w 355"/>
                <a:gd name="T89" fmla="*/ 141317 h 292"/>
                <a:gd name="T90" fmla="*/ 259024 w 355"/>
                <a:gd name="T91" fmla="*/ 155152 h 292"/>
                <a:gd name="T92" fmla="*/ 284728 w 355"/>
                <a:gd name="T93" fmla="*/ 147246 h 292"/>
                <a:gd name="T94" fmla="*/ 284728 w 355"/>
                <a:gd name="T95" fmla="*/ 147246 h 292"/>
                <a:gd name="T96" fmla="*/ 263967 w 355"/>
                <a:gd name="T97" fmla="*/ 150211 h 292"/>
                <a:gd name="T98" fmla="*/ 299558 w 355"/>
                <a:gd name="T99" fmla="*/ 134399 h 292"/>
                <a:gd name="T100" fmla="*/ 282751 w 355"/>
                <a:gd name="T101" fmla="*/ 126493 h 292"/>
                <a:gd name="T102" fmla="*/ 255069 w 355"/>
                <a:gd name="T103" fmla="*/ 121552 h 292"/>
                <a:gd name="T104" fmla="*/ 274842 w 355"/>
                <a:gd name="T105" fmla="*/ 138352 h 292"/>
                <a:gd name="T106" fmla="*/ 248148 w 355"/>
                <a:gd name="T107" fmla="*/ 135387 h 292"/>
                <a:gd name="T108" fmla="*/ 254080 w 355"/>
                <a:gd name="T109" fmla="*/ 133411 h 292"/>
                <a:gd name="T110" fmla="*/ 278796 w 355"/>
                <a:gd name="T111" fmla="*/ 281645 h 292"/>
                <a:gd name="T112" fmla="*/ 207614 w 355"/>
                <a:gd name="T113" fmla="*/ 250022 h 292"/>
                <a:gd name="T114" fmla="*/ 224421 w 355"/>
                <a:gd name="T115" fmla="*/ 223340 h 292"/>
                <a:gd name="T116" fmla="*/ 224421 w 355"/>
                <a:gd name="T117" fmla="*/ 223340 h 292"/>
                <a:gd name="T118" fmla="*/ 77114 w 355"/>
                <a:gd name="T119" fmla="*/ 44470 h 2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5" h="292">
                  <a:moveTo>
                    <a:pt x="165" y="123"/>
                  </a:moveTo>
                  <a:cubicBezTo>
                    <a:pt x="159" y="133"/>
                    <a:pt x="159" y="133"/>
                    <a:pt x="159" y="133"/>
                  </a:cubicBezTo>
                  <a:cubicBezTo>
                    <a:pt x="105" y="116"/>
                    <a:pt x="105" y="116"/>
                    <a:pt x="105" y="116"/>
                  </a:cubicBezTo>
                  <a:cubicBezTo>
                    <a:pt x="99" y="172"/>
                    <a:pt x="99" y="172"/>
                    <a:pt x="99" y="172"/>
                  </a:cubicBezTo>
                  <a:cubicBezTo>
                    <a:pt x="101" y="212"/>
                    <a:pt x="97" y="252"/>
                    <a:pt x="99" y="292"/>
                  </a:cubicBezTo>
                  <a:cubicBezTo>
                    <a:pt x="88" y="292"/>
                    <a:pt x="84" y="292"/>
                    <a:pt x="73" y="292"/>
                  </a:cubicBezTo>
                  <a:cubicBezTo>
                    <a:pt x="71" y="258"/>
                    <a:pt x="67" y="224"/>
                    <a:pt x="65" y="191"/>
                  </a:cubicBezTo>
                  <a:cubicBezTo>
                    <a:pt x="60" y="191"/>
                    <a:pt x="63" y="191"/>
                    <a:pt x="58" y="191"/>
                  </a:cubicBezTo>
                  <a:cubicBezTo>
                    <a:pt x="56" y="224"/>
                    <a:pt x="49" y="258"/>
                    <a:pt x="48" y="292"/>
                  </a:cubicBezTo>
                  <a:cubicBezTo>
                    <a:pt x="37" y="292"/>
                    <a:pt x="32" y="292"/>
                    <a:pt x="21" y="292"/>
                  </a:cubicBezTo>
                  <a:cubicBezTo>
                    <a:pt x="24" y="252"/>
                    <a:pt x="20" y="212"/>
                    <a:pt x="22" y="172"/>
                  </a:cubicBezTo>
                  <a:cubicBezTo>
                    <a:pt x="15" y="167"/>
                    <a:pt x="7" y="161"/>
                    <a:pt x="0" y="155"/>
                  </a:cubicBezTo>
                  <a:cubicBezTo>
                    <a:pt x="3" y="127"/>
                    <a:pt x="7" y="99"/>
                    <a:pt x="17" y="73"/>
                  </a:cubicBezTo>
                  <a:cubicBezTo>
                    <a:pt x="23" y="73"/>
                    <a:pt x="29" y="73"/>
                    <a:pt x="35" y="73"/>
                  </a:cubicBezTo>
                  <a:cubicBezTo>
                    <a:pt x="52" y="101"/>
                    <a:pt x="52" y="101"/>
                    <a:pt x="52" y="101"/>
                  </a:cubicBezTo>
                  <a:cubicBezTo>
                    <a:pt x="56" y="76"/>
                    <a:pt x="56" y="76"/>
                    <a:pt x="56" y="76"/>
                  </a:cubicBezTo>
                  <a:cubicBezTo>
                    <a:pt x="55" y="76"/>
                    <a:pt x="55" y="76"/>
                    <a:pt x="55" y="76"/>
                  </a:cubicBezTo>
                  <a:cubicBezTo>
                    <a:pt x="55" y="69"/>
                    <a:pt x="55" y="69"/>
                    <a:pt x="55" y="69"/>
                  </a:cubicBezTo>
                  <a:cubicBezTo>
                    <a:pt x="65" y="69"/>
                    <a:pt x="65" y="69"/>
                    <a:pt x="65" y="69"/>
                  </a:cubicBezTo>
                  <a:cubicBezTo>
                    <a:pt x="65" y="76"/>
                    <a:pt x="65" y="76"/>
                    <a:pt x="65" y="76"/>
                  </a:cubicBezTo>
                  <a:cubicBezTo>
                    <a:pt x="64" y="76"/>
                    <a:pt x="64" y="76"/>
                    <a:pt x="64" y="76"/>
                  </a:cubicBezTo>
                  <a:cubicBezTo>
                    <a:pt x="70" y="101"/>
                    <a:pt x="70" y="101"/>
                    <a:pt x="70" y="101"/>
                  </a:cubicBezTo>
                  <a:cubicBezTo>
                    <a:pt x="85" y="73"/>
                    <a:pt x="85" y="73"/>
                    <a:pt x="85" y="73"/>
                  </a:cubicBezTo>
                  <a:cubicBezTo>
                    <a:pt x="90" y="73"/>
                    <a:pt x="95" y="73"/>
                    <a:pt x="100" y="73"/>
                  </a:cubicBezTo>
                  <a:cubicBezTo>
                    <a:pt x="126" y="90"/>
                    <a:pt x="135" y="92"/>
                    <a:pt x="165" y="123"/>
                  </a:cubicBezTo>
                  <a:close/>
                  <a:moveTo>
                    <a:pt x="120" y="46"/>
                  </a:moveTo>
                  <a:cubicBezTo>
                    <a:pt x="120" y="80"/>
                    <a:pt x="120" y="80"/>
                    <a:pt x="120" y="80"/>
                  </a:cubicBezTo>
                  <a:cubicBezTo>
                    <a:pt x="134" y="80"/>
                    <a:pt x="134" y="80"/>
                    <a:pt x="134" y="80"/>
                  </a:cubicBezTo>
                  <a:cubicBezTo>
                    <a:pt x="134" y="87"/>
                    <a:pt x="134" y="87"/>
                    <a:pt x="134" y="87"/>
                  </a:cubicBezTo>
                  <a:cubicBezTo>
                    <a:pt x="151" y="100"/>
                    <a:pt x="151" y="100"/>
                    <a:pt x="151" y="100"/>
                  </a:cubicBezTo>
                  <a:cubicBezTo>
                    <a:pt x="151" y="80"/>
                    <a:pt x="151" y="80"/>
                    <a:pt x="151" y="80"/>
                  </a:cubicBezTo>
                  <a:cubicBezTo>
                    <a:pt x="321" y="80"/>
                    <a:pt x="321" y="80"/>
                    <a:pt x="321" y="80"/>
                  </a:cubicBezTo>
                  <a:cubicBezTo>
                    <a:pt x="321" y="196"/>
                    <a:pt x="321" y="196"/>
                    <a:pt x="321" y="196"/>
                  </a:cubicBezTo>
                  <a:cubicBezTo>
                    <a:pt x="151" y="196"/>
                    <a:pt x="151" y="196"/>
                    <a:pt x="151" y="196"/>
                  </a:cubicBezTo>
                  <a:cubicBezTo>
                    <a:pt x="151" y="137"/>
                    <a:pt x="151" y="137"/>
                    <a:pt x="151" y="137"/>
                  </a:cubicBezTo>
                  <a:cubicBezTo>
                    <a:pt x="134" y="132"/>
                    <a:pt x="134" y="132"/>
                    <a:pt x="134" y="132"/>
                  </a:cubicBezTo>
                  <a:cubicBezTo>
                    <a:pt x="134" y="205"/>
                    <a:pt x="134" y="205"/>
                    <a:pt x="134" y="205"/>
                  </a:cubicBezTo>
                  <a:cubicBezTo>
                    <a:pt x="134" y="214"/>
                    <a:pt x="134" y="214"/>
                    <a:pt x="134" y="214"/>
                  </a:cubicBezTo>
                  <a:cubicBezTo>
                    <a:pt x="142" y="214"/>
                    <a:pt x="142" y="214"/>
                    <a:pt x="142" y="214"/>
                  </a:cubicBezTo>
                  <a:cubicBezTo>
                    <a:pt x="330" y="214"/>
                    <a:pt x="330" y="214"/>
                    <a:pt x="330" y="214"/>
                  </a:cubicBezTo>
                  <a:cubicBezTo>
                    <a:pt x="338" y="214"/>
                    <a:pt x="338" y="214"/>
                    <a:pt x="338" y="214"/>
                  </a:cubicBezTo>
                  <a:cubicBezTo>
                    <a:pt x="338" y="205"/>
                    <a:pt x="338" y="205"/>
                    <a:pt x="338" y="205"/>
                  </a:cubicBezTo>
                  <a:cubicBezTo>
                    <a:pt x="338" y="80"/>
                    <a:pt x="338" y="80"/>
                    <a:pt x="338" y="80"/>
                  </a:cubicBezTo>
                  <a:cubicBezTo>
                    <a:pt x="355" y="80"/>
                    <a:pt x="355" y="80"/>
                    <a:pt x="355" y="80"/>
                  </a:cubicBezTo>
                  <a:cubicBezTo>
                    <a:pt x="355" y="46"/>
                    <a:pt x="355" y="46"/>
                    <a:pt x="355" y="46"/>
                  </a:cubicBezTo>
                  <a:cubicBezTo>
                    <a:pt x="120" y="46"/>
                    <a:pt x="120" y="46"/>
                    <a:pt x="120" y="46"/>
                  </a:cubicBezTo>
                  <a:close/>
                  <a:moveTo>
                    <a:pt x="234" y="180"/>
                  </a:moveTo>
                  <a:cubicBezTo>
                    <a:pt x="234" y="162"/>
                    <a:pt x="234" y="162"/>
                    <a:pt x="234" y="162"/>
                  </a:cubicBezTo>
                  <a:cubicBezTo>
                    <a:pt x="236" y="161"/>
                    <a:pt x="236" y="161"/>
                    <a:pt x="236" y="161"/>
                  </a:cubicBezTo>
                  <a:cubicBezTo>
                    <a:pt x="238" y="137"/>
                    <a:pt x="238" y="137"/>
                    <a:pt x="238" y="137"/>
                  </a:cubicBezTo>
                  <a:cubicBezTo>
                    <a:pt x="240" y="136"/>
                    <a:pt x="240" y="136"/>
                    <a:pt x="240" y="136"/>
                  </a:cubicBezTo>
                  <a:cubicBezTo>
                    <a:pt x="240" y="180"/>
                    <a:pt x="240" y="180"/>
                    <a:pt x="240" y="180"/>
                  </a:cubicBezTo>
                  <a:cubicBezTo>
                    <a:pt x="234" y="180"/>
                    <a:pt x="234" y="180"/>
                    <a:pt x="234" y="180"/>
                  </a:cubicBezTo>
                  <a:close/>
                  <a:moveTo>
                    <a:pt x="263" y="94"/>
                  </a:moveTo>
                  <a:cubicBezTo>
                    <a:pt x="244" y="94"/>
                    <a:pt x="244" y="94"/>
                    <a:pt x="244" y="94"/>
                  </a:cubicBezTo>
                  <a:cubicBezTo>
                    <a:pt x="226" y="95"/>
                    <a:pt x="226" y="95"/>
                    <a:pt x="226" y="95"/>
                  </a:cubicBezTo>
                  <a:cubicBezTo>
                    <a:pt x="232" y="105"/>
                    <a:pt x="232" y="105"/>
                    <a:pt x="232" y="105"/>
                  </a:cubicBezTo>
                  <a:cubicBezTo>
                    <a:pt x="225" y="110"/>
                    <a:pt x="225" y="110"/>
                    <a:pt x="225" y="110"/>
                  </a:cubicBezTo>
                  <a:cubicBezTo>
                    <a:pt x="223" y="111"/>
                    <a:pt x="223" y="111"/>
                    <a:pt x="223" y="111"/>
                  </a:cubicBezTo>
                  <a:cubicBezTo>
                    <a:pt x="223" y="114"/>
                    <a:pt x="223" y="114"/>
                    <a:pt x="223" y="114"/>
                  </a:cubicBezTo>
                  <a:cubicBezTo>
                    <a:pt x="221" y="143"/>
                    <a:pt x="221" y="143"/>
                    <a:pt x="221" y="143"/>
                  </a:cubicBezTo>
                  <a:cubicBezTo>
                    <a:pt x="205" y="128"/>
                    <a:pt x="205" y="128"/>
                    <a:pt x="205" y="128"/>
                  </a:cubicBezTo>
                  <a:cubicBezTo>
                    <a:pt x="199" y="122"/>
                    <a:pt x="199" y="122"/>
                    <a:pt x="199" y="122"/>
                  </a:cubicBezTo>
                  <a:cubicBezTo>
                    <a:pt x="195" y="130"/>
                    <a:pt x="195" y="130"/>
                    <a:pt x="195" y="130"/>
                  </a:cubicBezTo>
                  <a:cubicBezTo>
                    <a:pt x="186" y="149"/>
                    <a:pt x="186" y="149"/>
                    <a:pt x="186" y="149"/>
                  </a:cubicBezTo>
                  <a:cubicBezTo>
                    <a:pt x="183" y="145"/>
                    <a:pt x="183" y="145"/>
                    <a:pt x="183" y="145"/>
                  </a:cubicBezTo>
                  <a:cubicBezTo>
                    <a:pt x="180" y="141"/>
                    <a:pt x="180" y="141"/>
                    <a:pt x="180" y="141"/>
                  </a:cubicBezTo>
                  <a:cubicBezTo>
                    <a:pt x="176" y="142"/>
                    <a:pt x="176" y="142"/>
                    <a:pt x="176" y="142"/>
                  </a:cubicBezTo>
                  <a:cubicBezTo>
                    <a:pt x="157" y="148"/>
                    <a:pt x="157" y="148"/>
                    <a:pt x="157" y="148"/>
                  </a:cubicBezTo>
                  <a:cubicBezTo>
                    <a:pt x="160" y="159"/>
                    <a:pt x="160" y="159"/>
                    <a:pt x="160" y="159"/>
                  </a:cubicBezTo>
                  <a:cubicBezTo>
                    <a:pt x="175" y="155"/>
                    <a:pt x="175" y="155"/>
                    <a:pt x="175" y="155"/>
                  </a:cubicBezTo>
                  <a:cubicBezTo>
                    <a:pt x="182" y="165"/>
                    <a:pt x="182" y="165"/>
                    <a:pt x="182" y="165"/>
                  </a:cubicBezTo>
                  <a:cubicBezTo>
                    <a:pt x="192" y="164"/>
                    <a:pt x="192" y="164"/>
                    <a:pt x="192" y="164"/>
                  </a:cubicBezTo>
                  <a:cubicBezTo>
                    <a:pt x="203" y="142"/>
                    <a:pt x="203" y="142"/>
                    <a:pt x="203" y="142"/>
                  </a:cubicBezTo>
                  <a:cubicBezTo>
                    <a:pt x="222" y="160"/>
                    <a:pt x="222" y="160"/>
                    <a:pt x="222" y="160"/>
                  </a:cubicBezTo>
                  <a:cubicBezTo>
                    <a:pt x="232" y="156"/>
                    <a:pt x="232" y="156"/>
                    <a:pt x="232" y="156"/>
                  </a:cubicBezTo>
                  <a:cubicBezTo>
                    <a:pt x="234" y="118"/>
                    <a:pt x="234" y="118"/>
                    <a:pt x="234" y="118"/>
                  </a:cubicBezTo>
                  <a:cubicBezTo>
                    <a:pt x="239" y="115"/>
                    <a:pt x="239" y="115"/>
                    <a:pt x="239" y="115"/>
                  </a:cubicBezTo>
                  <a:cubicBezTo>
                    <a:pt x="246" y="126"/>
                    <a:pt x="246" y="126"/>
                    <a:pt x="246" y="126"/>
                  </a:cubicBezTo>
                  <a:cubicBezTo>
                    <a:pt x="254" y="110"/>
                    <a:pt x="254" y="110"/>
                    <a:pt x="254" y="110"/>
                  </a:cubicBezTo>
                  <a:cubicBezTo>
                    <a:pt x="263" y="94"/>
                    <a:pt x="263" y="94"/>
                    <a:pt x="263" y="94"/>
                  </a:cubicBezTo>
                  <a:close/>
                  <a:moveTo>
                    <a:pt x="178" y="180"/>
                  </a:moveTo>
                  <a:cubicBezTo>
                    <a:pt x="178" y="171"/>
                    <a:pt x="178" y="171"/>
                    <a:pt x="178" y="171"/>
                  </a:cubicBezTo>
                  <a:cubicBezTo>
                    <a:pt x="179" y="172"/>
                    <a:pt x="179" y="172"/>
                    <a:pt x="179" y="172"/>
                  </a:cubicBezTo>
                  <a:cubicBezTo>
                    <a:pt x="184" y="172"/>
                    <a:pt x="184" y="172"/>
                    <a:pt x="184" y="172"/>
                  </a:cubicBezTo>
                  <a:cubicBezTo>
                    <a:pt x="184" y="180"/>
                    <a:pt x="184" y="180"/>
                    <a:pt x="184" y="180"/>
                  </a:cubicBezTo>
                  <a:cubicBezTo>
                    <a:pt x="182" y="180"/>
                    <a:pt x="180" y="180"/>
                    <a:pt x="178" y="180"/>
                  </a:cubicBezTo>
                  <a:close/>
                  <a:moveTo>
                    <a:pt x="167" y="180"/>
                  </a:moveTo>
                  <a:cubicBezTo>
                    <a:pt x="167" y="165"/>
                    <a:pt x="167" y="165"/>
                    <a:pt x="167" y="165"/>
                  </a:cubicBezTo>
                  <a:cubicBezTo>
                    <a:pt x="173" y="163"/>
                    <a:pt x="173" y="163"/>
                    <a:pt x="173" y="163"/>
                  </a:cubicBezTo>
                  <a:cubicBezTo>
                    <a:pt x="173" y="163"/>
                    <a:pt x="173" y="163"/>
                    <a:pt x="173" y="163"/>
                  </a:cubicBezTo>
                  <a:cubicBezTo>
                    <a:pt x="173" y="180"/>
                    <a:pt x="173" y="180"/>
                    <a:pt x="173" y="180"/>
                  </a:cubicBezTo>
                  <a:cubicBezTo>
                    <a:pt x="167" y="180"/>
                    <a:pt x="167" y="180"/>
                    <a:pt x="167" y="180"/>
                  </a:cubicBezTo>
                  <a:close/>
                  <a:moveTo>
                    <a:pt x="189" y="180"/>
                  </a:moveTo>
                  <a:cubicBezTo>
                    <a:pt x="189" y="172"/>
                    <a:pt x="189" y="172"/>
                    <a:pt x="189" y="172"/>
                  </a:cubicBezTo>
                  <a:cubicBezTo>
                    <a:pt x="195" y="171"/>
                    <a:pt x="195" y="171"/>
                    <a:pt x="195" y="171"/>
                  </a:cubicBezTo>
                  <a:cubicBezTo>
                    <a:pt x="196" y="171"/>
                    <a:pt x="196" y="171"/>
                    <a:pt x="196" y="171"/>
                  </a:cubicBezTo>
                  <a:cubicBezTo>
                    <a:pt x="196" y="180"/>
                    <a:pt x="196" y="180"/>
                    <a:pt x="196" y="180"/>
                  </a:cubicBezTo>
                  <a:cubicBezTo>
                    <a:pt x="193" y="180"/>
                    <a:pt x="191" y="180"/>
                    <a:pt x="189" y="180"/>
                  </a:cubicBezTo>
                  <a:close/>
                  <a:moveTo>
                    <a:pt x="200" y="180"/>
                  </a:moveTo>
                  <a:cubicBezTo>
                    <a:pt x="200" y="160"/>
                    <a:pt x="200" y="160"/>
                    <a:pt x="200" y="160"/>
                  </a:cubicBezTo>
                  <a:cubicBezTo>
                    <a:pt x="204" y="152"/>
                    <a:pt x="204" y="152"/>
                    <a:pt x="204" y="152"/>
                  </a:cubicBezTo>
                  <a:cubicBezTo>
                    <a:pt x="207" y="155"/>
                    <a:pt x="207" y="155"/>
                    <a:pt x="207" y="155"/>
                  </a:cubicBezTo>
                  <a:cubicBezTo>
                    <a:pt x="207" y="180"/>
                    <a:pt x="207" y="180"/>
                    <a:pt x="207" y="180"/>
                  </a:cubicBezTo>
                  <a:cubicBezTo>
                    <a:pt x="205" y="180"/>
                    <a:pt x="203" y="180"/>
                    <a:pt x="200" y="180"/>
                  </a:cubicBezTo>
                  <a:close/>
                  <a:moveTo>
                    <a:pt x="212" y="180"/>
                  </a:moveTo>
                  <a:cubicBezTo>
                    <a:pt x="212" y="159"/>
                    <a:pt x="212" y="159"/>
                    <a:pt x="212" y="159"/>
                  </a:cubicBezTo>
                  <a:cubicBezTo>
                    <a:pt x="218" y="165"/>
                    <a:pt x="218" y="165"/>
                    <a:pt x="218" y="165"/>
                  </a:cubicBezTo>
                  <a:cubicBezTo>
                    <a:pt x="218" y="180"/>
                    <a:pt x="218" y="180"/>
                    <a:pt x="218" y="180"/>
                  </a:cubicBezTo>
                  <a:cubicBezTo>
                    <a:pt x="216" y="180"/>
                    <a:pt x="214" y="180"/>
                    <a:pt x="212" y="180"/>
                  </a:cubicBezTo>
                  <a:close/>
                  <a:moveTo>
                    <a:pt x="223" y="180"/>
                  </a:moveTo>
                  <a:cubicBezTo>
                    <a:pt x="223" y="167"/>
                    <a:pt x="223" y="167"/>
                    <a:pt x="223" y="167"/>
                  </a:cubicBezTo>
                  <a:cubicBezTo>
                    <a:pt x="229" y="164"/>
                    <a:pt x="229" y="164"/>
                    <a:pt x="229" y="164"/>
                  </a:cubicBezTo>
                  <a:cubicBezTo>
                    <a:pt x="229" y="180"/>
                    <a:pt x="229" y="180"/>
                    <a:pt x="229" y="180"/>
                  </a:cubicBezTo>
                  <a:cubicBezTo>
                    <a:pt x="227" y="180"/>
                    <a:pt x="225" y="180"/>
                    <a:pt x="223" y="180"/>
                  </a:cubicBezTo>
                  <a:close/>
                  <a:moveTo>
                    <a:pt x="285" y="123"/>
                  </a:moveTo>
                  <a:cubicBezTo>
                    <a:pt x="293" y="123"/>
                    <a:pt x="301" y="126"/>
                    <a:pt x="306" y="131"/>
                  </a:cubicBezTo>
                  <a:cubicBezTo>
                    <a:pt x="311" y="137"/>
                    <a:pt x="314" y="144"/>
                    <a:pt x="314" y="152"/>
                  </a:cubicBezTo>
                  <a:cubicBezTo>
                    <a:pt x="314" y="156"/>
                    <a:pt x="314" y="159"/>
                    <a:pt x="313" y="162"/>
                  </a:cubicBezTo>
                  <a:cubicBezTo>
                    <a:pt x="313" y="162"/>
                    <a:pt x="313" y="162"/>
                    <a:pt x="313" y="162"/>
                  </a:cubicBezTo>
                  <a:cubicBezTo>
                    <a:pt x="313" y="162"/>
                    <a:pt x="313" y="162"/>
                    <a:pt x="313" y="162"/>
                  </a:cubicBezTo>
                  <a:cubicBezTo>
                    <a:pt x="313" y="162"/>
                    <a:pt x="313" y="162"/>
                    <a:pt x="313" y="162"/>
                  </a:cubicBezTo>
                  <a:cubicBezTo>
                    <a:pt x="311" y="166"/>
                    <a:pt x="309" y="170"/>
                    <a:pt x="306" y="173"/>
                  </a:cubicBezTo>
                  <a:cubicBezTo>
                    <a:pt x="301" y="178"/>
                    <a:pt x="293" y="181"/>
                    <a:pt x="285" y="181"/>
                  </a:cubicBezTo>
                  <a:cubicBezTo>
                    <a:pt x="277" y="181"/>
                    <a:pt x="270" y="178"/>
                    <a:pt x="265" y="173"/>
                  </a:cubicBezTo>
                  <a:cubicBezTo>
                    <a:pt x="259" y="167"/>
                    <a:pt x="256" y="160"/>
                    <a:pt x="256" y="152"/>
                  </a:cubicBezTo>
                  <a:cubicBezTo>
                    <a:pt x="256" y="151"/>
                    <a:pt x="256" y="151"/>
                    <a:pt x="256" y="150"/>
                  </a:cubicBezTo>
                  <a:cubicBezTo>
                    <a:pt x="256" y="149"/>
                    <a:pt x="256" y="149"/>
                    <a:pt x="256" y="148"/>
                  </a:cubicBezTo>
                  <a:cubicBezTo>
                    <a:pt x="257" y="145"/>
                    <a:pt x="257" y="145"/>
                    <a:pt x="257" y="145"/>
                  </a:cubicBezTo>
                  <a:cubicBezTo>
                    <a:pt x="259" y="146"/>
                    <a:pt x="259" y="146"/>
                    <a:pt x="259" y="146"/>
                  </a:cubicBezTo>
                  <a:cubicBezTo>
                    <a:pt x="268" y="147"/>
                    <a:pt x="277" y="148"/>
                    <a:pt x="282" y="149"/>
                  </a:cubicBezTo>
                  <a:cubicBezTo>
                    <a:pt x="280" y="126"/>
                    <a:pt x="280" y="126"/>
                    <a:pt x="280" y="126"/>
                  </a:cubicBezTo>
                  <a:cubicBezTo>
                    <a:pt x="280" y="123"/>
                    <a:pt x="280" y="123"/>
                    <a:pt x="280" y="123"/>
                  </a:cubicBezTo>
                  <a:cubicBezTo>
                    <a:pt x="283" y="123"/>
                    <a:pt x="283" y="123"/>
                    <a:pt x="283" y="123"/>
                  </a:cubicBezTo>
                  <a:cubicBezTo>
                    <a:pt x="283" y="123"/>
                    <a:pt x="283" y="123"/>
                    <a:pt x="284" y="123"/>
                  </a:cubicBezTo>
                  <a:cubicBezTo>
                    <a:pt x="284" y="123"/>
                    <a:pt x="284" y="123"/>
                    <a:pt x="284" y="123"/>
                  </a:cubicBezTo>
                  <a:cubicBezTo>
                    <a:pt x="284" y="123"/>
                    <a:pt x="285" y="123"/>
                    <a:pt x="285" y="123"/>
                  </a:cubicBezTo>
                  <a:close/>
                  <a:moveTo>
                    <a:pt x="281" y="175"/>
                  </a:moveTo>
                  <a:cubicBezTo>
                    <a:pt x="279" y="175"/>
                    <a:pt x="278" y="175"/>
                    <a:pt x="277" y="174"/>
                  </a:cubicBezTo>
                  <a:cubicBezTo>
                    <a:pt x="306" y="162"/>
                    <a:pt x="306" y="162"/>
                    <a:pt x="306" y="162"/>
                  </a:cubicBezTo>
                  <a:cubicBezTo>
                    <a:pt x="306" y="164"/>
                    <a:pt x="305" y="165"/>
                    <a:pt x="305" y="165"/>
                  </a:cubicBezTo>
                  <a:cubicBezTo>
                    <a:pt x="281" y="175"/>
                    <a:pt x="281" y="175"/>
                    <a:pt x="281" y="175"/>
                  </a:cubicBezTo>
                  <a:close/>
                  <a:moveTo>
                    <a:pt x="302" y="169"/>
                  </a:moveTo>
                  <a:cubicBezTo>
                    <a:pt x="297" y="173"/>
                    <a:pt x="292" y="176"/>
                    <a:pt x="285" y="176"/>
                  </a:cubicBezTo>
                  <a:cubicBezTo>
                    <a:pt x="302" y="169"/>
                    <a:pt x="302" y="169"/>
                    <a:pt x="302" y="169"/>
                  </a:cubicBezTo>
                  <a:close/>
                  <a:moveTo>
                    <a:pt x="286" y="135"/>
                  </a:moveTo>
                  <a:cubicBezTo>
                    <a:pt x="286" y="133"/>
                    <a:pt x="286" y="133"/>
                    <a:pt x="286" y="133"/>
                  </a:cubicBezTo>
                  <a:cubicBezTo>
                    <a:pt x="294" y="130"/>
                    <a:pt x="294" y="130"/>
                    <a:pt x="294" y="130"/>
                  </a:cubicBezTo>
                  <a:cubicBezTo>
                    <a:pt x="295" y="130"/>
                    <a:pt x="296" y="131"/>
                    <a:pt x="297" y="131"/>
                  </a:cubicBezTo>
                  <a:cubicBezTo>
                    <a:pt x="286" y="135"/>
                    <a:pt x="286" y="135"/>
                    <a:pt x="286" y="135"/>
                  </a:cubicBezTo>
                  <a:close/>
                  <a:moveTo>
                    <a:pt x="299" y="133"/>
                  </a:moveTo>
                  <a:cubicBezTo>
                    <a:pt x="300" y="133"/>
                    <a:pt x="300" y="134"/>
                    <a:pt x="301" y="134"/>
                  </a:cubicBezTo>
                  <a:cubicBezTo>
                    <a:pt x="287" y="140"/>
                    <a:pt x="287" y="140"/>
                    <a:pt x="287" y="140"/>
                  </a:cubicBezTo>
                  <a:cubicBezTo>
                    <a:pt x="287" y="138"/>
                    <a:pt x="287" y="138"/>
                    <a:pt x="287" y="138"/>
                  </a:cubicBezTo>
                  <a:cubicBezTo>
                    <a:pt x="299" y="133"/>
                    <a:pt x="299" y="133"/>
                    <a:pt x="299" y="133"/>
                  </a:cubicBezTo>
                  <a:close/>
                  <a:moveTo>
                    <a:pt x="274" y="173"/>
                  </a:moveTo>
                  <a:cubicBezTo>
                    <a:pt x="274" y="173"/>
                    <a:pt x="273" y="172"/>
                    <a:pt x="272" y="172"/>
                  </a:cubicBezTo>
                  <a:cubicBezTo>
                    <a:pt x="308" y="157"/>
                    <a:pt x="308" y="157"/>
                    <a:pt x="308" y="157"/>
                  </a:cubicBezTo>
                  <a:cubicBezTo>
                    <a:pt x="308" y="158"/>
                    <a:pt x="308" y="159"/>
                    <a:pt x="308" y="160"/>
                  </a:cubicBezTo>
                  <a:cubicBezTo>
                    <a:pt x="274" y="173"/>
                    <a:pt x="274" y="173"/>
                    <a:pt x="274" y="173"/>
                  </a:cubicBezTo>
                  <a:close/>
                  <a:moveTo>
                    <a:pt x="270" y="170"/>
                  </a:moveTo>
                  <a:cubicBezTo>
                    <a:pt x="269" y="170"/>
                    <a:pt x="269" y="169"/>
                    <a:pt x="268" y="169"/>
                  </a:cubicBezTo>
                  <a:cubicBezTo>
                    <a:pt x="268" y="169"/>
                    <a:pt x="268" y="169"/>
                    <a:pt x="268" y="169"/>
                  </a:cubicBezTo>
                  <a:cubicBezTo>
                    <a:pt x="309" y="152"/>
                    <a:pt x="309" y="152"/>
                    <a:pt x="309" y="152"/>
                  </a:cubicBezTo>
                  <a:cubicBezTo>
                    <a:pt x="309" y="153"/>
                    <a:pt x="309" y="154"/>
                    <a:pt x="309" y="154"/>
                  </a:cubicBezTo>
                  <a:cubicBezTo>
                    <a:pt x="270" y="170"/>
                    <a:pt x="270" y="170"/>
                    <a:pt x="270" y="170"/>
                  </a:cubicBezTo>
                  <a:close/>
                  <a:moveTo>
                    <a:pt x="267" y="167"/>
                  </a:moveTo>
                  <a:cubicBezTo>
                    <a:pt x="266" y="166"/>
                    <a:pt x="266" y="166"/>
                    <a:pt x="265" y="165"/>
                  </a:cubicBezTo>
                  <a:cubicBezTo>
                    <a:pt x="308" y="148"/>
                    <a:pt x="308" y="148"/>
                    <a:pt x="308" y="148"/>
                  </a:cubicBezTo>
                  <a:cubicBezTo>
                    <a:pt x="309" y="148"/>
                    <a:pt x="309" y="149"/>
                    <a:pt x="309" y="150"/>
                  </a:cubicBezTo>
                  <a:cubicBezTo>
                    <a:pt x="267" y="167"/>
                    <a:pt x="267" y="167"/>
                    <a:pt x="267" y="167"/>
                  </a:cubicBezTo>
                  <a:close/>
                  <a:moveTo>
                    <a:pt x="264" y="163"/>
                  </a:moveTo>
                  <a:cubicBezTo>
                    <a:pt x="264" y="162"/>
                    <a:pt x="264" y="162"/>
                    <a:pt x="263" y="161"/>
                  </a:cubicBezTo>
                  <a:cubicBezTo>
                    <a:pt x="281" y="154"/>
                    <a:pt x="281" y="154"/>
                    <a:pt x="281" y="154"/>
                  </a:cubicBezTo>
                  <a:cubicBezTo>
                    <a:pt x="283" y="155"/>
                    <a:pt x="285" y="155"/>
                    <a:pt x="285" y="155"/>
                  </a:cubicBezTo>
                  <a:cubicBezTo>
                    <a:pt x="264" y="163"/>
                    <a:pt x="264" y="163"/>
                    <a:pt x="264" y="163"/>
                  </a:cubicBezTo>
                  <a:close/>
                  <a:moveTo>
                    <a:pt x="285" y="155"/>
                  </a:moveTo>
                  <a:cubicBezTo>
                    <a:pt x="288" y="152"/>
                    <a:pt x="288" y="152"/>
                    <a:pt x="288" y="152"/>
                  </a:cubicBezTo>
                  <a:cubicBezTo>
                    <a:pt x="288" y="151"/>
                    <a:pt x="288" y="151"/>
                    <a:pt x="288" y="151"/>
                  </a:cubicBezTo>
                  <a:cubicBezTo>
                    <a:pt x="307" y="143"/>
                    <a:pt x="307" y="143"/>
                    <a:pt x="307" y="143"/>
                  </a:cubicBezTo>
                  <a:cubicBezTo>
                    <a:pt x="308" y="144"/>
                    <a:pt x="308" y="145"/>
                    <a:pt x="308" y="145"/>
                  </a:cubicBezTo>
                  <a:cubicBezTo>
                    <a:pt x="285" y="155"/>
                    <a:pt x="285" y="155"/>
                    <a:pt x="285" y="155"/>
                  </a:cubicBezTo>
                  <a:close/>
                  <a:moveTo>
                    <a:pt x="263" y="159"/>
                  </a:moveTo>
                  <a:cubicBezTo>
                    <a:pt x="262" y="158"/>
                    <a:pt x="262" y="158"/>
                    <a:pt x="262" y="157"/>
                  </a:cubicBezTo>
                  <a:cubicBezTo>
                    <a:pt x="272" y="153"/>
                    <a:pt x="272" y="153"/>
                    <a:pt x="272" y="153"/>
                  </a:cubicBezTo>
                  <a:cubicBezTo>
                    <a:pt x="273" y="153"/>
                    <a:pt x="275" y="153"/>
                    <a:pt x="276" y="154"/>
                  </a:cubicBezTo>
                  <a:cubicBezTo>
                    <a:pt x="263" y="159"/>
                    <a:pt x="263" y="159"/>
                    <a:pt x="263" y="159"/>
                  </a:cubicBezTo>
                  <a:close/>
                  <a:moveTo>
                    <a:pt x="288" y="149"/>
                  </a:moveTo>
                  <a:cubicBezTo>
                    <a:pt x="288" y="147"/>
                    <a:pt x="288" y="147"/>
                    <a:pt x="288" y="147"/>
                  </a:cubicBezTo>
                  <a:cubicBezTo>
                    <a:pt x="305" y="140"/>
                    <a:pt x="305" y="140"/>
                    <a:pt x="305" y="140"/>
                  </a:cubicBezTo>
                  <a:cubicBezTo>
                    <a:pt x="306" y="140"/>
                    <a:pt x="306" y="141"/>
                    <a:pt x="306" y="141"/>
                  </a:cubicBezTo>
                  <a:cubicBezTo>
                    <a:pt x="288" y="149"/>
                    <a:pt x="288" y="149"/>
                    <a:pt x="288" y="149"/>
                  </a:cubicBezTo>
                  <a:close/>
                  <a:moveTo>
                    <a:pt x="262" y="155"/>
                  </a:moveTo>
                  <a:cubicBezTo>
                    <a:pt x="262" y="154"/>
                    <a:pt x="262" y="153"/>
                    <a:pt x="262" y="153"/>
                  </a:cubicBezTo>
                  <a:cubicBezTo>
                    <a:pt x="263" y="152"/>
                    <a:pt x="263" y="152"/>
                    <a:pt x="263" y="152"/>
                  </a:cubicBezTo>
                  <a:cubicBezTo>
                    <a:pt x="265" y="152"/>
                    <a:pt x="266" y="152"/>
                    <a:pt x="267" y="152"/>
                  </a:cubicBezTo>
                  <a:cubicBezTo>
                    <a:pt x="262" y="155"/>
                    <a:pt x="262" y="155"/>
                    <a:pt x="262" y="155"/>
                  </a:cubicBezTo>
                  <a:close/>
                  <a:moveTo>
                    <a:pt x="287" y="144"/>
                  </a:moveTo>
                  <a:cubicBezTo>
                    <a:pt x="287" y="142"/>
                    <a:pt x="287" y="142"/>
                    <a:pt x="287" y="142"/>
                  </a:cubicBezTo>
                  <a:cubicBezTo>
                    <a:pt x="303" y="136"/>
                    <a:pt x="303" y="136"/>
                    <a:pt x="303" y="136"/>
                  </a:cubicBezTo>
                  <a:cubicBezTo>
                    <a:pt x="303" y="136"/>
                    <a:pt x="304" y="137"/>
                    <a:pt x="304" y="138"/>
                  </a:cubicBezTo>
                  <a:cubicBezTo>
                    <a:pt x="287" y="144"/>
                    <a:pt x="287" y="144"/>
                    <a:pt x="287" y="144"/>
                  </a:cubicBezTo>
                  <a:close/>
                  <a:moveTo>
                    <a:pt x="286" y="131"/>
                  </a:moveTo>
                  <a:cubicBezTo>
                    <a:pt x="286" y="128"/>
                    <a:pt x="286" y="128"/>
                    <a:pt x="286" y="128"/>
                  </a:cubicBezTo>
                  <a:cubicBezTo>
                    <a:pt x="287" y="128"/>
                    <a:pt x="289" y="129"/>
                    <a:pt x="291" y="129"/>
                  </a:cubicBezTo>
                  <a:cubicBezTo>
                    <a:pt x="286" y="131"/>
                    <a:pt x="286" y="131"/>
                    <a:pt x="286" y="131"/>
                  </a:cubicBezTo>
                  <a:close/>
                  <a:moveTo>
                    <a:pt x="251" y="137"/>
                  </a:moveTo>
                  <a:cubicBezTo>
                    <a:pt x="252" y="132"/>
                    <a:pt x="255" y="127"/>
                    <a:pt x="258" y="123"/>
                  </a:cubicBezTo>
                  <a:cubicBezTo>
                    <a:pt x="262" y="119"/>
                    <a:pt x="267" y="117"/>
                    <a:pt x="273" y="116"/>
                  </a:cubicBezTo>
                  <a:cubicBezTo>
                    <a:pt x="276" y="116"/>
                    <a:pt x="276" y="116"/>
                    <a:pt x="276" y="116"/>
                  </a:cubicBezTo>
                  <a:cubicBezTo>
                    <a:pt x="276" y="119"/>
                    <a:pt x="276" y="119"/>
                    <a:pt x="276" y="119"/>
                  </a:cubicBezTo>
                  <a:cubicBezTo>
                    <a:pt x="278" y="140"/>
                    <a:pt x="278" y="140"/>
                    <a:pt x="278" y="140"/>
                  </a:cubicBezTo>
                  <a:cubicBezTo>
                    <a:pt x="275" y="143"/>
                    <a:pt x="275" y="143"/>
                    <a:pt x="275" y="143"/>
                  </a:cubicBezTo>
                  <a:cubicBezTo>
                    <a:pt x="275" y="143"/>
                    <a:pt x="263" y="142"/>
                    <a:pt x="254" y="140"/>
                  </a:cubicBezTo>
                  <a:cubicBezTo>
                    <a:pt x="251" y="140"/>
                    <a:pt x="251" y="140"/>
                    <a:pt x="251" y="140"/>
                  </a:cubicBezTo>
                  <a:cubicBezTo>
                    <a:pt x="251" y="137"/>
                    <a:pt x="251" y="137"/>
                    <a:pt x="251" y="137"/>
                  </a:cubicBezTo>
                  <a:close/>
                  <a:moveTo>
                    <a:pt x="262" y="127"/>
                  </a:moveTo>
                  <a:cubicBezTo>
                    <a:pt x="265" y="125"/>
                    <a:pt x="268" y="123"/>
                    <a:pt x="271" y="122"/>
                  </a:cubicBezTo>
                  <a:cubicBezTo>
                    <a:pt x="272" y="137"/>
                    <a:pt x="272" y="137"/>
                    <a:pt x="272" y="137"/>
                  </a:cubicBezTo>
                  <a:cubicBezTo>
                    <a:pt x="269" y="137"/>
                    <a:pt x="263" y="136"/>
                    <a:pt x="257" y="135"/>
                  </a:cubicBezTo>
                  <a:cubicBezTo>
                    <a:pt x="258" y="132"/>
                    <a:pt x="260" y="129"/>
                    <a:pt x="262" y="127"/>
                  </a:cubicBezTo>
                  <a:close/>
                  <a:moveTo>
                    <a:pt x="252" y="253"/>
                  </a:moveTo>
                  <a:cubicBezTo>
                    <a:pt x="265" y="253"/>
                    <a:pt x="265" y="253"/>
                    <a:pt x="265" y="253"/>
                  </a:cubicBezTo>
                  <a:cubicBezTo>
                    <a:pt x="282" y="285"/>
                    <a:pt x="282" y="285"/>
                    <a:pt x="282" y="285"/>
                  </a:cubicBezTo>
                  <a:cubicBezTo>
                    <a:pt x="270" y="285"/>
                    <a:pt x="270" y="285"/>
                    <a:pt x="270" y="285"/>
                  </a:cubicBezTo>
                  <a:cubicBezTo>
                    <a:pt x="252" y="253"/>
                    <a:pt x="252" y="253"/>
                    <a:pt x="252" y="253"/>
                  </a:cubicBezTo>
                  <a:close/>
                  <a:moveTo>
                    <a:pt x="222" y="253"/>
                  </a:moveTo>
                  <a:cubicBezTo>
                    <a:pt x="210" y="253"/>
                    <a:pt x="210" y="253"/>
                    <a:pt x="210" y="253"/>
                  </a:cubicBezTo>
                  <a:cubicBezTo>
                    <a:pt x="193" y="285"/>
                    <a:pt x="193" y="285"/>
                    <a:pt x="193" y="285"/>
                  </a:cubicBezTo>
                  <a:cubicBezTo>
                    <a:pt x="205" y="285"/>
                    <a:pt x="205" y="285"/>
                    <a:pt x="205" y="285"/>
                  </a:cubicBezTo>
                  <a:cubicBezTo>
                    <a:pt x="222" y="253"/>
                    <a:pt x="222" y="253"/>
                    <a:pt x="222" y="253"/>
                  </a:cubicBezTo>
                  <a:close/>
                  <a:moveTo>
                    <a:pt x="227" y="226"/>
                  </a:moveTo>
                  <a:cubicBezTo>
                    <a:pt x="247" y="226"/>
                    <a:pt x="247" y="226"/>
                    <a:pt x="247" y="226"/>
                  </a:cubicBezTo>
                  <a:cubicBezTo>
                    <a:pt x="247" y="286"/>
                    <a:pt x="247" y="286"/>
                    <a:pt x="247" y="286"/>
                  </a:cubicBezTo>
                  <a:cubicBezTo>
                    <a:pt x="227" y="286"/>
                    <a:pt x="227" y="286"/>
                    <a:pt x="227" y="286"/>
                  </a:cubicBezTo>
                  <a:cubicBezTo>
                    <a:pt x="227" y="226"/>
                    <a:pt x="227" y="226"/>
                    <a:pt x="227" y="226"/>
                  </a:cubicBezTo>
                  <a:close/>
                  <a:moveTo>
                    <a:pt x="41" y="45"/>
                  </a:moveTo>
                  <a:cubicBezTo>
                    <a:pt x="40" y="36"/>
                    <a:pt x="40" y="31"/>
                    <a:pt x="42" y="22"/>
                  </a:cubicBezTo>
                  <a:cubicBezTo>
                    <a:pt x="52" y="35"/>
                    <a:pt x="66" y="26"/>
                    <a:pt x="77" y="23"/>
                  </a:cubicBezTo>
                  <a:cubicBezTo>
                    <a:pt x="78" y="30"/>
                    <a:pt x="79" y="35"/>
                    <a:pt x="78" y="45"/>
                  </a:cubicBezTo>
                  <a:cubicBezTo>
                    <a:pt x="87" y="38"/>
                    <a:pt x="87" y="19"/>
                    <a:pt x="82" y="12"/>
                  </a:cubicBezTo>
                  <a:cubicBezTo>
                    <a:pt x="74" y="0"/>
                    <a:pt x="46" y="0"/>
                    <a:pt x="38" y="10"/>
                  </a:cubicBezTo>
                  <a:cubicBezTo>
                    <a:pt x="35" y="14"/>
                    <a:pt x="30" y="39"/>
                    <a:pt x="41" y="4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18" name="组合 14"/>
          <p:cNvGrpSpPr/>
          <p:nvPr/>
        </p:nvGrpSpPr>
        <p:grpSpPr bwMode="auto">
          <a:xfrm>
            <a:off x="4179285" y="3006912"/>
            <a:ext cx="1598356" cy="1124737"/>
            <a:chOff x="0" y="0"/>
            <a:chExt cx="1624019" cy="1147515"/>
          </a:xfrm>
        </p:grpSpPr>
        <p:grpSp>
          <p:nvGrpSpPr>
            <p:cNvPr id="19" name="组合 19"/>
            <p:cNvGrpSpPr/>
            <p:nvPr/>
          </p:nvGrpSpPr>
          <p:grpSpPr bwMode="auto">
            <a:xfrm rot="10800000">
              <a:off x="0" y="0"/>
              <a:ext cx="1624019" cy="1147515"/>
              <a:chOff x="0" y="0"/>
              <a:chExt cx="2070437" cy="1462949"/>
            </a:xfrm>
          </p:grpSpPr>
          <p:sp>
            <p:nvSpPr>
              <p:cNvPr id="21" name="等腰三角形 6"/>
              <p:cNvSpPr/>
              <p:nvPr/>
            </p:nvSpPr>
            <p:spPr bwMode="auto">
              <a:xfrm>
                <a:off x="12143" y="898408"/>
                <a:ext cx="597047"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22" name="右箭头 5"/>
              <p:cNvSpPr/>
              <p:nvPr/>
            </p:nvSpPr>
            <p:spPr bwMode="auto">
              <a:xfrm>
                <a:off x="2025" y="0"/>
                <a:ext cx="2070436"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20" name="Freeform 16"/>
            <p:cNvSpPr>
              <a:spLocks noEditPoints="true"/>
            </p:cNvSpPr>
            <p:nvPr/>
          </p:nvSpPr>
          <p:spPr bwMode="auto">
            <a:xfrm>
              <a:off x="256299" y="532166"/>
              <a:ext cx="372990" cy="308845"/>
            </a:xfrm>
            <a:custGeom>
              <a:avLst/>
              <a:gdLst>
                <a:gd name="T0" fmla="*/ 275249 w 332"/>
                <a:gd name="T1" fmla="*/ 25831 h 275"/>
                <a:gd name="T2" fmla="*/ 317940 w 332"/>
                <a:gd name="T3" fmla="*/ 52784 h 275"/>
                <a:gd name="T4" fmla="*/ 270755 w 332"/>
                <a:gd name="T5" fmla="*/ 11231 h 275"/>
                <a:gd name="T6" fmla="*/ 126951 w 332"/>
                <a:gd name="T7" fmla="*/ 227984 h 275"/>
                <a:gd name="T8" fmla="*/ 78642 w 332"/>
                <a:gd name="T9" fmla="*/ 250445 h 275"/>
                <a:gd name="T10" fmla="*/ 101112 w 332"/>
                <a:gd name="T11" fmla="*/ 299860 h 275"/>
                <a:gd name="T12" fmla="*/ 39321 w 332"/>
                <a:gd name="T13" fmla="*/ 308845 h 275"/>
                <a:gd name="T14" fmla="*/ 60667 w 332"/>
                <a:gd name="T15" fmla="*/ 283014 h 275"/>
                <a:gd name="T16" fmla="*/ 16852 w 332"/>
                <a:gd name="T17" fmla="*/ 250445 h 275"/>
                <a:gd name="T18" fmla="*/ 23593 w 332"/>
                <a:gd name="T19" fmla="*/ 223491 h 275"/>
                <a:gd name="T20" fmla="*/ 0 w 332"/>
                <a:gd name="T21" fmla="*/ 130276 h 275"/>
                <a:gd name="T22" fmla="*/ 48309 w 332"/>
                <a:gd name="T23" fmla="*/ 204399 h 275"/>
                <a:gd name="T24" fmla="*/ 50556 w 332"/>
                <a:gd name="T25" fmla="*/ 222368 h 275"/>
                <a:gd name="T26" fmla="*/ 56173 w 332"/>
                <a:gd name="T27" fmla="*/ 90969 h 275"/>
                <a:gd name="T28" fmla="*/ 58420 w 332"/>
                <a:gd name="T29" fmla="*/ 77492 h 275"/>
                <a:gd name="T30" fmla="*/ 101112 w 332"/>
                <a:gd name="T31" fmla="*/ 29200 h 275"/>
                <a:gd name="T32" fmla="*/ 103359 w 332"/>
                <a:gd name="T33" fmla="*/ 40431 h 275"/>
                <a:gd name="T34" fmla="*/ 103359 w 332"/>
                <a:gd name="T35" fmla="*/ 53907 h 275"/>
                <a:gd name="T36" fmla="*/ 104482 w 332"/>
                <a:gd name="T37" fmla="*/ 68507 h 275"/>
                <a:gd name="T38" fmla="*/ 101112 w 332"/>
                <a:gd name="T39" fmla="*/ 81984 h 275"/>
                <a:gd name="T40" fmla="*/ 89877 w 332"/>
                <a:gd name="T41" fmla="*/ 98830 h 275"/>
                <a:gd name="T42" fmla="*/ 185372 w 332"/>
                <a:gd name="T43" fmla="*/ 121292 h 275"/>
                <a:gd name="T44" fmla="*/ 203347 w 332"/>
                <a:gd name="T45" fmla="*/ 134769 h 275"/>
                <a:gd name="T46" fmla="*/ 233680 w 332"/>
                <a:gd name="T47" fmla="*/ 88723 h 275"/>
                <a:gd name="T48" fmla="*/ 262891 w 332"/>
                <a:gd name="T49" fmla="*/ 98830 h 275"/>
                <a:gd name="T50" fmla="*/ 264014 w 332"/>
                <a:gd name="T51" fmla="*/ 103323 h 275"/>
                <a:gd name="T52" fmla="*/ 279743 w 332"/>
                <a:gd name="T53" fmla="*/ 131400 h 275"/>
                <a:gd name="T54" fmla="*/ 267384 w 332"/>
                <a:gd name="T55" fmla="*/ 103323 h 275"/>
                <a:gd name="T56" fmla="*/ 271878 w 332"/>
                <a:gd name="T57" fmla="*/ 95461 h 275"/>
                <a:gd name="T58" fmla="*/ 266261 w 332"/>
                <a:gd name="T59" fmla="*/ 77492 h 275"/>
                <a:gd name="T60" fmla="*/ 279743 w 332"/>
                <a:gd name="T61" fmla="*/ 69631 h 275"/>
                <a:gd name="T62" fmla="*/ 287607 w 332"/>
                <a:gd name="T63" fmla="*/ 108938 h 275"/>
                <a:gd name="T64" fmla="*/ 289854 w 332"/>
                <a:gd name="T65" fmla="*/ 84230 h 275"/>
                <a:gd name="T66" fmla="*/ 299965 w 332"/>
                <a:gd name="T67" fmla="*/ 78615 h 275"/>
                <a:gd name="T68" fmla="*/ 299965 w 332"/>
                <a:gd name="T69" fmla="*/ 87600 h 275"/>
                <a:gd name="T70" fmla="*/ 312323 w 332"/>
                <a:gd name="T71" fmla="*/ 88723 h 275"/>
                <a:gd name="T72" fmla="*/ 324681 w 332"/>
                <a:gd name="T73" fmla="*/ 77492 h 275"/>
                <a:gd name="T74" fmla="*/ 319064 w 332"/>
                <a:gd name="T75" fmla="*/ 95461 h 275"/>
                <a:gd name="T76" fmla="*/ 323558 w 332"/>
                <a:gd name="T77" fmla="*/ 103323 h 275"/>
                <a:gd name="T78" fmla="*/ 310076 w 332"/>
                <a:gd name="T79" fmla="*/ 129153 h 275"/>
                <a:gd name="T80" fmla="*/ 306706 w 332"/>
                <a:gd name="T81" fmla="*/ 133646 h 275"/>
                <a:gd name="T82" fmla="*/ 325805 w 332"/>
                <a:gd name="T83" fmla="*/ 103323 h 275"/>
                <a:gd name="T84" fmla="*/ 322434 w 332"/>
                <a:gd name="T85" fmla="*/ 98830 h 275"/>
                <a:gd name="T86" fmla="*/ 325805 w 332"/>
                <a:gd name="T87" fmla="*/ 77492 h 275"/>
                <a:gd name="T88" fmla="*/ 361755 w 332"/>
                <a:gd name="T89" fmla="*/ 134769 h 275"/>
                <a:gd name="T90" fmla="*/ 372990 w 332"/>
                <a:gd name="T91" fmla="*/ 156107 h 275"/>
                <a:gd name="T92" fmla="*/ 372990 w 332"/>
                <a:gd name="T93" fmla="*/ 307722 h 275"/>
                <a:gd name="T94" fmla="*/ 213458 w 332"/>
                <a:gd name="T95" fmla="*/ 165092 h 275"/>
                <a:gd name="T96" fmla="*/ 165149 w 332"/>
                <a:gd name="T97" fmla="*/ 139261 h 275"/>
                <a:gd name="T98" fmla="*/ 114593 w 332"/>
                <a:gd name="T99" fmla="*/ 186430 h 275"/>
                <a:gd name="T100" fmla="*/ 147174 w 332"/>
                <a:gd name="T101" fmla="*/ 308845 h 275"/>
                <a:gd name="T102" fmla="*/ 146050 w 332"/>
                <a:gd name="T103" fmla="*/ 229107 h 275"/>
                <a:gd name="T104" fmla="*/ 253903 w 332"/>
                <a:gd name="T105" fmla="*/ 134769 h 275"/>
                <a:gd name="T106" fmla="*/ 255026 w 332"/>
                <a:gd name="T107" fmla="*/ 120169 h 275"/>
                <a:gd name="T108" fmla="*/ 253903 w 332"/>
                <a:gd name="T109" fmla="*/ 134769 h 275"/>
                <a:gd name="T110" fmla="*/ 338163 w 332"/>
                <a:gd name="T111" fmla="*/ 134769 h 275"/>
                <a:gd name="T112" fmla="*/ 337039 w 332"/>
                <a:gd name="T113" fmla="*/ 120169 h 2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2" h="275">
                  <a:moveTo>
                    <a:pt x="244" y="46"/>
                  </a:moveTo>
                  <a:cubicBezTo>
                    <a:pt x="243" y="38"/>
                    <a:pt x="243" y="32"/>
                    <a:pt x="245" y="23"/>
                  </a:cubicBezTo>
                  <a:cubicBezTo>
                    <a:pt x="255" y="37"/>
                    <a:pt x="270" y="27"/>
                    <a:pt x="281" y="24"/>
                  </a:cubicBezTo>
                  <a:cubicBezTo>
                    <a:pt x="283" y="31"/>
                    <a:pt x="283" y="37"/>
                    <a:pt x="283" y="47"/>
                  </a:cubicBezTo>
                  <a:cubicBezTo>
                    <a:pt x="291" y="39"/>
                    <a:pt x="291" y="19"/>
                    <a:pt x="286" y="12"/>
                  </a:cubicBezTo>
                  <a:cubicBezTo>
                    <a:pt x="278" y="1"/>
                    <a:pt x="249" y="0"/>
                    <a:pt x="241" y="10"/>
                  </a:cubicBezTo>
                  <a:cubicBezTo>
                    <a:pt x="237" y="14"/>
                    <a:pt x="233" y="41"/>
                    <a:pt x="244" y="46"/>
                  </a:cubicBezTo>
                  <a:close/>
                  <a:moveTo>
                    <a:pt x="113" y="203"/>
                  </a:moveTo>
                  <a:cubicBezTo>
                    <a:pt x="113" y="211"/>
                    <a:pt x="113" y="211"/>
                    <a:pt x="113" y="211"/>
                  </a:cubicBezTo>
                  <a:cubicBezTo>
                    <a:pt x="70" y="223"/>
                    <a:pt x="70" y="223"/>
                    <a:pt x="70" y="223"/>
                  </a:cubicBezTo>
                  <a:cubicBezTo>
                    <a:pt x="70" y="252"/>
                    <a:pt x="70" y="252"/>
                    <a:pt x="70" y="252"/>
                  </a:cubicBezTo>
                  <a:cubicBezTo>
                    <a:pt x="90" y="267"/>
                    <a:pt x="90" y="267"/>
                    <a:pt x="90" y="267"/>
                  </a:cubicBezTo>
                  <a:cubicBezTo>
                    <a:pt x="90" y="275"/>
                    <a:pt x="90" y="275"/>
                    <a:pt x="90" y="275"/>
                  </a:cubicBezTo>
                  <a:cubicBezTo>
                    <a:pt x="35" y="275"/>
                    <a:pt x="35" y="275"/>
                    <a:pt x="35" y="275"/>
                  </a:cubicBezTo>
                  <a:cubicBezTo>
                    <a:pt x="35" y="266"/>
                    <a:pt x="35" y="266"/>
                    <a:pt x="35" y="266"/>
                  </a:cubicBezTo>
                  <a:cubicBezTo>
                    <a:pt x="54" y="252"/>
                    <a:pt x="54" y="252"/>
                    <a:pt x="54" y="252"/>
                  </a:cubicBezTo>
                  <a:cubicBezTo>
                    <a:pt x="54" y="223"/>
                    <a:pt x="54" y="223"/>
                    <a:pt x="54" y="223"/>
                  </a:cubicBezTo>
                  <a:cubicBezTo>
                    <a:pt x="15" y="223"/>
                    <a:pt x="15" y="223"/>
                    <a:pt x="15" y="223"/>
                  </a:cubicBezTo>
                  <a:cubicBezTo>
                    <a:pt x="12" y="202"/>
                    <a:pt x="12" y="202"/>
                    <a:pt x="12" y="202"/>
                  </a:cubicBezTo>
                  <a:cubicBezTo>
                    <a:pt x="21" y="199"/>
                    <a:pt x="21" y="199"/>
                    <a:pt x="21" y="199"/>
                  </a:cubicBezTo>
                  <a:cubicBezTo>
                    <a:pt x="9" y="182"/>
                    <a:pt x="9" y="182"/>
                    <a:pt x="9" y="182"/>
                  </a:cubicBezTo>
                  <a:cubicBezTo>
                    <a:pt x="0" y="116"/>
                    <a:pt x="0" y="116"/>
                    <a:pt x="0" y="116"/>
                  </a:cubicBezTo>
                  <a:cubicBezTo>
                    <a:pt x="33" y="116"/>
                    <a:pt x="33" y="116"/>
                    <a:pt x="33" y="116"/>
                  </a:cubicBezTo>
                  <a:cubicBezTo>
                    <a:pt x="43" y="182"/>
                    <a:pt x="43" y="182"/>
                    <a:pt x="43" y="182"/>
                  </a:cubicBezTo>
                  <a:cubicBezTo>
                    <a:pt x="34" y="198"/>
                    <a:pt x="34" y="198"/>
                    <a:pt x="34" y="198"/>
                  </a:cubicBezTo>
                  <a:cubicBezTo>
                    <a:pt x="45" y="198"/>
                    <a:pt x="45" y="198"/>
                    <a:pt x="45" y="198"/>
                  </a:cubicBezTo>
                  <a:cubicBezTo>
                    <a:pt x="50" y="198"/>
                    <a:pt x="50" y="198"/>
                    <a:pt x="50" y="198"/>
                  </a:cubicBezTo>
                  <a:cubicBezTo>
                    <a:pt x="48" y="124"/>
                    <a:pt x="33" y="112"/>
                    <a:pt x="50" y="81"/>
                  </a:cubicBezTo>
                  <a:cubicBezTo>
                    <a:pt x="54" y="82"/>
                    <a:pt x="54" y="82"/>
                    <a:pt x="54" y="82"/>
                  </a:cubicBezTo>
                  <a:cubicBezTo>
                    <a:pt x="54" y="77"/>
                    <a:pt x="53" y="73"/>
                    <a:pt x="52" y="69"/>
                  </a:cubicBezTo>
                  <a:cubicBezTo>
                    <a:pt x="29" y="56"/>
                    <a:pt x="37" y="26"/>
                    <a:pt x="57" y="20"/>
                  </a:cubicBezTo>
                  <a:cubicBezTo>
                    <a:pt x="68" y="16"/>
                    <a:pt x="81" y="17"/>
                    <a:pt x="90" y="26"/>
                  </a:cubicBezTo>
                  <a:cubicBezTo>
                    <a:pt x="97" y="33"/>
                    <a:pt x="93" y="35"/>
                    <a:pt x="93" y="35"/>
                  </a:cubicBezTo>
                  <a:cubicBezTo>
                    <a:pt x="92" y="36"/>
                    <a:pt x="92" y="36"/>
                    <a:pt x="92" y="36"/>
                  </a:cubicBezTo>
                  <a:cubicBezTo>
                    <a:pt x="93" y="39"/>
                    <a:pt x="94" y="45"/>
                    <a:pt x="94" y="46"/>
                  </a:cubicBezTo>
                  <a:cubicBezTo>
                    <a:pt x="94" y="47"/>
                    <a:pt x="92" y="48"/>
                    <a:pt x="92" y="48"/>
                  </a:cubicBezTo>
                  <a:cubicBezTo>
                    <a:pt x="96" y="59"/>
                    <a:pt x="96" y="59"/>
                    <a:pt x="96" y="59"/>
                  </a:cubicBezTo>
                  <a:cubicBezTo>
                    <a:pt x="93" y="61"/>
                    <a:pt x="93" y="61"/>
                    <a:pt x="93" y="61"/>
                  </a:cubicBezTo>
                  <a:cubicBezTo>
                    <a:pt x="94" y="64"/>
                    <a:pt x="94" y="67"/>
                    <a:pt x="94" y="71"/>
                  </a:cubicBezTo>
                  <a:cubicBezTo>
                    <a:pt x="93" y="71"/>
                    <a:pt x="91" y="73"/>
                    <a:pt x="90" y="73"/>
                  </a:cubicBezTo>
                  <a:cubicBezTo>
                    <a:pt x="80" y="74"/>
                    <a:pt x="80" y="74"/>
                    <a:pt x="80" y="74"/>
                  </a:cubicBezTo>
                  <a:cubicBezTo>
                    <a:pt x="80" y="88"/>
                    <a:pt x="80" y="88"/>
                    <a:pt x="80" y="88"/>
                  </a:cubicBezTo>
                  <a:cubicBezTo>
                    <a:pt x="149" y="105"/>
                    <a:pt x="149" y="105"/>
                    <a:pt x="149" y="105"/>
                  </a:cubicBezTo>
                  <a:cubicBezTo>
                    <a:pt x="159" y="106"/>
                    <a:pt x="154" y="107"/>
                    <a:pt x="165" y="108"/>
                  </a:cubicBezTo>
                  <a:cubicBezTo>
                    <a:pt x="172" y="109"/>
                    <a:pt x="179" y="116"/>
                    <a:pt x="180" y="120"/>
                  </a:cubicBezTo>
                  <a:cubicBezTo>
                    <a:pt x="181" y="120"/>
                    <a:pt x="181" y="120"/>
                    <a:pt x="181" y="120"/>
                  </a:cubicBezTo>
                  <a:cubicBezTo>
                    <a:pt x="203" y="120"/>
                    <a:pt x="203" y="120"/>
                    <a:pt x="203" y="120"/>
                  </a:cubicBezTo>
                  <a:cubicBezTo>
                    <a:pt x="202" y="100"/>
                    <a:pt x="204" y="86"/>
                    <a:pt x="208" y="79"/>
                  </a:cubicBezTo>
                  <a:cubicBezTo>
                    <a:pt x="218" y="75"/>
                    <a:pt x="226" y="73"/>
                    <a:pt x="236" y="69"/>
                  </a:cubicBezTo>
                  <a:cubicBezTo>
                    <a:pt x="234" y="88"/>
                    <a:pt x="234" y="88"/>
                    <a:pt x="234" y="88"/>
                  </a:cubicBezTo>
                  <a:cubicBezTo>
                    <a:pt x="239" y="88"/>
                    <a:pt x="239" y="88"/>
                    <a:pt x="239" y="88"/>
                  </a:cubicBezTo>
                  <a:cubicBezTo>
                    <a:pt x="235" y="92"/>
                    <a:pt x="235" y="92"/>
                    <a:pt x="235" y="92"/>
                  </a:cubicBezTo>
                  <a:cubicBezTo>
                    <a:pt x="235" y="92"/>
                    <a:pt x="235" y="92"/>
                    <a:pt x="235" y="92"/>
                  </a:cubicBezTo>
                  <a:cubicBezTo>
                    <a:pt x="235" y="92"/>
                    <a:pt x="243" y="107"/>
                    <a:pt x="249" y="117"/>
                  </a:cubicBezTo>
                  <a:cubicBezTo>
                    <a:pt x="250" y="118"/>
                    <a:pt x="252" y="118"/>
                    <a:pt x="252" y="119"/>
                  </a:cubicBezTo>
                  <a:cubicBezTo>
                    <a:pt x="248" y="111"/>
                    <a:pt x="240" y="96"/>
                    <a:pt x="238" y="92"/>
                  </a:cubicBezTo>
                  <a:cubicBezTo>
                    <a:pt x="243" y="87"/>
                    <a:pt x="243" y="87"/>
                    <a:pt x="243" y="87"/>
                  </a:cubicBezTo>
                  <a:cubicBezTo>
                    <a:pt x="242" y="85"/>
                    <a:pt x="242" y="85"/>
                    <a:pt x="242" y="85"/>
                  </a:cubicBezTo>
                  <a:cubicBezTo>
                    <a:pt x="236" y="86"/>
                    <a:pt x="236" y="86"/>
                    <a:pt x="236" y="86"/>
                  </a:cubicBezTo>
                  <a:cubicBezTo>
                    <a:pt x="237" y="69"/>
                    <a:pt x="237" y="69"/>
                    <a:pt x="237" y="69"/>
                  </a:cubicBezTo>
                  <a:cubicBezTo>
                    <a:pt x="239" y="67"/>
                    <a:pt x="246" y="64"/>
                    <a:pt x="248" y="62"/>
                  </a:cubicBezTo>
                  <a:cubicBezTo>
                    <a:pt x="249" y="62"/>
                    <a:pt x="249" y="62"/>
                    <a:pt x="249" y="62"/>
                  </a:cubicBezTo>
                  <a:cubicBezTo>
                    <a:pt x="249" y="79"/>
                    <a:pt x="249" y="79"/>
                    <a:pt x="249" y="79"/>
                  </a:cubicBezTo>
                  <a:cubicBezTo>
                    <a:pt x="256" y="97"/>
                    <a:pt x="256" y="97"/>
                    <a:pt x="256" y="97"/>
                  </a:cubicBezTo>
                  <a:cubicBezTo>
                    <a:pt x="260" y="78"/>
                    <a:pt x="260" y="78"/>
                    <a:pt x="260" y="78"/>
                  </a:cubicBezTo>
                  <a:cubicBezTo>
                    <a:pt x="258" y="75"/>
                    <a:pt x="258" y="75"/>
                    <a:pt x="258" y="75"/>
                  </a:cubicBezTo>
                  <a:cubicBezTo>
                    <a:pt x="260" y="70"/>
                    <a:pt x="260" y="70"/>
                    <a:pt x="260" y="70"/>
                  </a:cubicBezTo>
                  <a:cubicBezTo>
                    <a:pt x="267" y="70"/>
                    <a:pt x="267" y="70"/>
                    <a:pt x="267" y="70"/>
                  </a:cubicBezTo>
                  <a:cubicBezTo>
                    <a:pt x="270" y="75"/>
                    <a:pt x="270" y="75"/>
                    <a:pt x="270" y="75"/>
                  </a:cubicBezTo>
                  <a:cubicBezTo>
                    <a:pt x="267" y="78"/>
                    <a:pt x="267" y="78"/>
                    <a:pt x="267" y="78"/>
                  </a:cubicBezTo>
                  <a:cubicBezTo>
                    <a:pt x="272" y="97"/>
                    <a:pt x="272" y="97"/>
                    <a:pt x="272" y="97"/>
                  </a:cubicBezTo>
                  <a:cubicBezTo>
                    <a:pt x="278" y="79"/>
                    <a:pt x="278" y="79"/>
                    <a:pt x="278" y="79"/>
                  </a:cubicBezTo>
                  <a:cubicBezTo>
                    <a:pt x="279" y="63"/>
                    <a:pt x="279" y="63"/>
                    <a:pt x="279" y="63"/>
                  </a:cubicBezTo>
                  <a:cubicBezTo>
                    <a:pt x="282" y="65"/>
                    <a:pt x="287" y="67"/>
                    <a:pt x="289" y="69"/>
                  </a:cubicBezTo>
                  <a:cubicBezTo>
                    <a:pt x="289" y="86"/>
                    <a:pt x="289" y="86"/>
                    <a:pt x="289" y="86"/>
                  </a:cubicBezTo>
                  <a:cubicBezTo>
                    <a:pt x="284" y="85"/>
                    <a:pt x="284" y="85"/>
                    <a:pt x="284" y="85"/>
                  </a:cubicBezTo>
                  <a:cubicBezTo>
                    <a:pt x="283" y="87"/>
                    <a:pt x="283" y="87"/>
                    <a:pt x="283" y="87"/>
                  </a:cubicBezTo>
                  <a:cubicBezTo>
                    <a:pt x="288" y="92"/>
                    <a:pt x="288" y="92"/>
                    <a:pt x="288" y="92"/>
                  </a:cubicBezTo>
                  <a:cubicBezTo>
                    <a:pt x="286" y="95"/>
                    <a:pt x="280" y="107"/>
                    <a:pt x="276" y="115"/>
                  </a:cubicBezTo>
                  <a:cubicBezTo>
                    <a:pt x="276" y="115"/>
                    <a:pt x="276" y="115"/>
                    <a:pt x="276" y="115"/>
                  </a:cubicBezTo>
                  <a:cubicBezTo>
                    <a:pt x="276" y="115"/>
                    <a:pt x="276" y="115"/>
                    <a:pt x="276" y="115"/>
                  </a:cubicBezTo>
                  <a:cubicBezTo>
                    <a:pt x="275" y="116"/>
                    <a:pt x="274" y="118"/>
                    <a:pt x="273" y="119"/>
                  </a:cubicBezTo>
                  <a:cubicBezTo>
                    <a:pt x="274" y="118"/>
                    <a:pt x="275" y="118"/>
                    <a:pt x="276" y="117"/>
                  </a:cubicBezTo>
                  <a:cubicBezTo>
                    <a:pt x="282" y="107"/>
                    <a:pt x="290" y="92"/>
                    <a:pt x="290" y="92"/>
                  </a:cubicBezTo>
                  <a:cubicBezTo>
                    <a:pt x="291" y="92"/>
                    <a:pt x="291" y="92"/>
                    <a:pt x="291" y="92"/>
                  </a:cubicBezTo>
                  <a:cubicBezTo>
                    <a:pt x="287" y="88"/>
                    <a:pt x="287" y="88"/>
                    <a:pt x="287" y="88"/>
                  </a:cubicBezTo>
                  <a:cubicBezTo>
                    <a:pt x="292" y="88"/>
                    <a:pt x="292" y="88"/>
                    <a:pt x="292" y="88"/>
                  </a:cubicBezTo>
                  <a:cubicBezTo>
                    <a:pt x="290" y="69"/>
                    <a:pt x="290" y="69"/>
                    <a:pt x="290" y="69"/>
                  </a:cubicBezTo>
                  <a:cubicBezTo>
                    <a:pt x="316" y="79"/>
                    <a:pt x="316" y="79"/>
                    <a:pt x="316" y="79"/>
                  </a:cubicBezTo>
                  <a:cubicBezTo>
                    <a:pt x="322" y="89"/>
                    <a:pt x="322" y="104"/>
                    <a:pt x="322" y="120"/>
                  </a:cubicBezTo>
                  <a:cubicBezTo>
                    <a:pt x="332" y="120"/>
                    <a:pt x="332" y="120"/>
                    <a:pt x="332" y="120"/>
                  </a:cubicBezTo>
                  <a:cubicBezTo>
                    <a:pt x="332" y="139"/>
                    <a:pt x="332" y="139"/>
                    <a:pt x="332" y="139"/>
                  </a:cubicBezTo>
                  <a:cubicBezTo>
                    <a:pt x="332" y="147"/>
                    <a:pt x="332" y="147"/>
                    <a:pt x="332" y="147"/>
                  </a:cubicBezTo>
                  <a:cubicBezTo>
                    <a:pt x="332" y="274"/>
                    <a:pt x="332" y="274"/>
                    <a:pt x="332" y="274"/>
                  </a:cubicBezTo>
                  <a:cubicBezTo>
                    <a:pt x="190" y="274"/>
                    <a:pt x="190" y="274"/>
                    <a:pt x="190" y="274"/>
                  </a:cubicBezTo>
                  <a:cubicBezTo>
                    <a:pt x="190" y="147"/>
                    <a:pt x="190" y="147"/>
                    <a:pt x="190" y="147"/>
                  </a:cubicBezTo>
                  <a:cubicBezTo>
                    <a:pt x="147" y="147"/>
                    <a:pt x="147" y="147"/>
                    <a:pt x="147" y="147"/>
                  </a:cubicBezTo>
                  <a:cubicBezTo>
                    <a:pt x="147" y="124"/>
                    <a:pt x="147" y="124"/>
                    <a:pt x="147" y="124"/>
                  </a:cubicBezTo>
                  <a:cubicBezTo>
                    <a:pt x="133" y="124"/>
                    <a:pt x="120" y="124"/>
                    <a:pt x="106" y="123"/>
                  </a:cubicBezTo>
                  <a:cubicBezTo>
                    <a:pt x="105" y="138"/>
                    <a:pt x="103" y="152"/>
                    <a:pt x="102" y="166"/>
                  </a:cubicBezTo>
                  <a:cubicBezTo>
                    <a:pt x="128" y="168"/>
                    <a:pt x="152" y="175"/>
                    <a:pt x="172" y="189"/>
                  </a:cubicBezTo>
                  <a:cubicBezTo>
                    <a:pt x="158" y="217"/>
                    <a:pt x="144" y="246"/>
                    <a:pt x="131" y="275"/>
                  </a:cubicBezTo>
                  <a:cubicBezTo>
                    <a:pt x="123" y="275"/>
                    <a:pt x="116" y="275"/>
                    <a:pt x="108" y="275"/>
                  </a:cubicBezTo>
                  <a:cubicBezTo>
                    <a:pt x="117" y="250"/>
                    <a:pt x="110" y="228"/>
                    <a:pt x="130" y="204"/>
                  </a:cubicBezTo>
                  <a:cubicBezTo>
                    <a:pt x="125" y="204"/>
                    <a:pt x="119" y="203"/>
                    <a:pt x="113" y="203"/>
                  </a:cubicBezTo>
                  <a:close/>
                  <a:moveTo>
                    <a:pt x="226" y="120"/>
                  </a:moveTo>
                  <a:cubicBezTo>
                    <a:pt x="231" y="120"/>
                    <a:pt x="231" y="120"/>
                    <a:pt x="231" y="120"/>
                  </a:cubicBezTo>
                  <a:cubicBezTo>
                    <a:pt x="227" y="107"/>
                    <a:pt x="227" y="107"/>
                    <a:pt x="227" y="107"/>
                  </a:cubicBezTo>
                  <a:cubicBezTo>
                    <a:pt x="226" y="107"/>
                    <a:pt x="226" y="107"/>
                    <a:pt x="226" y="107"/>
                  </a:cubicBezTo>
                  <a:cubicBezTo>
                    <a:pt x="226" y="120"/>
                    <a:pt x="226" y="120"/>
                    <a:pt x="226" y="120"/>
                  </a:cubicBezTo>
                  <a:close/>
                  <a:moveTo>
                    <a:pt x="296" y="120"/>
                  </a:moveTo>
                  <a:cubicBezTo>
                    <a:pt x="301" y="120"/>
                    <a:pt x="301" y="120"/>
                    <a:pt x="301" y="120"/>
                  </a:cubicBezTo>
                  <a:cubicBezTo>
                    <a:pt x="302" y="107"/>
                    <a:pt x="302" y="107"/>
                    <a:pt x="302" y="107"/>
                  </a:cubicBezTo>
                  <a:cubicBezTo>
                    <a:pt x="300" y="107"/>
                    <a:pt x="300" y="107"/>
                    <a:pt x="300" y="107"/>
                  </a:cubicBezTo>
                  <a:lnTo>
                    <a:pt x="296" y="12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23" name="组合 15"/>
          <p:cNvGrpSpPr/>
          <p:nvPr/>
        </p:nvGrpSpPr>
        <p:grpSpPr bwMode="auto">
          <a:xfrm>
            <a:off x="3043406" y="2342650"/>
            <a:ext cx="1129629" cy="1591431"/>
            <a:chOff x="0" y="0"/>
            <a:chExt cx="1147515" cy="1624019"/>
          </a:xfrm>
        </p:grpSpPr>
        <p:grpSp>
          <p:nvGrpSpPr>
            <p:cNvPr id="24" name="组合 22"/>
            <p:cNvGrpSpPr/>
            <p:nvPr/>
          </p:nvGrpSpPr>
          <p:grpSpPr bwMode="auto">
            <a:xfrm rot="-5400000">
              <a:off x="-238252" y="238252"/>
              <a:ext cx="1624019" cy="1147515"/>
              <a:chOff x="0" y="0"/>
              <a:chExt cx="2070437" cy="1462949"/>
            </a:xfrm>
          </p:grpSpPr>
          <p:sp>
            <p:nvSpPr>
              <p:cNvPr id="26" name="等腰三角形 6"/>
              <p:cNvSpPr/>
              <p:nvPr/>
            </p:nvSpPr>
            <p:spPr bwMode="auto">
              <a:xfrm>
                <a:off x="10119" y="900432"/>
                <a:ext cx="597048"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262626"/>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2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083473"/>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25" name="Freeform 21"/>
            <p:cNvSpPr>
              <a:spLocks noEditPoints="true"/>
            </p:cNvSpPr>
            <p:nvPr/>
          </p:nvSpPr>
          <p:spPr bwMode="auto">
            <a:xfrm>
              <a:off x="296372" y="279498"/>
              <a:ext cx="391200" cy="256623"/>
            </a:xfrm>
            <a:custGeom>
              <a:avLst/>
              <a:gdLst>
                <a:gd name="T0" fmla="*/ 249842 w 357"/>
                <a:gd name="T1" fmla="*/ 186436 h 234"/>
                <a:gd name="T2" fmla="*/ 299153 w 357"/>
                <a:gd name="T3" fmla="*/ 197402 h 234"/>
                <a:gd name="T4" fmla="*/ 87664 w 357"/>
                <a:gd name="T5" fmla="*/ 19740 h 234"/>
                <a:gd name="T6" fmla="*/ 0 w 357"/>
                <a:gd name="T7" fmla="*/ 135988 h 234"/>
                <a:gd name="T8" fmla="*/ 56982 w 357"/>
                <a:gd name="T9" fmla="*/ 129408 h 234"/>
                <a:gd name="T10" fmla="*/ 154508 w 357"/>
                <a:gd name="T11" fmla="*/ 94314 h 234"/>
                <a:gd name="T12" fmla="*/ 227926 w 357"/>
                <a:gd name="T13" fmla="*/ 110765 h 234"/>
                <a:gd name="T14" fmla="*/ 213681 w 357"/>
                <a:gd name="T15" fmla="*/ 48254 h 234"/>
                <a:gd name="T16" fmla="*/ 98622 w 357"/>
                <a:gd name="T17" fmla="*/ 52641 h 234"/>
                <a:gd name="T18" fmla="*/ 75610 w 357"/>
                <a:gd name="T19" fmla="*/ 83348 h 234"/>
                <a:gd name="T20" fmla="*/ 82185 w 357"/>
                <a:gd name="T21" fmla="*/ 41674 h 234"/>
                <a:gd name="T22" fmla="*/ 306824 w 357"/>
                <a:gd name="T23" fmla="*/ 0 h 234"/>
                <a:gd name="T24" fmla="*/ 272854 w 357"/>
                <a:gd name="T25" fmla="*/ 41674 h 234"/>
                <a:gd name="T26" fmla="*/ 305728 w 357"/>
                <a:gd name="T27" fmla="*/ 82251 h 234"/>
                <a:gd name="T28" fmla="*/ 255321 w 357"/>
                <a:gd name="T29" fmla="*/ 46061 h 234"/>
                <a:gd name="T30" fmla="*/ 256417 w 357"/>
                <a:gd name="T31" fmla="*/ 97604 h 234"/>
                <a:gd name="T32" fmla="*/ 182998 w 357"/>
                <a:gd name="T33" fmla="*/ 93218 h 234"/>
                <a:gd name="T34" fmla="*/ 75610 w 357"/>
                <a:gd name="T35" fmla="*/ 175469 h 234"/>
                <a:gd name="T36" fmla="*/ 154508 w 357"/>
                <a:gd name="T37" fmla="*/ 152438 h 234"/>
                <a:gd name="T38" fmla="*/ 105197 w 357"/>
                <a:gd name="T39" fmla="*/ 210562 h 234"/>
                <a:gd name="T40" fmla="*/ 173136 w 357"/>
                <a:gd name="T41" fmla="*/ 195209 h 234"/>
                <a:gd name="T42" fmla="*/ 152316 w 357"/>
                <a:gd name="T43" fmla="*/ 234689 h 234"/>
                <a:gd name="T44" fmla="*/ 211489 w 357"/>
                <a:gd name="T45" fmla="*/ 211659 h 234"/>
                <a:gd name="T46" fmla="*/ 202723 w 357"/>
                <a:gd name="T47" fmla="*/ 243463 h 234"/>
                <a:gd name="T48" fmla="*/ 244363 w 357"/>
                <a:gd name="T49" fmla="*/ 237979 h 234"/>
                <a:gd name="T50" fmla="*/ 232309 w 357"/>
                <a:gd name="T51" fmla="*/ 206176 h 234"/>
                <a:gd name="T52" fmla="*/ 312303 w 357"/>
                <a:gd name="T53" fmla="*/ 157922 h 234"/>
                <a:gd name="T54" fmla="*/ 350655 w 357"/>
                <a:gd name="T55" fmla="*/ 138182 h 234"/>
                <a:gd name="T56" fmla="*/ 306824 w 357"/>
                <a:gd name="T57" fmla="*/ 0 h 234"/>
                <a:gd name="T58" fmla="*/ 284908 w 357"/>
                <a:gd name="T59" fmla="*/ 160115 h 234"/>
                <a:gd name="T60" fmla="*/ 305728 w 357"/>
                <a:gd name="T61" fmla="*/ 188629 h 234"/>
                <a:gd name="T62" fmla="*/ 258608 w 357"/>
                <a:gd name="T63" fmla="*/ 239076 h 234"/>
                <a:gd name="T64" fmla="*/ 250938 w 357"/>
                <a:gd name="T65" fmla="*/ 200692 h 234"/>
                <a:gd name="T66" fmla="*/ 258608 w 357"/>
                <a:gd name="T67" fmla="*/ 239076 h 2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7" h="234">
                  <a:moveTo>
                    <a:pt x="259" y="196"/>
                  </a:moveTo>
                  <a:cubicBezTo>
                    <a:pt x="228" y="170"/>
                    <a:pt x="228" y="170"/>
                    <a:pt x="228" y="170"/>
                  </a:cubicBezTo>
                  <a:cubicBezTo>
                    <a:pt x="239" y="158"/>
                    <a:pt x="239" y="158"/>
                    <a:pt x="239" y="158"/>
                  </a:cubicBezTo>
                  <a:cubicBezTo>
                    <a:pt x="273" y="180"/>
                    <a:pt x="273" y="180"/>
                    <a:pt x="273" y="180"/>
                  </a:cubicBezTo>
                  <a:cubicBezTo>
                    <a:pt x="269" y="185"/>
                    <a:pt x="264" y="191"/>
                    <a:pt x="259" y="196"/>
                  </a:cubicBezTo>
                  <a:close/>
                  <a:moveTo>
                    <a:pt x="80" y="18"/>
                  </a:moveTo>
                  <a:cubicBezTo>
                    <a:pt x="34" y="5"/>
                    <a:pt x="34" y="5"/>
                    <a:pt x="34" y="5"/>
                  </a:cubicBezTo>
                  <a:cubicBezTo>
                    <a:pt x="0" y="124"/>
                    <a:pt x="0" y="124"/>
                    <a:pt x="0" y="124"/>
                  </a:cubicBezTo>
                  <a:cubicBezTo>
                    <a:pt x="47" y="137"/>
                    <a:pt x="47" y="137"/>
                    <a:pt x="47" y="137"/>
                  </a:cubicBezTo>
                  <a:cubicBezTo>
                    <a:pt x="52" y="118"/>
                    <a:pt x="52" y="118"/>
                    <a:pt x="52" y="118"/>
                  </a:cubicBezTo>
                  <a:cubicBezTo>
                    <a:pt x="78" y="139"/>
                    <a:pt x="78" y="139"/>
                    <a:pt x="78" y="139"/>
                  </a:cubicBezTo>
                  <a:cubicBezTo>
                    <a:pt x="141" y="86"/>
                    <a:pt x="141" y="86"/>
                    <a:pt x="141" y="86"/>
                  </a:cubicBezTo>
                  <a:cubicBezTo>
                    <a:pt x="167" y="77"/>
                    <a:pt x="167" y="77"/>
                    <a:pt x="167" y="77"/>
                  </a:cubicBezTo>
                  <a:cubicBezTo>
                    <a:pt x="208" y="101"/>
                    <a:pt x="208" y="101"/>
                    <a:pt x="208" y="101"/>
                  </a:cubicBezTo>
                  <a:cubicBezTo>
                    <a:pt x="221" y="90"/>
                    <a:pt x="221" y="90"/>
                    <a:pt x="221" y="90"/>
                  </a:cubicBezTo>
                  <a:cubicBezTo>
                    <a:pt x="195" y="44"/>
                    <a:pt x="195" y="44"/>
                    <a:pt x="195" y="44"/>
                  </a:cubicBezTo>
                  <a:cubicBezTo>
                    <a:pt x="135" y="41"/>
                    <a:pt x="135" y="41"/>
                    <a:pt x="135" y="41"/>
                  </a:cubicBezTo>
                  <a:cubicBezTo>
                    <a:pt x="90" y="48"/>
                    <a:pt x="90" y="48"/>
                    <a:pt x="90" y="48"/>
                  </a:cubicBezTo>
                  <a:cubicBezTo>
                    <a:pt x="85" y="46"/>
                    <a:pt x="85" y="46"/>
                    <a:pt x="85" y="46"/>
                  </a:cubicBezTo>
                  <a:cubicBezTo>
                    <a:pt x="69" y="76"/>
                    <a:pt x="69" y="76"/>
                    <a:pt x="69" y="76"/>
                  </a:cubicBezTo>
                  <a:cubicBezTo>
                    <a:pt x="64" y="74"/>
                    <a:pt x="64" y="74"/>
                    <a:pt x="64" y="74"/>
                  </a:cubicBezTo>
                  <a:cubicBezTo>
                    <a:pt x="75" y="38"/>
                    <a:pt x="75" y="38"/>
                    <a:pt x="75" y="38"/>
                  </a:cubicBezTo>
                  <a:cubicBezTo>
                    <a:pt x="80" y="18"/>
                    <a:pt x="80" y="18"/>
                    <a:pt x="80" y="18"/>
                  </a:cubicBezTo>
                  <a:close/>
                  <a:moveTo>
                    <a:pt x="280" y="0"/>
                  </a:moveTo>
                  <a:cubicBezTo>
                    <a:pt x="243" y="30"/>
                    <a:pt x="243" y="30"/>
                    <a:pt x="243" y="30"/>
                  </a:cubicBezTo>
                  <a:cubicBezTo>
                    <a:pt x="249" y="38"/>
                    <a:pt x="249" y="38"/>
                    <a:pt x="249" y="38"/>
                  </a:cubicBezTo>
                  <a:cubicBezTo>
                    <a:pt x="249" y="38"/>
                    <a:pt x="249" y="38"/>
                    <a:pt x="249" y="38"/>
                  </a:cubicBezTo>
                  <a:cubicBezTo>
                    <a:pt x="279" y="75"/>
                    <a:pt x="279" y="75"/>
                    <a:pt x="279" y="75"/>
                  </a:cubicBezTo>
                  <a:cubicBezTo>
                    <a:pt x="274" y="79"/>
                    <a:pt x="274" y="79"/>
                    <a:pt x="274" y="79"/>
                  </a:cubicBezTo>
                  <a:cubicBezTo>
                    <a:pt x="233" y="42"/>
                    <a:pt x="233" y="42"/>
                    <a:pt x="233" y="42"/>
                  </a:cubicBezTo>
                  <a:cubicBezTo>
                    <a:pt x="226" y="44"/>
                    <a:pt x="219" y="48"/>
                    <a:pt x="210" y="52"/>
                  </a:cubicBezTo>
                  <a:cubicBezTo>
                    <a:pt x="234" y="89"/>
                    <a:pt x="234" y="89"/>
                    <a:pt x="234" y="89"/>
                  </a:cubicBezTo>
                  <a:cubicBezTo>
                    <a:pt x="210" y="109"/>
                    <a:pt x="210" y="109"/>
                    <a:pt x="210" y="109"/>
                  </a:cubicBezTo>
                  <a:cubicBezTo>
                    <a:pt x="167" y="85"/>
                    <a:pt x="167" y="85"/>
                    <a:pt x="167" y="85"/>
                  </a:cubicBezTo>
                  <a:cubicBezTo>
                    <a:pt x="151" y="90"/>
                    <a:pt x="151" y="90"/>
                    <a:pt x="151" y="90"/>
                  </a:cubicBezTo>
                  <a:cubicBezTo>
                    <a:pt x="121" y="112"/>
                    <a:pt x="92" y="137"/>
                    <a:pt x="69" y="160"/>
                  </a:cubicBezTo>
                  <a:cubicBezTo>
                    <a:pt x="71" y="170"/>
                    <a:pt x="78" y="177"/>
                    <a:pt x="90" y="181"/>
                  </a:cubicBezTo>
                  <a:cubicBezTo>
                    <a:pt x="103" y="169"/>
                    <a:pt x="127" y="150"/>
                    <a:pt x="141" y="139"/>
                  </a:cubicBezTo>
                  <a:cubicBezTo>
                    <a:pt x="143" y="145"/>
                    <a:pt x="143" y="145"/>
                    <a:pt x="143" y="145"/>
                  </a:cubicBezTo>
                  <a:cubicBezTo>
                    <a:pt x="129" y="158"/>
                    <a:pt x="108" y="175"/>
                    <a:pt x="96" y="192"/>
                  </a:cubicBezTo>
                  <a:cubicBezTo>
                    <a:pt x="118" y="210"/>
                    <a:pt x="118" y="210"/>
                    <a:pt x="118" y="210"/>
                  </a:cubicBezTo>
                  <a:cubicBezTo>
                    <a:pt x="128" y="207"/>
                    <a:pt x="143" y="192"/>
                    <a:pt x="158" y="178"/>
                  </a:cubicBezTo>
                  <a:cubicBezTo>
                    <a:pt x="161" y="181"/>
                    <a:pt x="161" y="181"/>
                    <a:pt x="161" y="181"/>
                  </a:cubicBezTo>
                  <a:cubicBezTo>
                    <a:pt x="157" y="187"/>
                    <a:pt x="140" y="206"/>
                    <a:pt x="139" y="214"/>
                  </a:cubicBezTo>
                  <a:cubicBezTo>
                    <a:pt x="145" y="217"/>
                    <a:pt x="152" y="221"/>
                    <a:pt x="158" y="225"/>
                  </a:cubicBezTo>
                  <a:cubicBezTo>
                    <a:pt x="167" y="219"/>
                    <a:pt x="186" y="201"/>
                    <a:pt x="193" y="193"/>
                  </a:cubicBezTo>
                  <a:cubicBezTo>
                    <a:pt x="196" y="195"/>
                    <a:pt x="196" y="195"/>
                    <a:pt x="196" y="195"/>
                  </a:cubicBezTo>
                  <a:cubicBezTo>
                    <a:pt x="194" y="199"/>
                    <a:pt x="186" y="211"/>
                    <a:pt x="185" y="222"/>
                  </a:cubicBezTo>
                  <a:cubicBezTo>
                    <a:pt x="191" y="226"/>
                    <a:pt x="198" y="230"/>
                    <a:pt x="204" y="234"/>
                  </a:cubicBezTo>
                  <a:cubicBezTo>
                    <a:pt x="211" y="229"/>
                    <a:pt x="218" y="223"/>
                    <a:pt x="223" y="217"/>
                  </a:cubicBezTo>
                  <a:cubicBezTo>
                    <a:pt x="227" y="213"/>
                    <a:pt x="227" y="213"/>
                    <a:pt x="227" y="213"/>
                  </a:cubicBezTo>
                  <a:cubicBezTo>
                    <a:pt x="212" y="188"/>
                    <a:pt x="212" y="188"/>
                    <a:pt x="212" y="188"/>
                  </a:cubicBezTo>
                  <a:cubicBezTo>
                    <a:pt x="217" y="169"/>
                    <a:pt x="240" y="147"/>
                    <a:pt x="258" y="139"/>
                  </a:cubicBezTo>
                  <a:cubicBezTo>
                    <a:pt x="285" y="144"/>
                    <a:pt x="285" y="144"/>
                    <a:pt x="285" y="144"/>
                  </a:cubicBezTo>
                  <a:cubicBezTo>
                    <a:pt x="310" y="114"/>
                    <a:pt x="310" y="114"/>
                    <a:pt x="310" y="114"/>
                  </a:cubicBezTo>
                  <a:cubicBezTo>
                    <a:pt x="320" y="126"/>
                    <a:pt x="320" y="126"/>
                    <a:pt x="320" y="126"/>
                  </a:cubicBezTo>
                  <a:cubicBezTo>
                    <a:pt x="357" y="96"/>
                    <a:pt x="357" y="96"/>
                    <a:pt x="357" y="96"/>
                  </a:cubicBezTo>
                  <a:cubicBezTo>
                    <a:pt x="280" y="0"/>
                    <a:pt x="280" y="0"/>
                    <a:pt x="280" y="0"/>
                  </a:cubicBezTo>
                  <a:close/>
                  <a:moveTo>
                    <a:pt x="291" y="151"/>
                  </a:moveTo>
                  <a:cubicBezTo>
                    <a:pt x="260" y="146"/>
                    <a:pt x="260" y="146"/>
                    <a:pt x="260" y="146"/>
                  </a:cubicBezTo>
                  <a:cubicBezTo>
                    <a:pt x="253" y="155"/>
                    <a:pt x="253" y="155"/>
                    <a:pt x="253" y="155"/>
                  </a:cubicBezTo>
                  <a:cubicBezTo>
                    <a:pt x="279" y="172"/>
                    <a:pt x="279" y="172"/>
                    <a:pt x="279" y="172"/>
                  </a:cubicBezTo>
                  <a:cubicBezTo>
                    <a:pt x="283" y="165"/>
                    <a:pt x="287" y="158"/>
                    <a:pt x="291" y="151"/>
                  </a:cubicBezTo>
                  <a:close/>
                  <a:moveTo>
                    <a:pt x="236" y="218"/>
                  </a:moveTo>
                  <a:cubicBezTo>
                    <a:pt x="242" y="213"/>
                    <a:pt x="248" y="207"/>
                    <a:pt x="254" y="201"/>
                  </a:cubicBezTo>
                  <a:cubicBezTo>
                    <a:pt x="229" y="183"/>
                    <a:pt x="229" y="183"/>
                    <a:pt x="229" y="183"/>
                  </a:cubicBezTo>
                  <a:cubicBezTo>
                    <a:pt x="220" y="190"/>
                    <a:pt x="220" y="190"/>
                    <a:pt x="220" y="190"/>
                  </a:cubicBezTo>
                  <a:lnTo>
                    <a:pt x="236" y="21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36" name="平行四边形 35"/>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p:cNvSpPr/>
          <p:nvPr/>
        </p:nvSpPr>
        <p:spPr>
          <a:xfrm>
            <a:off x="-481061" y="243840"/>
            <a:ext cx="3236618"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直接投入费用</a:t>
            </a:r>
            <a:endParaRPr lang="zh-CN" altLang="en-US" sz="1600" dirty="0"/>
          </a:p>
        </p:txBody>
      </p:sp>
      <p:sp>
        <p:nvSpPr>
          <p:cNvPr id="38" name="平行四边形 37"/>
          <p:cNvSpPr/>
          <p:nvPr/>
        </p:nvSpPr>
        <p:spPr>
          <a:xfrm>
            <a:off x="1947782" y="252198"/>
            <a:ext cx="7474005" cy="64893"/>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56"/>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true"/>
          </p:cNvPicPr>
          <p:nvPr/>
        </p:nvPicPr>
        <p:blipFill>
          <a:blip r:embed="rId1"/>
          <a:stretch>
            <a:fillRect/>
          </a:stretch>
        </p:blipFill>
        <p:spPr>
          <a:xfrm>
            <a:off x="1031173" y="833716"/>
            <a:ext cx="6961905" cy="411428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12"/>
          <p:cNvGrpSpPr/>
          <p:nvPr/>
        </p:nvGrpSpPr>
        <p:grpSpPr bwMode="auto">
          <a:xfrm>
            <a:off x="3201210" y="1273916"/>
            <a:ext cx="1598356" cy="1124737"/>
            <a:chOff x="0" y="0"/>
            <a:chExt cx="1624019" cy="1147515"/>
          </a:xfrm>
        </p:grpSpPr>
        <p:grpSp>
          <p:nvGrpSpPr>
            <p:cNvPr id="9" name="组合 7"/>
            <p:cNvGrpSpPr/>
            <p:nvPr/>
          </p:nvGrpSpPr>
          <p:grpSpPr bwMode="auto">
            <a:xfrm>
              <a:off x="0" y="0"/>
              <a:ext cx="1624019" cy="1147515"/>
              <a:chOff x="0" y="0"/>
              <a:chExt cx="2070437" cy="1462949"/>
            </a:xfrm>
          </p:grpSpPr>
          <p:sp>
            <p:nvSpPr>
              <p:cNvPr id="11" name="等腰三角形 6"/>
              <p:cNvSpPr/>
              <p:nvPr/>
            </p:nvSpPr>
            <p:spPr bwMode="auto">
              <a:xfrm>
                <a:off x="10120" y="900432"/>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2" name="右箭头 5"/>
              <p:cNvSpPr/>
              <p:nvPr/>
            </p:nvSpPr>
            <p:spPr bwMode="auto">
              <a:xfrm>
                <a:off x="0" y="0"/>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10" name="Freeform 6"/>
            <p:cNvSpPr>
              <a:spLocks noEditPoints="true"/>
            </p:cNvSpPr>
            <p:nvPr/>
          </p:nvSpPr>
          <p:spPr bwMode="auto">
            <a:xfrm>
              <a:off x="1055100" y="277244"/>
              <a:ext cx="282917" cy="367363"/>
            </a:xfrm>
            <a:custGeom>
              <a:avLst/>
              <a:gdLst>
                <a:gd name="T0" fmla="*/ 37196 w 251"/>
                <a:gd name="T1" fmla="*/ 335810 h 326"/>
                <a:gd name="T2" fmla="*/ 29306 w 251"/>
                <a:gd name="T3" fmla="*/ 202838 h 326"/>
                <a:gd name="T4" fmla="*/ 49595 w 251"/>
                <a:gd name="T5" fmla="*/ 169032 h 326"/>
                <a:gd name="T6" fmla="*/ 86791 w 251"/>
                <a:gd name="T7" fmla="*/ 158890 h 326"/>
                <a:gd name="T8" fmla="*/ 93554 w 251"/>
                <a:gd name="T9" fmla="*/ 191570 h 326"/>
                <a:gd name="T10" fmla="*/ 85664 w 251"/>
                <a:gd name="T11" fmla="*/ 200585 h 326"/>
                <a:gd name="T12" fmla="*/ 60867 w 251"/>
                <a:gd name="T13" fmla="*/ 221995 h 326"/>
                <a:gd name="T14" fmla="*/ 50722 w 251"/>
                <a:gd name="T15" fmla="*/ 335810 h 326"/>
                <a:gd name="T16" fmla="*/ 65375 w 251"/>
                <a:gd name="T17" fmla="*/ 334683 h 326"/>
                <a:gd name="T18" fmla="*/ 223178 w 251"/>
                <a:gd name="T19" fmla="*/ 236645 h 326"/>
                <a:gd name="T20" fmla="*/ 92427 w 251"/>
                <a:gd name="T21" fmla="*/ 103673 h 326"/>
                <a:gd name="T22" fmla="*/ 151039 w 251"/>
                <a:gd name="T23" fmla="*/ 52963 h 326"/>
                <a:gd name="T24" fmla="*/ 184854 w 251"/>
                <a:gd name="T25" fmla="*/ 103673 h 326"/>
                <a:gd name="T26" fmla="*/ 192744 w 251"/>
                <a:gd name="T27" fmla="*/ 28172 h 326"/>
                <a:gd name="T28" fmla="*/ 84537 w 251"/>
                <a:gd name="T29" fmla="*/ 23664 h 326"/>
                <a:gd name="T30" fmla="*/ 92427 w 251"/>
                <a:gd name="T31" fmla="*/ 103673 h 326"/>
                <a:gd name="T32" fmla="*/ 242339 w 251"/>
                <a:gd name="T33" fmla="*/ 350460 h 326"/>
                <a:gd name="T34" fmla="*/ 55231 w 251"/>
                <a:gd name="T35" fmla="*/ 367363 h 326"/>
                <a:gd name="T36" fmla="*/ 253611 w 251"/>
                <a:gd name="T37" fmla="*/ 202838 h 326"/>
                <a:gd name="T38" fmla="*/ 245721 w 251"/>
                <a:gd name="T39" fmla="*/ 335810 h 326"/>
                <a:gd name="T40" fmla="*/ 237831 w 251"/>
                <a:gd name="T41" fmla="*/ 232137 h 326"/>
                <a:gd name="T42" fmla="*/ 188236 w 251"/>
                <a:gd name="T43" fmla="*/ 221995 h 326"/>
                <a:gd name="T44" fmla="*/ 199507 w 251"/>
                <a:gd name="T45" fmla="*/ 199458 h 326"/>
                <a:gd name="T46" fmla="*/ 201762 w 251"/>
                <a:gd name="T47" fmla="*/ 192697 h 326"/>
                <a:gd name="T48" fmla="*/ 234449 w 251"/>
                <a:gd name="T49" fmla="*/ 167905 h 326"/>
                <a:gd name="T50" fmla="*/ 237831 w 251"/>
                <a:gd name="T51" fmla="*/ 171286 h 326"/>
                <a:gd name="T52" fmla="*/ 253611 w 251"/>
                <a:gd name="T53" fmla="*/ 202838 h 326"/>
                <a:gd name="T54" fmla="*/ 193871 w 251"/>
                <a:gd name="T55" fmla="*/ 200585 h 326"/>
                <a:gd name="T56" fmla="*/ 184854 w 251"/>
                <a:gd name="T57" fmla="*/ 185935 h 326"/>
                <a:gd name="T58" fmla="*/ 196126 w 251"/>
                <a:gd name="T59" fmla="*/ 158890 h 326"/>
                <a:gd name="T60" fmla="*/ 174710 w 251"/>
                <a:gd name="T61" fmla="*/ 163398 h 326"/>
                <a:gd name="T62" fmla="*/ 182600 w 251"/>
                <a:gd name="T63" fmla="*/ 221995 h 326"/>
                <a:gd name="T64" fmla="*/ 87918 w 251"/>
                <a:gd name="T65" fmla="*/ 187062 h 326"/>
                <a:gd name="T66" fmla="*/ 101444 w 251"/>
                <a:gd name="T67" fmla="*/ 189316 h 326"/>
                <a:gd name="T68" fmla="*/ 102572 w 251"/>
                <a:gd name="T69" fmla="*/ 221995 h 326"/>
                <a:gd name="T70" fmla="*/ 108207 w 251"/>
                <a:gd name="T71" fmla="*/ 163398 h 326"/>
                <a:gd name="T72" fmla="*/ 89046 w 251"/>
                <a:gd name="T73" fmla="*/ 158890 h 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 h="326">
                  <a:moveTo>
                    <a:pt x="45" y="298"/>
                  </a:moveTo>
                  <a:cubicBezTo>
                    <a:pt x="33" y="298"/>
                    <a:pt x="33" y="298"/>
                    <a:pt x="33" y="298"/>
                  </a:cubicBezTo>
                  <a:cubicBezTo>
                    <a:pt x="4" y="298"/>
                    <a:pt x="0" y="279"/>
                    <a:pt x="7" y="253"/>
                  </a:cubicBezTo>
                  <a:cubicBezTo>
                    <a:pt x="26" y="180"/>
                    <a:pt x="26" y="180"/>
                    <a:pt x="26" y="180"/>
                  </a:cubicBezTo>
                  <a:cubicBezTo>
                    <a:pt x="29" y="168"/>
                    <a:pt x="35" y="158"/>
                    <a:pt x="42" y="151"/>
                  </a:cubicBezTo>
                  <a:cubicBezTo>
                    <a:pt x="44" y="150"/>
                    <a:pt x="44" y="150"/>
                    <a:pt x="44" y="150"/>
                  </a:cubicBezTo>
                  <a:cubicBezTo>
                    <a:pt x="45" y="149"/>
                    <a:pt x="45" y="149"/>
                    <a:pt x="45" y="149"/>
                  </a:cubicBezTo>
                  <a:cubicBezTo>
                    <a:pt x="77" y="141"/>
                    <a:pt x="77" y="141"/>
                    <a:pt x="77" y="141"/>
                  </a:cubicBezTo>
                  <a:cubicBezTo>
                    <a:pt x="74" y="171"/>
                    <a:pt x="74" y="171"/>
                    <a:pt x="74" y="171"/>
                  </a:cubicBezTo>
                  <a:cubicBezTo>
                    <a:pt x="83" y="170"/>
                    <a:pt x="83" y="170"/>
                    <a:pt x="83" y="170"/>
                  </a:cubicBezTo>
                  <a:cubicBezTo>
                    <a:pt x="76" y="177"/>
                    <a:pt x="76" y="177"/>
                    <a:pt x="76" y="177"/>
                  </a:cubicBezTo>
                  <a:cubicBezTo>
                    <a:pt x="76" y="178"/>
                    <a:pt x="76" y="178"/>
                    <a:pt x="76" y="178"/>
                  </a:cubicBezTo>
                  <a:cubicBezTo>
                    <a:pt x="77" y="178"/>
                    <a:pt x="81" y="186"/>
                    <a:pt x="87" y="197"/>
                  </a:cubicBezTo>
                  <a:cubicBezTo>
                    <a:pt x="54" y="197"/>
                    <a:pt x="54" y="197"/>
                    <a:pt x="54" y="197"/>
                  </a:cubicBezTo>
                  <a:cubicBezTo>
                    <a:pt x="45" y="206"/>
                    <a:pt x="45" y="206"/>
                    <a:pt x="45" y="206"/>
                  </a:cubicBezTo>
                  <a:cubicBezTo>
                    <a:pt x="45" y="298"/>
                    <a:pt x="45" y="298"/>
                    <a:pt x="45" y="298"/>
                  </a:cubicBezTo>
                  <a:close/>
                  <a:moveTo>
                    <a:pt x="58" y="210"/>
                  </a:moveTo>
                  <a:cubicBezTo>
                    <a:pt x="58" y="297"/>
                    <a:pt x="58" y="297"/>
                    <a:pt x="58" y="297"/>
                  </a:cubicBezTo>
                  <a:cubicBezTo>
                    <a:pt x="198" y="297"/>
                    <a:pt x="198" y="297"/>
                    <a:pt x="198" y="297"/>
                  </a:cubicBezTo>
                  <a:cubicBezTo>
                    <a:pt x="198" y="210"/>
                    <a:pt x="198" y="210"/>
                    <a:pt x="198" y="210"/>
                  </a:cubicBezTo>
                  <a:cubicBezTo>
                    <a:pt x="58" y="210"/>
                    <a:pt x="58" y="210"/>
                    <a:pt x="58" y="210"/>
                  </a:cubicBezTo>
                  <a:close/>
                  <a:moveTo>
                    <a:pt x="82" y="92"/>
                  </a:moveTo>
                  <a:cubicBezTo>
                    <a:pt x="80" y="74"/>
                    <a:pt x="79" y="66"/>
                    <a:pt x="85" y="48"/>
                  </a:cubicBezTo>
                  <a:cubicBezTo>
                    <a:pt x="96" y="56"/>
                    <a:pt x="123" y="52"/>
                    <a:pt x="134" y="47"/>
                  </a:cubicBezTo>
                  <a:cubicBezTo>
                    <a:pt x="140" y="56"/>
                    <a:pt x="151" y="58"/>
                    <a:pt x="161" y="55"/>
                  </a:cubicBezTo>
                  <a:cubicBezTo>
                    <a:pt x="164" y="70"/>
                    <a:pt x="164" y="72"/>
                    <a:pt x="164" y="92"/>
                  </a:cubicBezTo>
                  <a:cubicBezTo>
                    <a:pt x="164" y="92"/>
                    <a:pt x="175" y="82"/>
                    <a:pt x="177" y="74"/>
                  </a:cubicBezTo>
                  <a:cubicBezTo>
                    <a:pt x="179" y="65"/>
                    <a:pt x="175" y="32"/>
                    <a:pt x="171" y="25"/>
                  </a:cubicBezTo>
                  <a:cubicBezTo>
                    <a:pt x="167" y="14"/>
                    <a:pt x="154" y="6"/>
                    <a:pt x="132" y="9"/>
                  </a:cubicBezTo>
                  <a:cubicBezTo>
                    <a:pt x="111" y="0"/>
                    <a:pt x="86" y="9"/>
                    <a:pt x="75" y="21"/>
                  </a:cubicBezTo>
                  <a:cubicBezTo>
                    <a:pt x="71" y="27"/>
                    <a:pt x="65" y="74"/>
                    <a:pt x="70" y="81"/>
                  </a:cubicBezTo>
                  <a:cubicBezTo>
                    <a:pt x="76" y="88"/>
                    <a:pt x="82" y="92"/>
                    <a:pt x="82" y="92"/>
                  </a:cubicBezTo>
                  <a:close/>
                  <a:moveTo>
                    <a:pt x="40" y="311"/>
                  </a:moveTo>
                  <a:cubicBezTo>
                    <a:pt x="215" y="311"/>
                    <a:pt x="215" y="311"/>
                    <a:pt x="215" y="311"/>
                  </a:cubicBezTo>
                  <a:cubicBezTo>
                    <a:pt x="205" y="326"/>
                    <a:pt x="205" y="326"/>
                    <a:pt x="205" y="326"/>
                  </a:cubicBezTo>
                  <a:cubicBezTo>
                    <a:pt x="49" y="326"/>
                    <a:pt x="49" y="326"/>
                    <a:pt x="49" y="326"/>
                  </a:cubicBezTo>
                  <a:cubicBezTo>
                    <a:pt x="40" y="311"/>
                    <a:pt x="40" y="311"/>
                    <a:pt x="40" y="311"/>
                  </a:cubicBezTo>
                  <a:close/>
                  <a:moveTo>
                    <a:pt x="225" y="180"/>
                  </a:moveTo>
                  <a:cubicBezTo>
                    <a:pt x="244" y="253"/>
                    <a:pt x="244" y="253"/>
                    <a:pt x="244" y="253"/>
                  </a:cubicBezTo>
                  <a:cubicBezTo>
                    <a:pt x="251" y="279"/>
                    <a:pt x="248" y="298"/>
                    <a:pt x="218" y="298"/>
                  </a:cubicBezTo>
                  <a:cubicBezTo>
                    <a:pt x="211" y="298"/>
                    <a:pt x="211" y="298"/>
                    <a:pt x="211" y="298"/>
                  </a:cubicBezTo>
                  <a:cubicBezTo>
                    <a:pt x="211" y="206"/>
                    <a:pt x="211" y="206"/>
                    <a:pt x="211" y="206"/>
                  </a:cubicBezTo>
                  <a:cubicBezTo>
                    <a:pt x="201" y="197"/>
                    <a:pt x="201" y="197"/>
                    <a:pt x="201" y="197"/>
                  </a:cubicBezTo>
                  <a:cubicBezTo>
                    <a:pt x="167" y="197"/>
                    <a:pt x="167" y="197"/>
                    <a:pt x="167" y="197"/>
                  </a:cubicBezTo>
                  <a:cubicBezTo>
                    <a:pt x="172" y="186"/>
                    <a:pt x="177" y="178"/>
                    <a:pt x="177" y="178"/>
                  </a:cubicBezTo>
                  <a:cubicBezTo>
                    <a:pt x="177" y="177"/>
                    <a:pt x="177" y="177"/>
                    <a:pt x="177" y="177"/>
                  </a:cubicBezTo>
                  <a:cubicBezTo>
                    <a:pt x="170" y="170"/>
                    <a:pt x="170" y="170"/>
                    <a:pt x="170" y="170"/>
                  </a:cubicBezTo>
                  <a:cubicBezTo>
                    <a:pt x="179" y="171"/>
                    <a:pt x="179" y="171"/>
                    <a:pt x="179" y="171"/>
                  </a:cubicBezTo>
                  <a:cubicBezTo>
                    <a:pt x="177" y="142"/>
                    <a:pt x="177" y="142"/>
                    <a:pt x="177" y="142"/>
                  </a:cubicBezTo>
                  <a:cubicBezTo>
                    <a:pt x="208" y="149"/>
                    <a:pt x="208" y="149"/>
                    <a:pt x="208" y="149"/>
                  </a:cubicBezTo>
                  <a:cubicBezTo>
                    <a:pt x="210" y="150"/>
                    <a:pt x="210" y="150"/>
                    <a:pt x="210" y="150"/>
                  </a:cubicBezTo>
                  <a:cubicBezTo>
                    <a:pt x="211" y="152"/>
                    <a:pt x="211" y="152"/>
                    <a:pt x="211" y="152"/>
                  </a:cubicBezTo>
                  <a:cubicBezTo>
                    <a:pt x="218" y="160"/>
                    <a:pt x="222" y="170"/>
                    <a:pt x="224" y="180"/>
                  </a:cubicBezTo>
                  <a:cubicBezTo>
                    <a:pt x="225" y="180"/>
                    <a:pt x="225" y="180"/>
                    <a:pt x="225" y="180"/>
                  </a:cubicBezTo>
                  <a:close/>
                  <a:moveTo>
                    <a:pt x="162" y="197"/>
                  </a:moveTo>
                  <a:cubicBezTo>
                    <a:pt x="167" y="188"/>
                    <a:pt x="171" y="181"/>
                    <a:pt x="172" y="178"/>
                  </a:cubicBezTo>
                  <a:cubicBezTo>
                    <a:pt x="163" y="168"/>
                    <a:pt x="163" y="168"/>
                    <a:pt x="163" y="168"/>
                  </a:cubicBezTo>
                  <a:cubicBezTo>
                    <a:pt x="164" y="165"/>
                    <a:pt x="164" y="165"/>
                    <a:pt x="164" y="165"/>
                  </a:cubicBezTo>
                  <a:cubicBezTo>
                    <a:pt x="175" y="166"/>
                    <a:pt x="175" y="166"/>
                    <a:pt x="175" y="166"/>
                  </a:cubicBezTo>
                  <a:cubicBezTo>
                    <a:pt x="174" y="141"/>
                    <a:pt x="174" y="141"/>
                    <a:pt x="174" y="141"/>
                  </a:cubicBezTo>
                  <a:cubicBezTo>
                    <a:pt x="164" y="138"/>
                    <a:pt x="164" y="138"/>
                    <a:pt x="164" y="138"/>
                  </a:cubicBezTo>
                  <a:cubicBezTo>
                    <a:pt x="155" y="145"/>
                    <a:pt x="155" y="145"/>
                    <a:pt x="155" y="145"/>
                  </a:cubicBezTo>
                  <a:cubicBezTo>
                    <a:pt x="133" y="197"/>
                    <a:pt x="133" y="197"/>
                    <a:pt x="133" y="197"/>
                  </a:cubicBezTo>
                  <a:cubicBezTo>
                    <a:pt x="162" y="197"/>
                    <a:pt x="162" y="197"/>
                    <a:pt x="162" y="197"/>
                  </a:cubicBezTo>
                  <a:close/>
                  <a:moveTo>
                    <a:pt x="79" y="141"/>
                  </a:moveTo>
                  <a:cubicBezTo>
                    <a:pt x="78" y="166"/>
                    <a:pt x="78" y="166"/>
                    <a:pt x="78" y="166"/>
                  </a:cubicBezTo>
                  <a:cubicBezTo>
                    <a:pt x="89" y="165"/>
                    <a:pt x="89" y="165"/>
                    <a:pt x="89" y="165"/>
                  </a:cubicBezTo>
                  <a:cubicBezTo>
                    <a:pt x="90" y="168"/>
                    <a:pt x="90" y="168"/>
                    <a:pt x="90" y="168"/>
                  </a:cubicBezTo>
                  <a:cubicBezTo>
                    <a:pt x="81" y="178"/>
                    <a:pt x="81" y="178"/>
                    <a:pt x="81" y="178"/>
                  </a:cubicBezTo>
                  <a:cubicBezTo>
                    <a:pt x="82" y="181"/>
                    <a:pt x="86" y="188"/>
                    <a:pt x="91" y="197"/>
                  </a:cubicBezTo>
                  <a:cubicBezTo>
                    <a:pt x="121" y="197"/>
                    <a:pt x="121" y="197"/>
                    <a:pt x="121" y="197"/>
                  </a:cubicBezTo>
                  <a:cubicBezTo>
                    <a:pt x="96" y="145"/>
                    <a:pt x="96" y="145"/>
                    <a:pt x="96" y="145"/>
                  </a:cubicBezTo>
                  <a:cubicBezTo>
                    <a:pt x="88" y="138"/>
                    <a:pt x="88" y="138"/>
                    <a:pt x="88" y="138"/>
                  </a:cubicBezTo>
                  <a:lnTo>
                    <a:pt x="79" y="1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13" name="组合 13"/>
          <p:cNvGrpSpPr/>
          <p:nvPr/>
        </p:nvGrpSpPr>
        <p:grpSpPr bwMode="auto">
          <a:xfrm>
            <a:off x="4815190" y="1451260"/>
            <a:ext cx="1129629" cy="1591433"/>
            <a:chOff x="0" y="0"/>
            <a:chExt cx="1147515" cy="1624019"/>
          </a:xfrm>
        </p:grpSpPr>
        <p:grpSp>
          <p:nvGrpSpPr>
            <p:cNvPr id="14" name="组合 16"/>
            <p:cNvGrpSpPr/>
            <p:nvPr/>
          </p:nvGrpSpPr>
          <p:grpSpPr bwMode="auto">
            <a:xfrm rot="5400000">
              <a:off x="-238252" y="238252"/>
              <a:ext cx="1624019" cy="1147515"/>
              <a:chOff x="0" y="0"/>
              <a:chExt cx="2070437" cy="1462949"/>
            </a:xfrm>
          </p:grpSpPr>
          <p:sp>
            <p:nvSpPr>
              <p:cNvPr id="16" name="等腰三角形 6"/>
              <p:cNvSpPr/>
              <p:nvPr/>
            </p:nvSpPr>
            <p:spPr bwMode="auto">
              <a:xfrm>
                <a:off x="10119" y="898409"/>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262626"/>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083473"/>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15" name="Freeform 11"/>
            <p:cNvSpPr>
              <a:spLocks noEditPoints="true"/>
            </p:cNvSpPr>
            <p:nvPr/>
          </p:nvSpPr>
          <p:spPr bwMode="auto">
            <a:xfrm>
              <a:off x="511104" y="1045227"/>
              <a:ext cx="350967" cy="288563"/>
            </a:xfrm>
            <a:custGeom>
              <a:avLst/>
              <a:gdLst>
                <a:gd name="T0" fmla="*/ 97875 w 355"/>
                <a:gd name="T1" fmla="*/ 169975 h 292"/>
                <a:gd name="T2" fmla="*/ 57341 w 355"/>
                <a:gd name="T3" fmla="*/ 188752 h 292"/>
                <a:gd name="T4" fmla="*/ 0 w 355"/>
                <a:gd name="T5" fmla="*/ 153176 h 292"/>
                <a:gd name="T6" fmla="*/ 55364 w 355"/>
                <a:gd name="T7" fmla="*/ 75105 h 292"/>
                <a:gd name="T8" fmla="*/ 64262 w 355"/>
                <a:gd name="T9" fmla="*/ 75105 h 292"/>
                <a:gd name="T10" fmla="*/ 98864 w 355"/>
                <a:gd name="T11" fmla="*/ 72141 h 292"/>
                <a:gd name="T12" fmla="*/ 132478 w 355"/>
                <a:gd name="T13" fmla="*/ 79058 h 292"/>
                <a:gd name="T14" fmla="*/ 317353 w 355"/>
                <a:gd name="T15" fmla="*/ 79058 h 292"/>
                <a:gd name="T16" fmla="*/ 132478 w 355"/>
                <a:gd name="T17" fmla="*/ 130446 h 292"/>
                <a:gd name="T18" fmla="*/ 326251 w 355"/>
                <a:gd name="T19" fmla="*/ 211481 h 292"/>
                <a:gd name="T20" fmla="*/ 350967 w 355"/>
                <a:gd name="T21" fmla="*/ 79058 h 292"/>
                <a:gd name="T22" fmla="*/ 231342 w 355"/>
                <a:gd name="T23" fmla="*/ 160093 h 292"/>
                <a:gd name="T24" fmla="*/ 237273 w 355"/>
                <a:gd name="T25" fmla="*/ 177881 h 292"/>
                <a:gd name="T26" fmla="*/ 223433 w 355"/>
                <a:gd name="T27" fmla="*/ 93882 h 292"/>
                <a:gd name="T28" fmla="*/ 220467 w 355"/>
                <a:gd name="T29" fmla="*/ 112658 h 292"/>
                <a:gd name="T30" fmla="*/ 192785 w 355"/>
                <a:gd name="T31" fmla="*/ 128470 h 292"/>
                <a:gd name="T32" fmla="*/ 174001 w 355"/>
                <a:gd name="T33" fmla="*/ 140329 h 292"/>
                <a:gd name="T34" fmla="*/ 179932 w 355"/>
                <a:gd name="T35" fmla="*/ 163058 h 292"/>
                <a:gd name="T36" fmla="*/ 229364 w 355"/>
                <a:gd name="T37" fmla="*/ 154164 h 292"/>
                <a:gd name="T38" fmla="*/ 251114 w 355"/>
                <a:gd name="T39" fmla="*/ 108705 h 292"/>
                <a:gd name="T40" fmla="*/ 176966 w 355"/>
                <a:gd name="T41" fmla="*/ 169975 h 292"/>
                <a:gd name="T42" fmla="*/ 165103 w 355"/>
                <a:gd name="T43" fmla="*/ 177881 h 292"/>
                <a:gd name="T44" fmla="*/ 171035 w 355"/>
                <a:gd name="T45" fmla="*/ 177881 h 292"/>
                <a:gd name="T46" fmla="*/ 192785 w 355"/>
                <a:gd name="T47" fmla="*/ 168987 h 292"/>
                <a:gd name="T48" fmla="*/ 197728 w 355"/>
                <a:gd name="T49" fmla="*/ 177881 h 292"/>
                <a:gd name="T50" fmla="*/ 204648 w 355"/>
                <a:gd name="T51" fmla="*/ 177881 h 292"/>
                <a:gd name="T52" fmla="*/ 215523 w 355"/>
                <a:gd name="T53" fmla="*/ 163058 h 292"/>
                <a:gd name="T54" fmla="*/ 220467 w 355"/>
                <a:gd name="T55" fmla="*/ 165034 h 292"/>
                <a:gd name="T56" fmla="*/ 281762 w 355"/>
                <a:gd name="T57" fmla="*/ 121552 h 292"/>
                <a:gd name="T58" fmla="*/ 309444 w 355"/>
                <a:gd name="T59" fmla="*/ 160093 h 292"/>
                <a:gd name="T60" fmla="*/ 281762 w 355"/>
                <a:gd name="T61" fmla="*/ 178870 h 292"/>
                <a:gd name="T62" fmla="*/ 253092 w 355"/>
                <a:gd name="T63" fmla="*/ 146258 h 292"/>
                <a:gd name="T64" fmla="*/ 276819 w 355"/>
                <a:gd name="T65" fmla="*/ 124517 h 292"/>
                <a:gd name="T66" fmla="*/ 280774 w 355"/>
                <a:gd name="T67" fmla="*/ 121552 h 292"/>
                <a:gd name="T68" fmla="*/ 302524 w 355"/>
                <a:gd name="T69" fmla="*/ 160093 h 292"/>
                <a:gd name="T70" fmla="*/ 281762 w 355"/>
                <a:gd name="T71" fmla="*/ 173928 h 292"/>
                <a:gd name="T72" fmla="*/ 290660 w 355"/>
                <a:gd name="T73" fmla="*/ 128470 h 292"/>
                <a:gd name="T74" fmla="*/ 297580 w 355"/>
                <a:gd name="T75" fmla="*/ 132423 h 292"/>
                <a:gd name="T76" fmla="*/ 270887 w 355"/>
                <a:gd name="T77" fmla="*/ 170964 h 292"/>
                <a:gd name="T78" fmla="*/ 270887 w 355"/>
                <a:gd name="T79" fmla="*/ 170964 h 292"/>
                <a:gd name="T80" fmla="*/ 305490 w 355"/>
                <a:gd name="T81" fmla="*/ 150211 h 292"/>
                <a:gd name="T82" fmla="*/ 261989 w 355"/>
                <a:gd name="T83" fmla="*/ 163058 h 292"/>
                <a:gd name="T84" fmla="*/ 261001 w 355"/>
                <a:gd name="T85" fmla="*/ 161081 h 292"/>
                <a:gd name="T86" fmla="*/ 261001 w 355"/>
                <a:gd name="T87" fmla="*/ 161081 h 292"/>
                <a:gd name="T88" fmla="*/ 303512 w 355"/>
                <a:gd name="T89" fmla="*/ 141317 h 292"/>
                <a:gd name="T90" fmla="*/ 259024 w 355"/>
                <a:gd name="T91" fmla="*/ 155152 h 292"/>
                <a:gd name="T92" fmla="*/ 284728 w 355"/>
                <a:gd name="T93" fmla="*/ 147246 h 292"/>
                <a:gd name="T94" fmla="*/ 284728 w 355"/>
                <a:gd name="T95" fmla="*/ 147246 h 292"/>
                <a:gd name="T96" fmla="*/ 263967 w 355"/>
                <a:gd name="T97" fmla="*/ 150211 h 292"/>
                <a:gd name="T98" fmla="*/ 299558 w 355"/>
                <a:gd name="T99" fmla="*/ 134399 h 292"/>
                <a:gd name="T100" fmla="*/ 282751 w 355"/>
                <a:gd name="T101" fmla="*/ 126493 h 292"/>
                <a:gd name="T102" fmla="*/ 255069 w 355"/>
                <a:gd name="T103" fmla="*/ 121552 h 292"/>
                <a:gd name="T104" fmla="*/ 274842 w 355"/>
                <a:gd name="T105" fmla="*/ 138352 h 292"/>
                <a:gd name="T106" fmla="*/ 248148 w 355"/>
                <a:gd name="T107" fmla="*/ 135387 h 292"/>
                <a:gd name="T108" fmla="*/ 254080 w 355"/>
                <a:gd name="T109" fmla="*/ 133411 h 292"/>
                <a:gd name="T110" fmla="*/ 278796 w 355"/>
                <a:gd name="T111" fmla="*/ 281645 h 292"/>
                <a:gd name="T112" fmla="*/ 207614 w 355"/>
                <a:gd name="T113" fmla="*/ 250022 h 292"/>
                <a:gd name="T114" fmla="*/ 224421 w 355"/>
                <a:gd name="T115" fmla="*/ 223340 h 292"/>
                <a:gd name="T116" fmla="*/ 224421 w 355"/>
                <a:gd name="T117" fmla="*/ 223340 h 292"/>
                <a:gd name="T118" fmla="*/ 77114 w 355"/>
                <a:gd name="T119" fmla="*/ 44470 h 2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5" h="292">
                  <a:moveTo>
                    <a:pt x="165" y="123"/>
                  </a:moveTo>
                  <a:cubicBezTo>
                    <a:pt x="159" y="133"/>
                    <a:pt x="159" y="133"/>
                    <a:pt x="159" y="133"/>
                  </a:cubicBezTo>
                  <a:cubicBezTo>
                    <a:pt x="105" y="116"/>
                    <a:pt x="105" y="116"/>
                    <a:pt x="105" y="116"/>
                  </a:cubicBezTo>
                  <a:cubicBezTo>
                    <a:pt x="99" y="172"/>
                    <a:pt x="99" y="172"/>
                    <a:pt x="99" y="172"/>
                  </a:cubicBezTo>
                  <a:cubicBezTo>
                    <a:pt x="101" y="212"/>
                    <a:pt x="97" y="252"/>
                    <a:pt x="99" y="292"/>
                  </a:cubicBezTo>
                  <a:cubicBezTo>
                    <a:pt x="88" y="292"/>
                    <a:pt x="84" y="292"/>
                    <a:pt x="73" y="292"/>
                  </a:cubicBezTo>
                  <a:cubicBezTo>
                    <a:pt x="71" y="258"/>
                    <a:pt x="67" y="224"/>
                    <a:pt x="65" y="191"/>
                  </a:cubicBezTo>
                  <a:cubicBezTo>
                    <a:pt x="60" y="191"/>
                    <a:pt x="63" y="191"/>
                    <a:pt x="58" y="191"/>
                  </a:cubicBezTo>
                  <a:cubicBezTo>
                    <a:pt x="56" y="224"/>
                    <a:pt x="49" y="258"/>
                    <a:pt x="48" y="292"/>
                  </a:cubicBezTo>
                  <a:cubicBezTo>
                    <a:pt x="37" y="292"/>
                    <a:pt x="32" y="292"/>
                    <a:pt x="21" y="292"/>
                  </a:cubicBezTo>
                  <a:cubicBezTo>
                    <a:pt x="24" y="252"/>
                    <a:pt x="20" y="212"/>
                    <a:pt x="22" y="172"/>
                  </a:cubicBezTo>
                  <a:cubicBezTo>
                    <a:pt x="15" y="167"/>
                    <a:pt x="7" y="161"/>
                    <a:pt x="0" y="155"/>
                  </a:cubicBezTo>
                  <a:cubicBezTo>
                    <a:pt x="3" y="127"/>
                    <a:pt x="7" y="99"/>
                    <a:pt x="17" y="73"/>
                  </a:cubicBezTo>
                  <a:cubicBezTo>
                    <a:pt x="23" y="73"/>
                    <a:pt x="29" y="73"/>
                    <a:pt x="35" y="73"/>
                  </a:cubicBezTo>
                  <a:cubicBezTo>
                    <a:pt x="52" y="101"/>
                    <a:pt x="52" y="101"/>
                    <a:pt x="52" y="101"/>
                  </a:cubicBezTo>
                  <a:cubicBezTo>
                    <a:pt x="56" y="76"/>
                    <a:pt x="56" y="76"/>
                    <a:pt x="56" y="76"/>
                  </a:cubicBezTo>
                  <a:cubicBezTo>
                    <a:pt x="55" y="76"/>
                    <a:pt x="55" y="76"/>
                    <a:pt x="55" y="76"/>
                  </a:cubicBezTo>
                  <a:cubicBezTo>
                    <a:pt x="55" y="69"/>
                    <a:pt x="55" y="69"/>
                    <a:pt x="55" y="69"/>
                  </a:cubicBezTo>
                  <a:cubicBezTo>
                    <a:pt x="65" y="69"/>
                    <a:pt x="65" y="69"/>
                    <a:pt x="65" y="69"/>
                  </a:cubicBezTo>
                  <a:cubicBezTo>
                    <a:pt x="65" y="76"/>
                    <a:pt x="65" y="76"/>
                    <a:pt x="65" y="76"/>
                  </a:cubicBezTo>
                  <a:cubicBezTo>
                    <a:pt x="64" y="76"/>
                    <a:pt x="64" y="76"/>
                    <a:pt x="64" y="76"/>
                  </a:cubicBezTo>
                  <a:cubicBezTo>
                    <a:pt x="70" y="101"/>
                    <a:pt x="70" y="101"/>
                    <a:pt x="70" y="101"/>
                  </a:cubicBezTo>
                  <a:cubicBezTo>
                    <a:pt x="85" y="73"/>
                    <a:pt x="85" y="73"/>
                    <a:pt x="85" y="73"/>
                  </a:cubicBezTo>
                  <a:cubicBezTo>
                    <a:pt x="90" y="73"/>
                    <a:pt x="95" y="73"/>
                    <a:pt x="100" y="73"/>
                  </a:cubicBezTo>
                  <a:cubicBezTo>
                    <a:pt x="126" y="90"/>
                    <a:pt x="135" y="92"/>
                    <a:pt x="165" y="123"/>
                  </a:cubicBezTo>
                  <a:close/>
                  <a:moveTo>
                    <a:pt x="120" y="46"/>
                  </a:moveTo>
                  <a:cubicBezTo>
                    <a:pt x="120" y="80"/>
                    <a:pt x="120" y="80"/>
                    <a:pt x="120" y="80"/>
                  </a:cubicBezTo>
                  <a:cubicBezTo>
                    <a:pt x="134" y="80"/>
                    <a:pt x="134" y="80"/>
                    <a:pt x="134" y="80"/>
                  </a:cubicBezTo>
                  <a:cubicBezTo>
                    <a:pt x="134" y="87"/>
                    <a:pt x="134" y="87"/>
                    <a:pt x="134" y="87"/>
                  </a:cubicBezTo>
                  <a:cubicBezTo>
                    <a:pt x="151" y="100"/>
                    <a:pt x="151" y="100"/>
                    <a:pt x="151" y="100"/>
                  </a:cubicBezTo>
                  <a:cubicBezTo>
                    <a:pt x="151" y="80"/>
                    <a:pt x="151" y="80"/>
                    <a:pt x="151" y="80"/>
                  </a:cubicBezTo>
                  <a:cubicBezTo>
                    <a:pt x="321" y="80"/>
                    <a:pt x="321" y="80"/>
                    <a:pt x="321" y="80"/>
                  </a:cubicBezTo>
                  <a:cubicBezTo>
                    <a:pt x="321" y="196"/>
                    <a:pt x="321" y="196"/>
                    <a:pt x="321" y="196"/>
                  </a:cubicBezTo>
                  <a:cubicBezTo>
                    <a:pt x="151" y="196"/>
                    <a:pt x="151" y="196"/>
                    <a:pt x="151" y="196"/>
                  </a:cubicBezTo>
                  <a:cubicBezTo>
                    <a:pt x="151" y="137"/>
                    <a:pt x="151" y="137"/>
                    <a:pt x="151" y="137"/>
                  </a:cubicBezTo>
                  <a:cubicBezTo>
                    <a:pt x="134" y="132"/>
                    <a:pt x="134" y="132"/>
                    <a:pt x="134" y="132"/>
                  </a:cubicBezTo>
                  <a:cubicBezTo>
                    <a:pt x="134" y="205"/>
                    <a:pt x="134" y="205"/>
                    <a:pt x="134" y="205"/>
                  </a:cubicBezTo>
                  <a:cubicBezTo>
                    <a:pt x="134" y="214"/>
                    <a:pt x="134" y="214"/>
                    <a:pt x="134" y="214"/>
                  </a:cubicBezTo>
                  <a:cubicBezTo>
                    <a:pt x="142" y="214"/>
                    <a:pt x="142" y="214"/>
                    <a:pt x="142" y="214"/>
                  </a:cubicBezTo>
                  <a:cubicBezTo>
                    <a:pt x="330" y="214"/>
                    <a:pt x="330" y="214"/>
                    <a:pt x="330" y="214"/>
                  </a:cubicBezTo>
                  <a:cubicBezTo>
                    <a:pt x="338" y="214"/>
                    <a:pt x="338" y="214"/>
                    <a:pt x="338" y="214"/>
                  </a:cubicBezTo>
                  <a:cubicBezTo>
                    <a:pt x="338" y="205"/>
                    <a:pt x="338" y="205"/>
                    <a:pt x="338" y="205"/>
                  </a:cubicBezTo>
                  <a:cubicBezTo>
                    <a:pt x="338" y="80"/>
                    <a:pt x="338" y="80"/>
                    <a:pt x="338" y="80"/>
                  </a:cubicBezTo>
                  <a:cubicBezTo>
                    <a:pt x="355" y="80"/>
                    <a:pt x="355" y="80"/>
                    <a:pt x="355" y="80"/>
                  </a:cubicBezTo>
                  <a:cubicBezTo>
                    <a:pt x="355" y="46"/>
                    <a:pt x="355" y="46"/>
                    <a:pt x="355" y="46"/>
                  </a:cubicBezTo>
                  <a:cubicBezTo>
                    <a:pt x="120" y="46"/>
                    <a:pt x="120" y="46"/>
                    <a:pt x="120" y="46"/>
                  </a:cubicBezTo>
                  <a:close/>
                  <a:moveTo>
                    <a:pt x="234" y="180"/>
                  </a:moveTo>
                  <a:cubicBezTo>
                    <a:pt x="234" y="162"/>
                    <a:pt x="234" y="162"/>
                    <a:pt x="234" y="162"/>
                  </a:cubicBezTo>
                  <a:cubicBezTo>
                    <a:pt x="236" y="161"/>
                    <a:pt x="236" y="161"/>
                    <a:pt x="236" y="161"/>
                  </a:cubicBezTo>
                  <a:cubicBezTo>
                    <a:pt x="238" y="137"/>
                    <a:pt x="238" y="137"/>
                    <a:pt x="238" y="137"/>
                  </a:cubicBezTo>
                  <a:cubicBezTo>
                    <a:pt x="240" y="136"/>
                    <a:pt x="240" y="136"/>
                    <a:pt x="240" y="136"/>
                  </a:cubicBezTo>
                  <a:cubicBezTo>
                    <a:pt x="240" y="180"/>
                    <a:pt x="240" y="180"/>
                    <a:pt x="240" y="180"/>
                  </a:cubicBezTo>
                  <a:cubicBezTo>
                    <a:pt x="234" y="180"/>
                    <a:pt x="234" y="180"/>
                    <a:pt x="234" y="180"/>
                  </a:cubicBezTo>
                  <a:close/>
                  <a:moveTo>
                    <a:pt x="263" y="94"/>
                  </a:moveTo>
                  <a:cubicBezTo>
                    <a:pt x="244" y="94"/>
                    <a:pt x="244" y="94"/>
                    <a:pt x="244" y="94"/>
                  </a:cubicBezTo>
                  <a:cubicBezTo>
                    <a:pt x="226" y="95"/>
                    <a:pt x="226" y="95"/>
                    <a:pt x="226" y="95"/>
                  </a:cubicBezTo>
                  <a:cubicBezTo>
                    <a:pt x="232" y="105"/>
                    <a:pt x="232" y="105"/>
                    <a:pt x="232" y="105"/>
                  </a:cubicBezTo>
                  <a:cubicBezTo>
                    <a:pt x="225" y="110"/>
                    <a:pt x="225" y="110"/>
                    <a:pt x="225" y="110"/>
                  </a:cubicBezTo>
                  <a:cubicBezTo>
                    <a:pt x="223" y="111"/>
                    <a:pt x="223" y="111"/>
                    <a:pt x="223" y="111"/>
                  </a:cubicBezTo>
                  <a:cubicBezTo>
                    <a:pt x="223" y="114"/>
                    <a:pt x="223" y="114"/>
                    <a:pt x="223" y="114"/>
                  </a:cubicBezTo>
                  <a:cubicBezTo>
                    <a:pt x="221" y="143"/>
                    <a:pt x="221" y="143"/>
                    <a:pt x="221" y="143"/>
                  </a:cubicBezTo>
                  <a:cubicBezTo>
                    <a:pt x="205" y="128"/>
                    <a:pt x="205" y="128"/>
                    <a:pt x="205" y="128"/>
                  </a:cubicBezTo>
                  <a:cubicBezTo>
                    <a:pt x="199" y="122"/>
                    <a:pt x="199" y="122"/>
                    <a:pt x="199" y="122"/>
                  </a:cubicBezTo>
                  <a:cubicBezTo>
                    <a:pt x="195" y="130"/>
                    <a:pt x="195" y="130"/>
                    <a:pt x="195" y="130"/>
                  </a:cubicBezTo>
                  <a:cubicBezTo>
                    <a:pt x="186" y="149"/>
                    <a:pt x="186" y="149"/>
                    <a:pt x="186" y="149"/>
                  </a:cubicBezTo>
                  <a:cubicBezTo>
                    <a:pt x="183" y="145"/>
                    <a:pt x="183" y="145"/>
                    <a:pt x="183" y="145"/>
                  </a:cubicBezTo>
                  <a:cubicBezTo>
                    <a:pt x="180" y="141"/>
                    <a:pt x="180" y="141"/>
                    <a:pt x="180" y="141"/>
                  </a:cubicBezTo>
                  <a:cubicBezTo>
                    <a:pt x="176" y="142"/>
                    <a:pt x="176" y="142"/>
                    <a:pt x="176" y="142"/>
                  </a:cubicBezTo>
                  <a:cubicBezTo>
                    <a:pt x="157" y="148"/>
                    <a:pt x="157" y="148"/>
                    <a:pt x="157" y="148"/>
                  </a:cubicBezTo>
                  <a:cubicBezTo>
                    <a:pt x="160" y="159"/>
                    <a:pt x="160" y="159"/>
                    <a:pt x="160" y="159"/>
                  </a:cubicBezTo>
                  <a:cubicBezTo>
                    <a:pt x="175" y="155"/>
                    <a:pt x="175" y="155"/>
                    <a:pt x="175" y="155"/>
                  </a:cubicBezTo>
                  <a:cubicBezTo>
                    <a:pt x="182" y="165"/>
                    <a:pt x="182" y="165"/>
                    <a:pt x="182" y="165"/>
                  </a:cubicBezTo>
                  <a:cubicBezTo>
                    <a:pt x="192" y="164"/>
                    <a:pt x="192" y="164"/>
                    <a:pt x="192" y="164"/>
                  </a:cubicBezTo>
                  <a:cubicBezTo>
                    <a:pt x="203" y="142"/>
                    <a:pt x="203" y="142"/>
                    <a:pt x="203" y="142"/>
                  </a:cubicBezTo>
                  <a:cubicBezTo>
                    <a:pt x="222" y="160"/>
                    <a:pt x="222" y="160"/>
                    <a:pt x="222" y="160"/>
                  </a:cubicBezTo>
                  <a:cubicBezTo>
                    <a:pt x="232" y="156"/>
                    <a:pt x="232" y="156"/>
                    <a:pt x="232" y="156"/>
                  </a:cubicBezTo>
                  <a:cubicBezTo>
                    <a:pt x="234" y="118"/>
                    <a:pt x="234" y="118"/>
                    <a:pt x="234" y="118"/>
                  </a:cubicBezTo>
                  <a:cubicBezTo>
                    <a:pt x="239" y="115"/>
                    <a:pt x="239" y="115"/>
                    <a:pt x="239" y="115"/>
                  </a:cubicBezTo>
                  <a:cubicBezTo>
                    <a:pt x="246" y="126"/>
                    <a:pt x="246" y="126"/>
                    <a:pt x="246" y="126"/>
                  </a:cubicBezTo>
                  <a:cubicBezTo>
                    <a:pt x="254" y="110"/>
                    <a:pt x="254" y="110"/>
                    <a:pt x="254" y="110"/>
                  </a:cubicBezTo>
                  <a:cubicBezTo>
                    <a:pt x="263" y="94"/>
                    <a:pt x="263" y="94"/>
                    <a:pt x="263" y="94"/>
                  </a:cubicBezTo>
                  <a:close/>
                  <a:moveTo>
                    <a:pt x="178" y="180"/>
                  </a:moveTo>
                  <a:cubicBezTo>
                    <a:pt x="178" y="171"/>
                    <a:pt x="178" y="171"/>
                    <a:pt x="178" y="171"/>
                  </a:cubicBezTo>
                  <a:cubicBezTo>
                    <a:pt x="179" y="172"/>
                    <a:pt x="179" y="172"/>
                    <a:pt x="179" y="172"/>
                  </a:cubicBezTo>
                  <a:cubicBezTo>
                    <a:pt x="184" y="172"/>
                    <a:pt x="184" y="172"/>
                    <a:pt x="184" y="172"/>
                  </a:cubicBezTo>
                  <a:cubicBezTo>
                    <a:pt x="184" y="180"/>
                    <a:pt x="184" y="180"/>
                    <a:pt x="184" y="180"/>
                  </a:cubicBezTo>
                  <a:cubicBezTo>
                    <a:pt x="182" y="180"/>
                    <a:pt x="180" y="180"/>
                    <a:pt x="178" y="180"/>
                  </a:cubicBezTo>
                  <a:close/>
                  <a:moveTo>
                    <a:pt x="167" y="180"/>
                  </a:moveTo>
                  <a:cubicBezTo>
                    <a:pt x="167" y="165"/>
                    <a:pt x="167" y="165"/>
                    <a:pt x="167" y="165"/>
                  </a:cubicBezTo>
                  <a:cubicBezTo>
                    <a:pt x="173" y="163"/>
                    <a:pt x="173" y="163"/>
                    <a:pt x="173" y="163"/>
                  </a:cubicBezTo>
                  <a:cubicBezTo>
                    <a:pt x="173" y="163"/>
                    <a:pt x="173" y="163"/>
                    <a:pt x="173" y="163"/>
                  </a:cubicBezTo>
                  <a:cubicBezTo>
                    <a:pt x="173" y="180"/>
                    <a:pt x="173" y="180"/>
                    <a:pt x="173" y="180"/>
                  </a:cubicBezTo>
                  <a:cubicBezTo>
                    <a:pt x="167" y="180"/>
                    <a:pt x="167" y="180"/>
                    <a:pt x="167" y="180"/>
                  </a:cubicBezTo>
                  <a:close/>
                  <a:moveTo>
                    <a:pt x="189" y="180"/>
                  </a:moveTo>
                  <a:cubicBezTo>
                    <a:pt x="189" y="172"/>
                    <a:pt x="189" y="172"/>
                    <a:pt x="189" y="172"/>
                  </a:cubicBezTo>
                  <a:cubicBezTo>
                    <a:pt x="195" y="171"/>
                    <a:pt x="195" y="171"/>
                    <a:pt x="195" y="171"/>
                  </a:cubicBezTo>
                  <a:cubicBezTo>
                    <a:pt x="196" y="171"/>
                    <a:pt x="196" y="171"/>
                    <a:pt x="196" y="171"/>
                  </a:cubicBezTo>
                  <a:cubicBezTo>
                    <a:pt x="196" y="180"/>
                    <a:pt x="196" y="180"/>
                    <a:pt x="196" y="180"/>
                  </a:cubicBezTo>
                  <a:cubicBezTo>
                    <a:pt x="193" y="180"/>
                    <a:pt x="191" y="180"/>
                    <a:pt x="189" y="180"/>
                  </a:cubicBezTo>
                  <a:close/>
                  <a:moveTo>
                    <a:pt x="200" y="180"/>
                  </a:moveTo>
                  <a:cubicBezTo>
                    <a:pt x="200" y="160"/>
                    <a:pt x="200" y="160"/>
                    <a:pt x="200" y="160"/>
                  </a:cubicBezTo>
                  <a:cubicBezTo>
                    <a:pt x="204" y="152"/>
                    <a:pt x="204" y="152"/>
                    <a:pt x="204" y="152"/>
                  </a:cubicBezTo>
                  <a:cubicBezTo>
                    <a:pt x="207" y="155"/>
                    <a:pt x="207" y="155"/>
                    <a:pt x="207" y="155"/>
                  </a:cubicBezTo>
                  <a:cubicBezTo>
                    <a:pt x="207" y="180"/>
                    <a:pt x="207" y="180"/>
                    <a:pt x="207" y="180"/>
                  </a:cubicBezTo>
                  <a:cubicBezTo>
                    <a:pt x="205" y="180"/>
                    <a:pt x="203" y="180"/>
                    <a:pt x="200" y="180"/>
                  </a:cubicBezTo>
                  <a:close/>
                  <a:moveTo>
                    <a:pt x="212" y="180"/>
                  </a:moveTo>
                  <a:cubicBezTo>
                    <a:pt x="212" y="159"/>
                    <a:pt x="212" y="159"/>
                    <a:pt x="212" y="159"/>
                  </a:cubicBezTo>
                  <a:cubicBezTo>
                    <a:pt x="218" y="165"/>
                    <a:pt x="218" y="165"/>
                    <a:pt x="218" y="165"/>
                  </a:cubicBezTo>
                  <a:cubicBezTo>
                    <a:pt x="218" y="180"/>
                    <a:pt x="218" y="180"/>
                    <a:pt x="218" y="180"/>
                  </a:cubicBezTo>
                  <a:cubicBezTo>
                    <a:pt x="216" y="180"/>
                    <a:pt x="214" y="180"/>
                    <a:pt x="212" y="180"/>
                  </a:cubicBezTo>
                  <a:close/>
                  <a:moveTo>
                    <a:pt x="223" y="180"/>
                  </a:moveTo>
                  <a:cubicBezTo>
                    <a:pt x="223" y="167"/>
                    <a:pt x="223" y="167"/>
                    <a:pt x="223" y="167"/>
                  </a:cubicBezTo>
                  <a:cubicBezTo>
                    <a:pt x="229" y="164"/>
                    <a:pt x="229" y="164"/>
                    <a:pt x="229" y="164"/>
                  </a:cubicBezTo>
                  <a:cubicBezTo>
                    <a:pt x="229" y="180"/>
                    <a:pt x="229" y="180"/>
                    <a:pt x="229" y="180"/>
                  </a:cubicBezTo>
                  <a:cubicBezTo>
                    <a:pt x="227" y="180"/>
                    <a:pt x="225" y="180"/>
                    <a:pt x="223" y="180"/>
                  </a:cubicBezTo>
                  <a:close/>
                  <a:moveTo>
                    <a:pt x="285" y="123"/>
                  </a:moveTo>
                  <a:cubicBezTo>
                    <a:pt x="293" y="123"/>
                    <a:pt x="301" y="126"/>
                    <a:pt x="306" y="131"/>
                  </a:cubicBezTo>
                  <a:cubicBezTo>
                    <a:pt x="311" y="137"/>
                    <a:pt x="314" y="144"/>
                    <a:pt x="314" y="152"/>
                  </a:cubicBezTo>
                  <a:cubicBezTo>
                    <a:pt x="314" y="156"/>
                    <a:pt x="314" y="159"/>
                    <a:pt x="313" y="162"/>
                  </a:cubicBezTo>
                  <a:cubicBezTo>
                    <a:pt x="313" y="162"/>
                    <a:pt x="313" y="162"/>
                    <a:pt x="313" y="162"/>
                  </a:cubicBezTo>
                  <a:cubicBezTo>
                    <a:pt x="313" y="162"/>
                    <a:pt x="313" y="162"/>
                    <a:pt x="313" y="162"/>
                  </a:cubicBezTo>
                  <a:cubicBezTo>
                    <a:pt x="313" y="162"/>
                    <a:pt x="313" y="162"/>
                    <a:pt x="313" y="162"/>
                  </a:cubicBezTo>
                  <a:cubicBezTo>
                    <a:pt x="311" y="166"/>
                    <a:pt x="309" y="170"/>
                    <a:pt x="306" y="173"/>
                  </a:cubicBezTo>
                  <a:cubicBezTo>
                    <a:pt x="301" y="178"/>
                    <a:pt x="293" y="181"/>
                    <a:pt x="285" y="181"/>
                  </a:cubicBezTo>
                  <a:cubicBezTo>
                    <a:pt x="277" y="181"/>
                    <a:pt x="270" y="178"/>
                    <a:pt x="265" y="173"/>
                  </a:cubicBezTo>
                  <a:cubicBezTo>
                    <a:pt x="259" y="167"/>
                    <a:pt x="256" y="160"/>
                    <a:pt x="256" y="152"/>
                  </a:cubicBezTo>
                  <a:cubicBezTo>
                    <a:pt x="256" y="151"/>
                    <a:pt x="256" y="151"/>
                    <a:pt x="256" y="150"/>
                  </a:cubicBezTo>
                  <a:cubicBezTo>
                    <a:pt x="256" y="149"/>
                    <a:pt x="256" y="149"/>
                    <a:pt x="256" y="148"/>
                  </a:cubicBezTo>
                  <a:cubicBezTo>
                    <a:pt x="257" y="145"/>
                    <a:pt x="257" y="145"/>
                    <a:pt x="257" y="145"/>
                  </a:cubicBezTo>
                  <a:cubicBezTo>
                    <a:pt x="259" y="146"/>
                    <a:pt x="259" y="146"/>
                    <a:pt x="259" y="146"/>
                  </a:cubicBezTo>
                  <a:cubicBezTo>
                    <a:pt x="268" y="147"/>
                    <a:pt x="277" y="148"/>
                    <a:pt x="282" y="149"/>
                  </a:cubicBezTo>
                  <a:cubicBezTo>
                    <a:pt x="280" y="126"/>
                    <a:pt x="280" y="126"/>
                    <a:pt x="280" y="126"/>
                  </a:cubicBezTo>
                  <a:cubicBezTo>
                    <a:pt x="280" y="123"/>
                    <a:pt x="280" y="123"/>
                    <a:pt x="280" y="123"/>
                  </a:cubicBezTo>
                  <a:cubicBezTo>
                    <a:pt x="283" y="123"/>
                    <a:pt x="283" y="123"/>
                    <a:pt x="283" y="123"/>
                  </a:cubicBezTo>
                  <a:cubicBezTo>
                    <a:pt x="283" y="123"/>
                    <a:pt x="283" y="123"/>
                    <a:pt x="284" y="123"/>
                  </a:cubicBezTo>
                  <a:cubicBezTo>
                    <a:pt x="284" y="123"/>
                    <a:pt x="284" y="123"/>
                    <a:pt x="284" y="123"/>
                  </a:cubicBezTo>
                  <a:cubicBezTo>
                    <a:pt x="284" y="123"/>
                    <a:pt x="285" y="123"/>
                    <a:pt x="285" y="123"/>
                  </a:cubicBezTo>
                  <a:close/>
                  <a:moveTo>
                    <a:pt x="281" y="175"/>
                  </a:moveTo>
                  <a:cubicBezTo>
                    <a:pt x="279" y="175"/>
                    <a:pt x="278" y="175"/>
                    <a:pt x="277" y="174"/>
                  </a:cubicBezTo>
                  <a:cubicBezTo>
                    <a:pt x="306" y="162"/>
                    <a:pt x="306" y="162"/>
                    <a:pt x="306" y="162"/>
                  </a:cubicBezTo>
                  <a:cubicBezTo>
                    <a:pt x="306" y="164"/>
                    <a:pt x="305" y="165"/>
                    <a:pt x="305" y="165"/>
                  </a:cubicBezTo>
                  <a:cubicBezTo>
                    <a:pt x="281" y="175"/>
                    <a:pt x="281" y="175"/>
                    <a:pt x="281" y="175"/>
                  </a:cubicBezTo>
                  <a:close/>
                  <a:moveTo>
                    <a:pt x="302" y="169"/>
                  </a:moveTo>
                  <a:cubicBezTo>
                    <a:pt x="297" y="173"/>
                    <a:pt x="292" y="176"/>
                    <a:pt x="285" y="176"/>
                  </a:cubicBezTo>
                  <a:cubicBezTo>
                    <a:pt x="302" y="169"/>
                    <a:pt x="302" y="169"/>
                    <a:pt x="302" y="169"/>
                  </a:cubicBezTo>
                  <a:close/>
                  <a:moveTo>
                    <a:pt x="286" y="135"/>
                  </a:moveTo>
                  <a:cubicBezTo>
                    <a:pt x="286" y="133"/>
                    <a:pt x="286" y="133"/>
                    <a:pt x="286" y="133"/>
                  </a:cubicBezTo>
                  <a:cubicBezTo>
                    <a:pt x="294" y="130"/>
                    <a:pt x="294" y="130"/>
                    <a:pt x="294" y="130"/>
                  </a:cubicBezTo>
                  <a:cubicBezTo>
                    <a:pt x="295" y="130"/>
                    <a:pt x="296" y="131"/>
                    <a:pt x="297" y="131"/>
                  </a:cubicBezTo>
                  <a:cubicBezTo>
                    <a:pt x="286" y="135"/>
                    <a:pt x="286" y="135"/>
                    <a:pt x="286" y="135"/>
                  </a:cubicBezTo>
                  <a:close/>
                  <a:moveTo>
                    <a:pt x="299" y="133"/>
                  </a:moveTo>
                  <a:cubicBezTo>
                    <a:pt x="300" y="133"/>
                    <a:pt x="300" y="134"/>
                    <a:pt x="301" y="134"/>
                  </a:cubicBezTo>
                  <a:cubicBezTo>
                    <a:pt x="287" y="140"/>
                    <a:pt x="287" y="140"/>
                    <a:pt x="287" y="140"/>
                  </a:cubicBezTo>
                  <a:cubicBezTo>
                    <a:pt x="287" y="138"/>
                    <a:pt x="287" y="138"/>
                    <a:pt x="287" y="138"/>
                  </a:cubicBezTo>
                  <a:cubicBezTo>
                    <a:pt x="299" y="133"/>
                    <a:pt x="299" y="133"/>
                    <a:pt x="299" y="133"/>
                  </a:cubicBezTo>
                  <a:close/>
                  <a:moveTo>
                    <a:pt x="274" y="173"/>
                  </a:moveTo>
                  <a:cubicBezTo>
                    <a:pt x="274" y="173"/>
                    <a:pt x="273" y="172"/>
                    <a:pt x="272" y="172"/>
                  </a:cubicBezTo>
                  <a:cubicBezTo>
                    <a:pt x="308" y="157"/>
                    <a:pt x="308" y="157"/>
                    <a:pt x="308" y="157"/>
                  </a:cubicBezTo>
                  <a:cubicBezTo>
                    <a:pt x="308" y="158"/>
                    <a:pt x="308" y="159"/>
                    <a:pt x="308" y="160"/>
                  </a:cubicBezTo>
                  <a:cubicBezTo>
                    <a:pt x="274" y="173"/>
                    <a:pt x="274" y="173"/>
                    <a:pt x="274" y="173"/>
                  </a:cubicBezTo>
                  <a:close/>
                  <a:moveTo>
                    <a:pt x="270" y="170"/>
                  </a:moveTo>
                  <a:cubicBezTo>
                    <a:pt x="269" y="170"/>
                    <a:pt x="269" y="169"/>
                    <a:pt x="268" y="169"/>
                  </a:cubicBezTo>
                  <a:cubicBezTo>
                    <a:pt x="268" y="169"/>
                    <a:pt x="268" y="169"/>
                    <a:pt x="268" y="169"/>
                  </a:cubicBezTo>
                  <a:cubicBezTo>
                    <a:pt x="309" y="152"/>
                    <a:pt x="309" y="152"/>
                    <a:pt x="309" y="152"/>
                  </a:cubicBezTo>
                  <a:cubicBezTo>
                    <a:pt x="309" y="153"/>
                    <a:pt x="309" y="154"/>
                    <a:pt x="309" y="154"/>
                  </a:cubicBezTo>
                  <a:cubicBezTo>
                    <a:pt x="270" y="170"/>
                    <a:pt x="270" y="170"/>
                    <a:pt x="270" y="170"/>
                  </a:cubicBezTo>
                  <a:close/>
                  <a:moveTo>
                    <a:pt x="267" y="167"/>
                  </a:moveTo>
                  <a:cubicBezTo>
                    <a:pt x="266" y="166"/>
                    <a:pt x="266" y="166"/>
                    <a:pt x="265" y="165"/>
                  </a:cubicBezTo>
                  <a:cubicBezTo>
                    <a:pt x="308" y="148"/>
                    <a:pt x="308" y="148"/>
                    <a:pt x="308" y="148"/>
                  </a:cubicBezTo>
                  <a:cubicBezTo>
                    <a:pt x="309" y="148"/>
                    <a:pt x="309" y="149"/>
                    <a:pt x="309" y="150"/>
                  </a:cubicBezTo>
                  <a:cubicBezTo>
                    <a:pt x="267" y="167"/>
                    <a:pt x="267" y="167"/>
                    <a:pt x="267" y="167"/>
                  </a:cubicBezTo>
                  <a:close/>
                  <a:moveTo>
                    <a:pt x="264" y="163"/>
                  </a:moveTo>
                  <a:cubicBezTo>
                    <a:pt x="264" y="162"/>
                    <a:pt x="264" y="162"/>
                    <a:pt x="263" y="161"/>
                  </a:cubicBezTo>
                  <a:cubicBezTo>
                    <a:pt x="281" y="154"/>
                    <a:pt x="281" y="154"/>
                    <a:pt x="281" y="154"/>
                  </a:cubicBezTo>
                  <a:cubicBezTo>
                    <a:pt x="283" y="155"/>
                    <a:pt x="285" y="155"/>
                    <a:pt x="285" y="155"/>
                  </a:cubicBezTo>
                  <a:cubicBezTo>
                    <a:pt x="264" y="163"/>
                    <a:pt x="264" y="163"/>
                    <a:pt x="264" y="163"/>
                  </a:cubicBezTo>
                  <a:close/>
                  <a:moveTo>
                    <a:pt x="285" y="155"/>
                  </a:moveTo>
                  <a:cubicBezTo>
                    <a:pt x="288" y="152"/>
                    <a:pt x="288" y="152"/>
                    <a:pt x="288" y="152"/>
                  </a:cubicBezTo>
                  <a:cubicBezTo>
                    <a:pt x="288" y="151"/>
                    <a:pt x="288" y="151"/>
                    <a:pt x="288" y="151"/>
                  </a:cubicBezTo>
                  <a:cubicBezTo>
                    <a:pt x="307" y="143"/>
                    <a:pt x="307" y="143"/>
                    <a:pt x="307" y="143"/>
                  </a:cubicBezTo>
                  <a:cubicBezTo>
                    <a:pt x="308" y="144"/>
                    <a:pt x="308" y="145"/>
                    <a:pt x="308" y="145"/>
                  </a:cubicBezTo>
                  <a:cubicBezTo>
                    <a:pt x="285" y="155"/>
                    <a:pt x="285" y="155"/>
                    <a:pt x="285" y="155"/>
                  </a:cubicBezTo>
                  <a:close/>
                  <a:moveTo>
                    <a:pt x="263" y="159"/>
                  </a:moveTo>
                  <a:cubicBezTo>
                    <a:pt x="262" y="158"/>
                    <a:pt x="262" y="158"/>
                    <a:pt x="262" y="157"/>
                  </a:cubicBezTo>
                  <a:cubicBezTo>
                    <a:pt x="272" y="153"/>
                    <a:pt x="272" y="153"/>
                    <a:pt x="272" y="153"/>
                  </a:cubicBezTo>
                  <a:cubicBezTo>
                    <a:pt x="273" y="153"/>
                    <a:pt x="275" y="153"/>
                    <a:pt x="276" y="154"/>
                  </a:cubicBezTo>
                  <a:cubicBezTo>
                    <a:pt x="263" y="159"/>
                    <a:pt x="263" y="159"/>
                    <a:pt x="263" y="159"/>
                  </a:cubicBezTo>
                  <a:close/>
                  <a:moveTo>
                    <a:pt x="288" y="149"/>
                  </a:moveTo>
                  <a:cubicBezTo>
                    <a:pt x="288" y="147"/>
                    <a:pt x="288" y="147"/>
                    <a:pt x="288" y="147"/>
                  </a:cubicBezTo>
                  <a:cubicBezTo>
                    <a:pt x="305" y="140"/>
                    <a:pt x="305" y="140"/>
                    <a:pt x="305" y="140"/>
                  </a:cubicBezTo>
                  <a:cubicBezTo>
                    <a:pt x="306" y="140"/>
                    <a:pt x="306" y="141"/>
                    <a:pt x="306" y="141"/>
                  </a:cubicBezTo>
                  <a:cubicBezTo>
                    <a:pt x="288" y="149"/>
                    <a:pt x="288" y="149"/>
                    <a:pt x="288" y="149"/>
                  </a:cubicBezTo>
                  <a:close/>
                  <a:moveTo>
                    <a:pt x="262" y="155"/>
                  </a:moveTo>
                  <a:cubicBezTo>
                    <a:pt x="262" y="154"/>
                    <a:pt x="262" y="153"/>
                    <a:pt x="262" y="153"/>
                  </a:cubicBezTo>
                  <a:cubicBezTo>
                    <a:pt x="263" y="152"/>
                    <a:pt x="263" y="152"/>
                    <a:pt x="263" y="152"/>
                  </a:cubicBezTo>
                  <a:cubicBezTo>
                    <a:pt x="265" y="152"/>
                    <a:pt x="266" y="152"/>
                    <a:pt x="267" y="152"/>
                  </a:cubicBezTo>
                  <a:cubicBezTo>
                    <a:pt x="262" y="155"/>
                    <a:pt x="262" y="155"/>
                    <a:pt x="262" y="155"/>
                  </a:cubicBezTo>
                  <a:close/>
                  <a:moveTo>
                    <a:pt x="287" y="144"/>
                  </a:moveTo>
                  <a:cubicBezTo>
                    <a:pt x="287" y="142"/>
                    <a:pt x="287" y="142"/>
                    <a:pt x="287" y="142"/>
                  </a:cubicBezTo>
                  <a:cubicBezTo>
                    <a:pt x="303" y="136"/>
                    <a:pt x="303" y="136"/>
                    <a:pt x="303" y="136"/>
                  </a:cubicBezTo>
                  <a:cubicBezTo>
                    <a:pt x="303" y="136"/>
                    <a:pt x="304" y="137"/>
                    <a:pt x="304" y="138"/>
                  </a:cubicBezTo>
                  <a:cubicBezTo>
                    <a:pt x="287" y="144"/>
                    <a:pt x="287" y="144"/>
                    <a:pt x="287" y="144"/>
                  </a:cubicBezTo>
                  <a:close/>
                  <a:moveTo>
                    <a:pt x="286" y="131"/>
                  </a:moveTo>
                  <a:cubicBezTo>
                    <a:pt x="286" y="128"/>
                    <a:pt x="286" y="128"/>
                    <a:pt x="286" y="128"/>
                  </a:cubicBezTo>
                  <a:cubicBezTo>
                    <a:pt x="287" y="128"/>
                    <a:pt x="289" y="129"/>
                    <a:pt x="291" y="129"/>
                  </a:cubicBezTo>
                  <a:cubicBezTo>
                    <a:pt x="286" y="131"/>
                    <a:pt x="286" y="131"/>
                    <a:pt x="286" y="131"/>
                  </a:cubicBezTo>
                  <a:close/>
                  <a:moveTo>
                    <a:pt x="251" y="137"/>
                  </a:moveTo>
                  <a:cubicBezTo>
                    <a:pt x="252" y="132"/>
                    <a:pt x="255" y="127"/>
                    <a:pt x="258" y="123"/>
                  </a:cubicBezTo>
                  <a:cubicBezTo>
                    <a:pt x="262" y="119"/>
                    <a:pt x="267" y="117"/>
                    <a:pt x="273" y="116"/>
                  </a:cubicBezTo>
                  <a:cubicBezTo>
                    <a:pt x="276" y="116"/>
                    <a:pt x="276" y="116"/>
                    <a:pt x="276" y="116"/>
                  </a:cubicBezTo>
                  <a:cubicBezTo>
                    <a:pt x="276" y="119"/>
                    <a:pt x="276" y="119"/>
                    <a:pt x="276" y="119"/>
                  </a:cubicBezTo>
                  <a:cubicBezTo>
                    <a:pt x="278" y="140"/>
                    <a:pt x="278" y="140"/>
                    <a:pt x="278" y="140"/>
                  </a:cubicBezTo>
                  <a:cubicBezTo>
                    <a:pt x="275" y="143"/>
                    <a:pt x="275" y="143"/>
                    <a:pt x="275" y="143"/>
                  </a:cubicBezTo>
                  <a:cubicBezTo>
                    <a:pt x="275" y="143"/>
                    <a:pt x="263" y="142"/>
                    <a:pt x="254" y="140"/>
                  </a:cubicBezTo>
                  <a:cubicBezTo>
                    <a:pt x="251" y="140"/>
                    <a:pt x="251" y="140"/>
                    <a:pt x="251" y="140"/>
                  </a:cubicBezTo>
                  <a:cubicBezTo>
                    <a:pt x="251" y="137"/>
                    <a:pt x="251" y="137"/>
                    <a:pt x="251" y="137"/>
                  </a:cubicBezTo>
                  <a:close/>
                  <a:moveTo>
                    <a:pt x="262" y="127"/>
                  </a:moveTo>
                  <a:cubicBezTo>
                    <a:pt x="265" y="125"/>
                    <a:pt x="268" y="123"/>
                    <a:pt x="271" y="122"/>
                  </a:cubicBezTo>
                  <a:cubicBezTo>
                    <a:pt x="272" y="137"/>
                    <a:pt x="272" y="137"/>
                    <a:pt x="272" y="137"/>
                  </a:cubicBezTo>
                  <a:cubicBezTo>
                    <a:pt x="269" y="137"/>
                    <a:pt x="263" y="136"/>
                    <a:pt x="257" y="135"/>
                  </a:cubicBezTo>
                  <a:cubicBezTo>
                    <a:pt x="258" y="132"/>
                    <a:pt x="260" y="129"/>
                    <a:pt x="262" y="127"/>
                  </a:cubicBezTo>
                  <a:close/>
                  <a:moveTo>
                    <a:pt x="252" y="253"/>
                  </a:moveTo>
                  <a:cubicBezTo>
                    <a:pt x="265" y="253"/>
                    <a:pt x="265" y="253"/>
                    <a:pt x="265" y="253"/>
                  </a:cubicBezTo>
                  <a:cubicBezTo>
                    <a:pt x="282" y="285"/>
                    <a:pt x="282" y="285"/>
                    <a:pt x="282" y="285"/>
                  </a:cubicBezTo>
                  <a:cubicBezTo>
                    <a:pt x="270" y="285"/>
                    <a:pt x="270" y="285"/>
                    <a:pt x="270" y="285"/>
                  </a:cubicBezTo>
                  <a:cubicBezTo>
                    <a:pt x="252" y="253"/>
                    <a:pt x="252" y="253"/>
                    <a:pt x="252" y="253"/>
                  </a:cubicBezTo>
                  <a:close/>
                  <a:moveTo>
                    <a:pt x="222" y="253"/>
                  </a:moveTo>
                  <a:cubicBezTo>
                    <a:pt x="210" y="253"/>
                    <a:pt x="210" y="253"/>
                    <a:pt x="210" y="253"/>
                  </a:cubicBezTo>
                  <a:cubicBezTo>
                    <a:pt x="193" y="285"/>
                    <a:pt x="193" y="285"/>
                    <a:pt x="193" y="285"/>
                  </a:cubicBezTo>
                  <a:cubicBezTo>
                    <a:pt x="205" y="285"/>
                    <a:pt x="205" y="285"/>
                    <a:pt x="205" y="285"/>
                  </a:cubicBezTo>
                  <a:cubicBezTo>
                    <a:pt x="222" y="253"/>
                    <a:pt x="222" y="253"/>
                    <a:pt x="222" y="253"/>
                  </a:cubicBezTo>
                  <a:close/>
                  <a:moveTo>
                    <a:pt x="227" y="226"/>
                  </a:moveTo>
                  <a:cubicBezTo>
                    <a:pt x="247" y="226"/>
                    <a:pt x="247" y="226"/>
                    <a:pt x="247" y="226"/>
                  </a:cubicBezTo>
                  <a:cubicBezTo>
                    <a:pt x="247" y="286"/>
                    <a:pt x="247" y="286"/>
                    <a:pt x="247" y="286"/>
                  </a:cubicBezTo>
                  <a:cubicBezTo>
                    <a:pt x="227" y="286"/>
                    <a:pt x="227" y="286"/>
                    <a:pt x="227" y="286"/>
                  </a:cubicBezTo>
                  <a:cubicBezTo>
                    <a:pt x="227" y="226"/>
                    <a:pt x="227" y="226"/>
                    <a:pt x="227" y="226"/>
                  </a:cubicBezTo>
                  <a:close/>
                  <a:moveTo>
                    <a:pt x="41" y="45"/>
                  </a:moveTo>
                  <a:cubicBezTo>
                    <a:pt x="40" y="36"/>
                    <a:pt x="40" y="31"/>
                    <a:pt x="42" y="22"/>
                  </a:cubicBezTo>
                  <a:cubicBezTo>
                    <a:pt x="52" y="35"/>
                    <a:pt x="66" y="26"/>
                    <a:pt x="77" y="23"/>
                  </a:cubicBezTo>
                  <a:cubicBezTo>
                    <a:pt x="78" y="30"/>
                    <a:pt x="79" y="35"/>
                    <a:pt x="78" y="45"/>
                  </a:cubicBezTo>
                  <a:cubicBezTo>
                    <a:pt x="87" y="38"/>
                    <a:pt x="87" y="19"/>
                    <a:pt x="82" y="12"/>
                  </a:cubicBezTo>
                  <a:cubicBezTo>
                    <a:pt x="74" y="0"/>
                    <a:pt x="46" y="0"/>
                    <a:pt x="38" y="10"/>
                  </a:cubicBezTo>
                  <a:cubicBezTo>
                    <a:pt x="35" y="14"/>
                    <a:pt x="30" y="39"/>
                    <a:pt x="41" y="4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18" name="组合 14"/>
          <p:cNvGrpSpPr/>
          <p:nvPr/>
        </p:nvGrpSpPr>
        <p:grpSpPr bwMode="auto">
          <a:xfrm>
            <a:off x="4179285" y="3006912"/>
            <a:ext cx="1598356" cy="1124737"/>
            <a:chOff x="0" y="0"/>
            <a:chExt cx="1624019" cy="1147515"/>
          </a:xfrm>
        </p:grpSpPr>
        <p:grpSp>
          <p:nvGrpSpPr>
            <p:cNvPr id="19" name="组合 19"/>
            <p:cNvGrpSpPr/>
            <p:nvPr/>
          </p:nvGrpSpPr>
          <p:grpSpPr bwMode="auto">
            <a:xfrm rot="10800000">
              <a:off x="0" y="0"/>
              <a:ext cx="1624019" cy="1147515"/>
              <a:chOff x="0" y="0"/>
              <a:chExt cx="2070437" cy="1462949"/>
            </a:xfrm>
          </p:grpSpPr>
          <p:sp>
            <p:nvSpPr>
              <p:cNvPr id="21" name="等腰三角形 6"/>
              <p:cNvSpPr/>
              <p:nvPr/>
            </p:nvSpPr>
            <p:spPr bwMode="auto">
              <a:xfrm>
                <a:off x="12143" y="898408"/>
                <a:ext cx="597047"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22" name="右箭头 5"/>
              <p:cNvSpPr/>
              <p:nvPr/>
            </p:nvSpPr>
            <p:spPr bwMode="auto">
              <a:xfrm>
                <a:off x="2025" y="0"/>
                <a:ext cx="2070436"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20" name="Freeform 16"/>
            <p:cNvSpPr>
              <a:spLocks noEditPoints="true"/>
            </p:cNvSpPr>
            <p:nvPr/>
          </p:nvSpPr>
          <p:spPr bwMode="auto">
            <a:xfrm>
              <a:off x="256299" y="532166"/>
              <a:ext cx="372990" cy="308845"/>
            </a:xfrm>
            <a:custGeom>
              <a:avLst/>
              <a:gdLst>
                <a:gd name="T0" fmla="*/ 275249 w 332"/>
                <a:gd name="T1" fmla="*/ 25831 h 275"/>
                <a:gd name="T2" fmla="*/ 317940 w 332"/>
                <a:gd name="T3" fmla="*/ 52784 h 275"/>
                <a:gd name="T4" fmla="*/ 270755 w 332"/>
                <a:gd name="T5" fmla="*/ 11231 h 275"/>
                <a:gd name="T6" fmla="*/ 126951 w 332"/>
                <a:gd name="T7" fmla="*/ 227984 h 275"/>
                <a:gd name="T8" fmla="*/ 78642 w 332"/>
                <a:gd name="T9" fmla="*/ 250445 h 275"/>
                <a:gd name="T10" fmla="*/ 101112 w 332"/>
                <a:gd name="T11" fmla="*/ 299860 h 275"/>
                <a:gd name="T12" fmla="*/ 39321 w 332"/>
                <a:gd name="T13" fmla="*/ 308845 h 275"/>
                <a:gd name="T14" fmla="*/ 60667 w 332"/>
                <a:gd name="T15" fmla="*/ 283014 h 275"/>
                <a:gd name="T16" fmla="*/ 16852 w 332"/>
                <a:gd name="T17" fmla="*/ 250445 h 275"/>
                <a:gd name="T18" fmla="*/ 23593 w 332"/>
                <a:gd name="T19" fmla="*/ 223491 h 275"/>
                <a:gd name="T20" fmla="*/ 0 w 332"/>
                <a:gd name="T21" fmla="*/ 130276 h 275"/>
                <a:gd name="T22" fmla="*/ 48309 w 332"/>
                <a:gd name="T23" fmla="*/ 204399 h 275"/>
                <a:gd name="T24" fmla="*/ 50556 w 332"/>
                <a:gd name="T25" fmla="*/ 222368 h 275"/>
                <a:gd name="T26" fmla="*/ 56173 w 332"/>
                <a:gd name="T27" fmla="*/ 90969 h 275"/>
                <a:gd name="T28" fmla="*/ 58420 w 332"/>
                <a:gd name="T29" fmla="*/ 77492 h 275"/>
                <a:gd name="T30" fmla="*/ 101112 w 332"/>
                <a:gd name="T31" fmla="*/ 29200 h 275"/>
                <a:gd name="T32" fmla="*/ 103359 w 332"/>
                <a:gd name="T33" fmla="*/ 40431 h 275"/>
                <a:gd name="T34" fmla="*/ 103359 w 332"/>
                <a:gd name="T35" fmla="*/ 53907 h 275"/>
                <a:gd name="T36" fmla="*/ 104482 w 332"/>
                <a:gd name="T37" fmla="*/ 68507 h 275"/>
                <a:gd name="T38" fmla="*/ 101112 w 332"/>
                <a:gd name="T39" fmla="*/ 81984 h 275"/>
                <a:gd name="T40" fmla="*/ 89877 w 332"/>
                <a:gd name="T41" fmla="*/ 98830 h 275"/>
                <a:gd name="T42" fmla="*/ 185372 w 332"/>
                <a:gd name="T43" fmla="*/ 121292 h 275"/>
                <a:gd name="T44" fmla="*/ 203347 w 332"/>
                <a:gd name="T45" fmla="*/ 134769 h 275"/>
                <a:gd name="T46" fmla="*/ 233680 w 332"/>
                <a:gd name="T47" fmla="*/ 88723 h 275"/>
                <a:gd name="T48" fmla="*/ 262891 w 332"/>
                <a:gd name="T49" fmla="*/ 98830 h 275"/>
                <a:gd name="T50" fmla="*/ 264014 w 332"/>
                <a:gd name="T51" fmla="*/ 103323 h 275"/>
                <a:gd name="T52" fmla="*/ 279743 w 332"/>
                <a:gd name="T53" fmla="*/ 131400 h 275"/>
                <a:gd name="T54" fmla="*/ 267384 w 332"/>
                <a:gd name="T55" fmla="*/ 103323 h 275"/>
                <a:gd name="T56" fmla="*/ 271878 w 332"/>
                <a:gd name="T57" fmla="*/ 95461 h 275"/>
                <a:gd name="T58" fmla="*/ 266261 w 332"/>
                <a:gd name="T59" fmla="*/ 77492 h 275"/>
                <a:gd name="T60" fmla="*/ 279743 w 332"/>
                <a:gd name="T61" fmla="*/ 69631 h 275"/>
                <a:gd name="T62" fmla="*/ 287607 w 332"/>
                <a:gd name="T63" fmla="*/ 108938 h 275"/>
                <a:gd name="T64" fmla="*/ 289854 w 332"/>
                <a:gd name="T65" fmla="*/ 84230 h 275"/>
                <a:gd name="T66" fmla="*/ 299965 w 332"/>
                <a:gd name="T67" fmla="*/ 78615 h 275"/>
                <a:gd name="T68" fmla="*/ 299965 w 332"/>
                <a:gd name="T69" fmla="*/ 87600 h 275"/>
                <a:gd name="T70" fmla="*/ 312323 w 332"/>
                <a:gd name="T71" fmla="*/ 88723 h 275"/>
                <a:gd name="T72" fmla="*/ 324681 w 332"/>
                <a:gd name="T73" fmla="*/ 77492 h 275"/>
                <a:gd name="T74" fmla="*/ 319064 w 332"/>
                <a:gd name="T75" fmla="*/ 95461 h 275"/>
                <a:gd name="T76" fmla="*/ 323558 w 332"/>
                <a:gd name="T77" fmla="*/ 103323 h 275"/>
                <a:gd name="T78" fmla="*/ 310076 w 332"/>
                <a:gd name="T79" fmla="*/ 129153 h 275"/>
                <a:gd name="T80" fmla="*/ 306706 w 332"/>
                <a:gd name="T81" fmla="*/ 133646 h 275"/>
                <a:gd name="T82" fmla="*/ 325805 w 332"/>
                <a:gd name="T83" fmla="*/ 103323 h 275"/>
                <a:gd name="T84" fmla="*/ 322434 w 332"/>
                <a:gd name="T85" fmla="*/ 98830 h 275"/>
                <a:gd name="T86" fmla="*/ 325805 w 332"/>
                <a:gd name="T87" fmla="*/ 77492 h 275"/>
                <a:gd name="T88" fmla="*/ 361755 w 332"/>
                <a:gd name="T89" fmla="*/ 134769 h 275"/>
                <a:gd name="T90" fmla="*/ 372990 w 332"/>
                <a:gd name="T91" fmla="*/ 156107 h 275"/>
                <a:gd name="T92" fmla="*/ 372990 w 332"/>
                <a:gd name="T93" fmla="*/ 307722 h 275"/>
                <a:gd name="T94" fmla="*/ 213458 w 332"/>
                <a:gd name="T95" fmla="*/ 165092 h 275"/>
                <a:gd name="T96" fmla="*/ 165149 w 332"/>
                <a:gd name="T97" fmla="*/ 139261 h 275"/>
                <a:gd name="T98" fmla="*/ 114593 w 332"/>
                <a:gd name="T99" fmla="*/ 186430 h 275"/>
                <a:gd name="T100" fmla="*/ 147174 w 332"/>
                <a:gd name="T101" fmla="*/ 308845 h 275"/>
                <a:gd name="T102" fmla="*/ 146050 w 332"/>
                <a:gd name="T103" fmla="*/ 229107 h 275"/>
                <a:gd name="T104" fmla="*/ 253903 w 332"/>
                <a:gd name="T105" fmla="*/ 134769 h 275"/>
                <a:gd name="T106" fmla="*/ 255026 w 332"/>
                <a:gd name="T107" fmla="*/ 120169 h 275"/>
                <a:gd name="T108" fmla="*/ 253903 w 332"/>
                <a:gd name="T109" fmla="*/ 134769 h 275"/>
                <a:gd name="T110" fmla="*/ 338163 w 332"/>
                <a:gd name="T111" fmla="*/ 134769 h 275"/>
                <a:gd name="T112" fmla="*/ 337039 w 332"/>
                <a:gd name="T113" fmla="*/ 120169 h 2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2" h="275">
                  <a:moveTo>
                    <a:pt x="244" y="46"/>
                  </a:moveTo>
                  <a:cubicBezTo>
                    <a:pt x="243" y="38"/>
                    <a:pt x="243" y="32"/>
                    <a:pt x="245" y="23"/>
                  </a:cubicBezTo>
                  <a:cubicBezTo>
                    <a:pt x="255" y="37"/>
                    <a:pt x="270" y="27"/>
                    <a:pt x="281" y="24"/>
                  </a:cubicBezTo>
                  <a:cubicBezTo>
                    <a:pt x="283" y="31"/>
                    <a:pt x="283" y="37"/>
                    <a:pt x="283" y="47"/>
                  </a:cubicBezTo>
                  <a:cubicBezTo>
                    <a:pt x="291" y="39"/>
                    <a:pt x="291" y="19"/>
                    <a:pt x="286" y="12"/>
                  </a:cubicBezTo>
                  <a:cubicBezTo>
                    <a:pt x="278" y="1"/>
                    <a:pt x="249" y="0"/>
                    <a:pt x="241" y="10"/>
                  </a:cubicBezTo>
                  <a:cubicBezTo>
                    <a:pt x="237" y="14"/>
                    <a:pt x="233" y="41"/>
                    <a:pt x="244" y="46"/>
                  </a:cubicBezTo>
                  <a:close/>
                  <a:moveTo>
                    <a:pt x="113" y="203"/>
                  </a:moveTo>
                  <a:cubicBezTo>
                    <a:pt x="113" y="211"/>
                    <a:pt x="113" y="211"/>
                    <a:pt x="113" y="211"/>
                  </a:cubicBezTo>
                  <a:cubicBezTo>
                    <a:pt x="70" y="223"/>
                    <a:pt x="70" y="223"/>
                    <a:pt x="70" y="223"/>
                  </a:cubicBezTo>
                  <a:cubicBezTo>
                    <a:pt x="70" y="252"/>
                    <a:pt x="70" y="252"/>
                    <a:pt x="70" y="252"/>
                  </a:cubicBezTo>
                  <a:cubicBezTo>
                    <a:pt x="90" y="267"/>
                    <a:pt x="90" y="267"/>
                    <a:pt x="90" y="267"/>
                  </a:cubicBezTo>
                  <a:cubicBezTo>
                    <a:pt x="90" y="275"/>
                    <a:pt x="90" y="275"/>
                    <a:pt x="90" y="275"/>
                  </a:cubicBezTo>
                  <a:cubicBezTo>
                    <a:pt x="35" y="275"/>
                    <a:pt x="35" y="275"/>
                    <a:pt x="35" y="275"/>
                  </a:cubicBezTo>
                  <a:cubicBezTo>
                    <a:pt x="35" y="266"/>
                    <a:pt x="35" y="266"/>
                    <a:pt x="35" y="266"/>
                  </a:cubicBezTo>
                  <a:cubicBezTo>
                    <a:pt x="54" y="252"/>
                    <a:pt x="54" y="252"/>
                    <a:pt x="54" y="252"/>
                  </a:cubicBezTo>
                  <a:cubicBezTo>
                    <a:pt x="54" y="223"/>
                    <a:pt x="54" y="223"/>
                    <a:pt x="54" y="223"/>
                  </a:cubicBezTo>
                  <a:cubicBezTo>
                    <a:pt x="15" y="223"/>
                    <a:pt x="15" y="223"/>
                    <a:pt x="15" y="223"/>
                  </a:cubicBezTo>
                  <a:cubicBezTo>
                    <a:pt x="12" y="202"/>
                    <a:pt x="12" y="202"/>
                    <a:pt x="12" y="202"/>
                  </a:cubicBezTo>
                  <a:cubicBezTo>
                    <a:pt x="21" y="199"/>
                    <a:pt x="21" y="199"/>
                    <a:pt x="21" y="199"/>
                  </a:cubicBezTo>
                  <a:cubicBezTo>
                    <a:pt x="9" y="182"/>
                    <a:pt x="9" y="182"/>
                    <a:pt x="9" y="182"/>
                  </a:cubicBezTo>
                  <a:cubicBezTo>
                    <a:pt x="0" y="116"/>
                    <a:pt x="0" y="116"/>
                    <a:pt x="0" y="116"/>
                  </a:cubicBezTo>
                  <a:cubicBezTo>
                    <a:pt x="33" y="116"/>
                    <a:pt x="33" y="116"/>
                    <a:pt x="33" y="116"/>
                  </a:cubicBezTo>
                  <a:cubicBezTo>
                    <a:pt x="43" y="182"/>
                    <a:pt x="43" y="182"/>
                    <a:pt x="43" y="182"/>
                  </a:cubicBezTo>
                  <a:cubicBezTo>
                    <a:pt x="34" y="198"/>
                    <a:pt x="34" y="198"/>
                    <a:pt x="34" y="198"/>
                  </a:cubicBezTo>
                  <a:cubicBezTo>
                    <a:pt x="45" y="198"/>
                    <a:pt x="45" y="198"/>
                    <a:pt x="45" y="198"/>
                  </a:cubicBezTo>
                  <a:cubicBezTo>
                    <a:pt x="50" y="198"/>
                    <a:pt x="50" y="198"/>
                    <a:pt x="50" y="198"/>
                  </a:cubicBezTo>
                  <a:cubicBezTo>
                    <a:pt x="48" y="124"/>
                    <a:pt x="33" y="112"/>
                    <a:pt x="50" y="81"/>
                  </a:cubicBezTo>
                  <a:cubicBezTo>
                    <a:pt x="54" y="82"/>
                    <a:pt x="54" y="82"/>
                    <a:pt x="54" y="82"/>
                  </a:cubicBezTo>
                  <a:cubicBezTo>
                    <a:pt x="54" y="77"/>
                    <a:pt x="53" y="73"/>
                    <a:pt x="52" y="69"/>
                  </a:cubicBezTo>
                  <a:cubicBezTo>
                    <a:pt x="29" y="56"/>
                    <a:pt x="37" y="26"/>
                    <a:pt x="57" y="20"/>
                  </a:cubicBezTo>
                  <a:cubicBezTo>
                    <a:pt x="68" y="16"/>
                    <a:pt x="81" y="17"/>
                    <a:pt x="90" y="26"/>
                  </a:cubicBezTo>
                  <a:cubicBezTo>
                    <a:pt x="97" y="33"/>
                    <a:pt x="93" y="35"/>
                    <a:pt x="93" y="35"/>
                  </a:cubicBezTo>
                  <a:cubicBezTo>
                    <a:pt x="92" y="36"/>
                    <a:pt x="92" y="36"/>
                    <a:pt x="92" y="36"/>
                  </a:cubicBezTo>
                  <a:cubicBezTo>
                    <a:pt x="93" y="39"/>
                    <a:pt x="94" y="45"/>
                    <a:pt x="94" y="46"/>
                  </a:cubicBezTo>
                  <a:cubicBezTo>
                    <a:pt x="94" y="47"/>
                    <a:pt x="92" y="48"/>
                    <a:pt x="92" y="48"/>
                  </a:cubicBezTo>
                  <a:cubicBezTo>
                    <a:pt x="96" y="59"/>
                    <a:pt x="96" y="59"/>
                    <a:pt x="96" y="59"/>
                  </a:cubicBezTo>
                  <a:cubicBezTo>
                    <a:pt x="93" y="61"/>
                    <a:pt x="93" y="61"/>
                    <a:pt x="93" y="61"/>
                  </a:cubicBezTo>
                  <a:cubicBezTo>
                    <a:pt x="94" y="64"/>
                    <a:pt x="94" y="67"/>
                    <a:pt x="94" y="71"/>
                  </a:cubicBezTo>
                  <a:cubicBezTo>
                    <a:pt x="93" y="71"/>
                    <a:pt x="91" y="73"/>
                    <a:pt x="90" y="73"/>
                  </a:cubicBezTo>
                  <a:cubicBezTo>
                    <a:pt x="80" y="74"/>
                    <a:pt x="80" y="74"/>
                    <a:pt x="80" y="74"/>
                  </a:cubicBezTo>
                  <a:cubicBezTo>
                    <a:pt x="80" y="88"/>
                    <a:pt x="80" y="88"/>
                    <a:pt x="80" y="88"/>
                  </a:cubicBezTo>
                  <a:cubicBezTo>
                    <a:pt x="149" y="105"/>
                    <a:pt x="149" y="105"/>
                    <a:pt x="149" y="105"/>
                  </a:cubicBezTo>
                  <a:cubicBezTo>
                    <a:pt x="159" y="106"/>
                    <a:pt x="154" y="107"/>
                    <a:pt x="165" y="108"/>
                  </a:cubicBezTo>
                  <a:cubicBezTo>
                    <a:pt x="172" y="109"/>
                    <a:pt x="179" y="116"/>
                    <a:pt x="180" y="120"/>
                  </a:cubicBezTo>
                  <a:cubicBezTo>
                    <a:pt x="181" y="120"/>
                    <a:pt x="181" y="120"/>
                    <a:pt x="181" y="120"/>
                  </a:cubicBezTo>
                  <a:cubicBezTo>
                    <a:pt x="203" y="120"/>
                    <a:pt x="203" y="120"/>
                    <a:pt x="203" y="120"/>
                  </a:cubicBezTo>
                  <a:cubicBezTo>
                    <a:pt x="202" y="100"/>
                    <a:pt x="204" y="86"/>
                    <a:pt x="208" y="79"/>
                  </a:cubicBezTo>
                  <a:cubicBezTo>
                    <a:pt x="218" y="75"/>
                    <a:pt x="226" y="73"/>
                    <a:pt x="236" y="69"/>
                  </a:cubicBezTo>
                  <a:cubicBezTo>
                    <a:pt x="234" y="88"/>
                    <a:pt x="234" y="88"/>
                    <a:pt x="234" y="88"/>
                  </a:cubicBezTo>
                  <a:cubicBezTo>
                    <a:pt x="239" y="88"/>
                    <a:pt x="239" y="88"/>
                    <a:pt x="239" y="88"/>
                  </a:cubicBezTo>
                  <a:cubicBezTo>
                    <a:pt x="235" y="92"/>
                    <a:pt x="235" y="92"/>
                    <a:pt x="235" y="92"/>
                  </a:cubicBezTo>
                  <a:cubicBezTo>
                    <a:pt x="235" y="92"/>
                    <a:pt x="235" y="92"/>
                    <a:pt x="235" y="92"/>
                  </a:cubicBezTo>
                  <a:cubicBezTo>
                    <a:pt x="235" y="92"/>
                    <a:pt x="243" y="107"/>
                    <a:pt x="249" y="117"/>
                  </a:cubicBezTo>
                  <a:cubicBezTo>
                    <a:pt x="250" y="118"/>
                    <a:pt x="252" y="118"/>
                    <a:pt x="252" y="119"/>
                  </a:cubicBezTo>
                  <a:cubicBezTo>
                    <a:pt x="248" y="111"/>
                    <a:pt x="240" y="96"/>
                    <a:pt x="238" y="92"/>
                  </a:cubicBezTo>
                  <a:cubicBezTo>
                    <a:pt x="243" y="87"/>
                    <a:pt x="243" y="87"/>
                    <a:pt x="243" y="87"/>
                  </a:cubicBezTo>
                  <a:cubicBezTo>
                    <a:pt x="242" y="85"/>
                    <a:pt x="242" y="85"/>
                    <a:pt x="242" y="85"/>
                  </a:cubicBezTo>
                  <a:cubicBezTo>
                    <a:pt x="236" y="86"/>
                    <a:pt x="236" y="86"/>
                    <a:pt x="236" y="86"/>
                  </a:cubicBezTo>
                  <a:cubicBezTo>
                    <a:pt x="237" y="69"/>
                    <a:pt x="237" y="69"/>
                    <a:pt x="237" y="69"/>
                  </a:cubicBezTo>
                  <a:cubicBezTo>
                    <a:pt x="239" y="67"/>
                    <a:pt x="246" y="64"/>
                    <a:pt x="248" y="62"/>
                  </a:cubicBezTo>
                  <a:cubicBezTo>
                    <a:pt x="249" y="62"/>
                    <a:pt x="249" y="62"/>
                    <a:pt x="249" y="62"/>
                  </a:cubicBezTo>
                  <a:cubicBezTo>
                    <a:pt x="249" y="79"/>
                    <a:pt x="249" y="79"/>
                    <a:pt x="249" y="79"/>
                  </a:cubicBezTo>
                  <a:cubicBezTo>
                    <a:pt x="256" y="97"/>
                    <a:pt x="256" y="97"/>
                    <a:pt x="256" y="97"/>
                  </a:cubicBezTo>
                  <a:cubicBezTo>
                    <a:pt x="260" y="78"/>
                    <a:pt x="260" y="78"/>
                    <a:pt x="260" y="78"/>
                  </a:cubicBezTo>
                  <a:cubicBezTo>
                    <a:pt x="258" y="75"/>
                    <a:pt x="258" y="75"/>
                    <a:pt x="258" y="75"/>
                  </a:cubicBezTo>
                  <a:cubicBezTo>
                    <a:pt x="260" y="70"/>
                    <a:pt x="260" y="70"/>
                    <a:pt x="260" y="70"/>
                  </a:cubicBezTo>
                  <a:cubicBezTo>
                    <a:pt x="267" y="70"/>
                    <a:pt x="267" y="70"/>
                    <a:pt x="267" y="70"/>
                  </a:cubicBezTo>
                  <a:cubicBezTo>
                    <a:pt x="270" y="75"/>
                    <a:pt x="270" y="75"/>
                    <a:pt x="270" y="75"/>
                  </a:cubicBezTo>
                  <a:cubicBezTo>
                    <a:pt x="267" y="78"/>
                    <a:pt x="267" y="78"/>
                    <a:pt x="267" y="78"/>
                  </a:cubicBezTo>
                  <a:cubicBezTo>
                    <a:pt x="272" y="97"/>
                    <a:pt x="272" y="97"/>
                    <a:pt x="272" y="97"/>
                  </a:cubicBezTo>
                  <a:cubicBezTo>
                    <a:pt x="278" y="79"/>
                    <a:pt x="278" y="79"/>
                    <a:pt x="278" y="79"/>
                  </a:cubicBezTo>
                  <a:cubicBezTo>
                    <a:pt x="279" y="63"/>
                    <a:pt x="279" y="63"/>
                    <a:pt x="279" y="63"/>
                  </a:cubicBezTo>
                  <a:cubicBezTo>
                    <a:pt x="282" y="65"/>
                    <a:pt x="287" y="67"/>
                    <a:pt x="289" y="69"/>
                  </a:cubicBezTo>
                  <a:cubicBezTo>
                    <a:pt x="289" y="86"/>
                    <a:pt x="289" y="86"/>
                    <a:pt x="289" y="86"/>
                  </a:cubicBezTo>
                  <a:cubicBezTo>
                    <a:pt x="284" y="85"/>
                    <a:pt x="284" y="85"/>
                    <a:pt x="284" y="85"/>
                  </a:cubicBezTo>
                  <a:cubicBezTo>
                    <a:pt x="283" y="87"/>
                    <a:pt x="283" y="87"/>
                    <a:pt x="283" y="87"/>
                  </a:cubicBezTo>
                  <a:cubicBezTo>
                    <a:pt x="288" y="92"/>
                    <a:pt x="288" y="92"/>
                    <a:pt x="288" y="92"/>
                  </a:cubicBezTo>
                  <a:cubicBezTo>
                    <a:pt x="286" y="95"/>
                    <a:pt x="280" y="107"/>
                    <a:pt x="276" y="115"/>
                  </a:cubicBezTo>
                  <a:cubicBezTo>
                    <a:pt x="276" y="115"/>
                    <a:pt x="276" y="115"/>
                    <a:pt x="276" y="115"/>
                  </a:cubicBezTo>
                  <a:cubicBezTo>
                    <a:pt x="276" y="115"/>
                    <a:pt x="276" y="115"/>
                    <a:pt x="276" y="115"/>
                  </a:cubicBezTo>
                  <a:cubicBezTo>
                    <a:pt x="275" y="116"/>
                    <a:pt x="274" y="118"/>
                    <a:pt x="273" y="119"/>
                  </a:cubicBezTo>
                  <a:cubicBezTo>
                    <a:pt x="274" y="118"/>
                    <a:pt x="275" y="118"/>
                    <a:pt x="276" y="117"/>
                  </a:cubicBezTo>
                  <a:cubicBezTo>
                    <a:pt x="282" y="107"/>
                    <a:pt x="290" y="92"/>
                    <a:pt x="290" y="92"/>
                  </a:cubicBezTo>
                  <a:cubicBezTo>
                    <a:pt x="291" y="92"/>
                    <a:pt x="291" y="92"/>
                    <a:pt x="291" y="92"/>
                  </a:cubicBezTo>
                  <a:cubicBezTo>
                    <a:pt x="287" y="88"/>
                    <a:pt x="287" y="88"/>
                    <a:pt x="287" y="88"/>
                  </a:cubicBezTo>
                  <a:cubicBezTo>
                    <a:pt x="292" y="88"/>
                    <a:pt x="292" y="88"/>
                    <a:pt x="292" y="88"/>
                  </a:cubicBezTo>
                  <a:cubicBezTo>
                    <a:pt x="290" y="69"/>
                    <a:pt x="290" y="69"/>
                    <a:pt x="290" y="69"/>
                  </a:cubicBezTo>
                  <a:cubicBezTo>
                    <a:pt x="316" y="79"/>
                    <a:pt x="316" y="79"/>
                    <a:pt x="316" y="79"/>
                  </a:cubicBezTo>
                  <a:cubicBezTo>
                    <a:pt x="322" y="89"/>
                    <a:pt x="322" y="104"/>
                    <a:pt x="322" y="120"/>
                  </a:cubicBezTo>
                  <a:cubicBezTo>
                    <a:pt x="332" y="120"/>
                    <a:pt x="332" y="120"/>
                    <a:pt x="332" y="120"/>
                  </a:cubicBezTo>
                  <a:cubicBezTo>
                    <a:pt x="332" y="139"/>
                    <a:pt x="332" y="139"/>
                    <a:pt x="332" y="139"/>
                  </a:cubicBezTo>
                  <a:cubicBezTo>
                    <a:pt x="332" y="147"/>
                    <a:pt x="332" y="147"/>
                    <a:pt x="332" y="147"/>
                  </a:cubicBezTo>
                  <a:cubicBezTo>
                    <a:pt x="332" y="274"/>
                    <a:pt x="332" y="274"/>
                    <a:pt x="332" y="274"/>
                  </a:cubicBezTo>
                  <a:cubicBezTo>
                    <a:pt x="190" y="274"/>
                    <a:pt x="190" y="274"/>
                    <a:pt x="190" y="274"/>
                  </a:cubicBezTo>
                  <a:cubicBezTo>
                    <a:pt x="190" y="147"/>
                    <a:pt x="190" y="147"/>
                    <a:pt x="190" y="147"/>
                  </a:cubicBezTo>
                  <a:cubicBezTo>
                    <a:pt x="147" y="147"/>
                    <a:pt x="147" y="147"/>
                    <a:pt x="147" y="147"/>
                  </a:cubicBezTo>
                  <a:cubicBezTo>
                    <a:pt x="147" y="124"/>
                    <a:pt x="147" y="124"/>
                    <a:pt x="147" y="124"/>
                  </a:cubicBezTo>
                  <a:cubicBezTo>
                    <a:pt x="133" y="124"/>
                    <a:pt x="120" y="124"/>
                    <a:pt x="106" y="123"/>
                  </a:cubicBezTo>
                  <a:cubicBezTo>
                    <a:pt x="105" y="138"/>
                    <a:pt x="103" y="152"/>
                    <a:pt x="102" y="166"/>
                  </a:cubicBezTo>
                  <a:cubicBezTo>
                    <a:pt x="128" y="168"/>
                    <a:pt x="152" y="175"/>
                    <a:pt x="172" y="189"/>
                  </a:cubicBezTo>
                  <a:cubicBezTo>
                    <a:pt x="158" y="217"/>
                    <a:pt x="144" y="246"/>
                    <a:pt x="131" y="275"/>
                  </a:cubicBezTo>
                  <a:cubicBezTo>
                    <a:pt x="123" y="275"/>
                    <a:pt x="116" y="275"/>
                    <a:pt x="108" y="275"/>
                  </a:cubicBezTo>
                  <a:cubicBezTo>
                    <a:pt x="117" y="250"/>
                    <a:pt x="110" y="228"/>
                    <a:pt x="130" y="204"/>
                  </a:cubicBezTo>
                  <a:cubicBezTo>
                    <a:pt x="125" y="204"/>
                    <a:pt x="119" y="203"/>
                    <a:pt x="113" y="203"/>
                  </a:cubicBezTo>
                  <a:close/>
                  <a:moveTo>
                    <a:pt x="226" y="120"/>
                  </a:moveTo>
                  <a:cubicBezTo>
                    <a:pt x="231" y="120"/>
                    <a:pt x="231" y="120"/>
                    <a:pt x="231" y="120"/>
                  </a:cubicBezTo>
                  <a:cubicBezTo>
                    <a:pt x="227" y="107"/>
                    <a:pt x="227" y="107"/>
                    <a:pt x="227" y="107"/>
                  </a:cubicBezTo>
                  <a:cubicBezTo>
                    <a:pt x="226" y="107"/>
                    <a:pt x="226" y="107"/>
                    <a:pt x="226" y="107"/>
                  </a:cubicBezTo>
                  <a:cubicBezTo>
                    <a:pt x="226" y="120"/>
                    <a:pt x="226" y="120"/>
                    <a:pt x="226" y="120"/>
                  </a:cubicBezTo>
                  <a:close/>
                  <a:moveTo>
                    <a:pt x="296" y="120"/>
                  </a:moveTo>
                  <a:cubicBezTo>
                    <a:pt x="301" y="120"/>
                    <a:pt x="301" y="120"/>
                    <a:pt x="301" y="120"/>
                  </a:cubicBezTo>
                  <a:cubicBezTo>
                    <a:pt x="302" y="107"/>
                    <a:pt x="302" y="107"/>
                    <a:pt x="302" y="107"/>
                  </a:cubicBezTo>
                  <a:cubicBezTo>
                    <a:pt x="300" y="107"/>
                    <a:pt x="300" y="107"/>
                    <a:pt x="300" y="107"/>
                  </a:cubicBezTo>
                  <a:lnTo>
                    <a:pt x="296" y="12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23" name="组合 15"/>
          <p:cNvGrpSpPr/>
          <p:nvPr/>
        </p:nvGrpSpPr>
        <p:grpSpPr bwMode="auto">
          <a:xfrm>
            <a:off x="3043406" y="2342650"/>
            <a:ext cx="1129629" cy="1591431"/>
            <a:chOff x="0" y="0"/>
            <a:chExt cx="1147515" cy="1624019"/>
          </a:xfrm>
        </p:grpSpPr>
        <p:grpSp>
          <p:nvGrpSpPr>
            <p:cNvPr id="24" name="组合 22"/>
            <p:cNvGrpSpPr/>
            <p:nvPr/>
          </p:nvGrpSpPr>
          <p:grpSpPr bwMode="auto">
            <a:xfrm rot="-5400000">
              <a:off x="-238252" y="238252"/>
              <a:ext cx="1624019" cy="1147515"/>
              <a:chOff x="0" y="0"/>
              <a:chExt cx="2070437" cy="1462949"/>
            </a:xfrm>
          </p:grpSpPr>
          <p:sp>
            <p:nvSpPr>
              <p:cNvPr id="26" name="等腰三角形 6"/>
              <p:cNvSpPr/>
              <p:nvPr/>
            </p:nvSpPr>
            <p:spPr bwMode="auto">
              <a:xfrm>
                <a:off x="10119" y="900432"/>
                <a:ext cx="597048"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262626"/>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2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083473"/>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25" name="Freeform 21"/>
            <p:cNvSpPr>
              <a:spLocks noEditPoints="true"/>
            </p:cNvSpPr>
            <p:nvPr/>
          </p:nvSpPr>
          <p:spPr bwMode="auto">
            <a:xfrm>
              <a:off x="296372" y="279498"/>
              <a:ext cx="391200" cy="256623"/>
            </a:xfrm>
            <a:custGeom>
              <a:avLst/>
              <a:gdLst>
                <a:gd name="T0" fmla="*/ 249842 w 357"/>
                <a:gd name="T1" fmla="*/ 186436 h 234"/>
                <a:gd name="T2" fmla="*/ 299153 w 357"/>
                <a:gd name="T3" fmla="*/ 197402 h 234"/>
                <a:gd name="T4" fmla="*/ 87664 w 357"/>
                <a:gd name="T5" fmla="*/ 19740 h 234"/>
                <a:gd name="T6" fmla="*/ 0 w 357"/>
                <a:gd name="T7" fmla="*/ 135988 h 234"/>
                <a:gd name="T8" fmla="*/ 56982 w 357"/>
                <a:gd name="T9" fmla="*/ 129408 h 234"/>
                <a:gd name="T10" fmla="*/ 154508 w 357"/>
                <a:gd name="T11" fmla="*/ 94314 h 234"/>
                <a:gd name="T12" fmla="*/ 227926 w 357"/>
                <a:gd name="T13" fmla="*/ 110765 h 234"/>
                <a:gd name="T14" fmla="*/ 213681 w 357"/>
                <a:gd name="T15" fmla="*/ 48254 h 234"/>
                <a:gd name="T16" fmla="*/ 98622 w 357"/>
                <a:gd name="T17" fmla="*/ 52641 h 234"/>
                <a:gd name="T18" fmla="*/ 75610 w 357"/>
                <a:gd name="T19" fmla="*/ 83348 h 234"/>
                <a:gd name="T20" fmla="*/ 82185 w 357"/>
                <a:gd name="T21" fmla="*/ 41674 h 234"/>
                <a:gd name="T22" fmla="*/ 306824 w 357"/>
                <a:gd name="T23" fmla="*/ 0 h 234"/>
                <a:gd name="T24" fmla="*/ 272854 w 357"/>
                <a:gd name="T25" fmla="*/ 41674 h 234"/>
                <a:gd name="T26" fmla="*/ 305728 w 357"/>
                <a:gd name="T27" fmla="*/ 82251 h 234"/>
                <a:gd name="T28" fmla="*/ 255321 w 357"/>
                <a:gd name="T29" fmla="*/ 46061 h 234"/>
                <a:gd name="T30" fmla="*/ 256417 w 357"/>
                <a:gd name="T31" fmla="*/ 97604 h 234"/>
                <a:gd name="T32" fmla="*/ 182998 w 357"/>
                <a:gd name="T33" fmla="*/ 93218 h 234"/>
                <a:gd name="T34" fmla="*/ 75610 w 357"/>
                <a:gd name="T35" fmla="*/ 175469 h 234"/>
                <a:gd name="T36" fmla="*/ 154508 w 357"/>
                <a:gd name="T37" fmla="*/ 152438 h 234"/>
                <a:gd name="T38" fmla="*/ 105197 w 357"/>
                <a:gd name="T39" fmla="*/ 210562 h 234"/>
                <a:gd name="T40" fmla="*/ 173136 w 357"/>
                <a:gd name="T41" fmla="*/ 195209 h 234"/>
                <a:gd name="T42" fmla="*/ 152316 w 357"/>
                <a:gd name="T43" fmla="*/ 234689 h 234"/>
                <a:gd name="T44" fmla="*/ 211489 w 357"/>
                <a:gd name="T45" fmla="*/ 211659 h 234"/>
                <a:gd name="T46" fmla="*/ 202723 w 357"/>
                <a:gd name="T47" fmla="*/ 243463 h 234"/>
                <a:gd name="T48" fmla="*/ 244363 w 357"/>
                <a:gd name="T49" fmla="*/ 237979 h 234"/>
                <a:gd name="T50" fmla="*/ 232309 w 357"/>
                <a:gd name="T51" fmla="*/ 206176 h 234"/>
                <a:gd name="T52" fmla="*/ 312303 w 357"/>
                <a:gd name="T53" fmla="*/ 157922 h 234"/>
                <a:gd name="T54" fmla="*/ 350655 w 357"/>
                <a:gd name="T55" fmla="*/ 138182 h 234"/>
                <a:gd name="T56" fmla="*/ 306824 w 357"/>
                <a:gd name="T57" fmla="*/ 0 h 234"/>
                <a:gd name="T58" fmla="*/ 284908 w 357"/>
                <a:gd name="T59" fmla="*/ 160115 h 234"/>
                <a:gd name="T60" fmla="*/ 305728 w 357"/>
                <a:gd name="T61" fmla="*/ 188629 h 234"/>
                <a:gd name="T62" fmla="*/ 258608 w 357"/>
                <a:gd name="T63" fmla="*/ 239076 h 234"/>
                <a:gd name="T64" fmla="*/ 250938 w 357"/>
                <a:gd name="T65" fmla="*/ 200692 h 234"/>
                <a:gd name="T66" fmla="*/ 258608 w 357"/>
                <a:gd name="T67" fmla="*/ 239076 h 2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7" h="234">
                  <a:moveTo>
                    <a:pt x="259" y="196"/>
                  </a:moveTo>
                  <a:cubicBezTo>
                    <a:pt x="228" y="170"/>
                    <a:pt x="228" y="170"/>
                    <a:pt x="228" y="170"/>
                  </a:cubicBezTo>
                  <a:cubicBezTo>
                    <a:pt x="239" y="158"/>
                    <a:pt x="239" y="158"/>
                    <a:pt x="239" y="158"/>
                  </a:cubicBezTo>
                  <a:cubicBezTo>
                    <a:pt x="273" y="180"/>
                    <a:pt x="273" y="180"/>
                    <a:pt x="273" y="180"/>
                  </a:cubicBezTo>
                  <a:cubicBezTo>
                    <a:pt x="269" y="185"/>
                    <a:pt x="264" y="191"/>
                    <a:pt x="259" y="196"/>
                  </a:cubicBezTo>
                  <a:close/>
                  <a:moveTo>
                    <a:pt x="80" y="18"/>
                  </a:moveTo>
                  <a:cubicBezTo>
                    <a:pt x="34" y="5"/>
                    <a:pt x="34" y="5"/>
                    <a:pt x="34" y="5"/>
                  </a:cubicBezTo>
                  <a:cubicBezTo>
                    <a:pt x="0" y="124"/>
                    <a:pt x="0" y="124"/>
                    <a:pt x="0" y="124"/>
                  </a:cubicBezTo>
                  <a:cubicBezTo>
                    <a:pt x="47" y="137"/>
                    <a:pt x="47" y="137"/>
                    <a:pt x="47" y="137"/>
                  </a:cubicBezTo>
                  <a:cubicBezTo>
                    <a:pt x="52" y="118"/>
                    <a:pt x="52" y="118"/>
                    <a:pt x="52" y="118"/>
                  </a:cubicBezTo>
                  <a:cubicBezTo>
                    <a:pt x="78" y="139"/>
                    <a:pt x="78" y="139"/>
                    <a:pt x="78" y="139"/>
                  </a:cubicBezTo>
                  <a:cubicBezTo>
                    <a:pt x="141" y="86"/>
                    <a:pt x="141" y="86"/>
                    <a:pt x="141" y="86"/>
                  </a:cubicBezTo>
                  <a:cubicBezTo>
                    <a:pt x="167" y="77"/>
                    <a:pt x="167" y="77"/>
                    <a:pt x="167" y="77"/>
                  </a:cubicBezTo>
                  <a:cubicBezTo>
                    <a:pt x="208" y="101"/>
                    <a:pt x="208" y="101"/>
                    <a:pt x="208" y="101"/>
                  </a:cubicBezTo>
                  <a:cubicBezTo>
                    <a:pt x="221" y="90"/>
                    <a:pt x="221" y="90"/>
                    <a:pt x="221" y="90"/>
                  </a:cubicBezTo>
                  <a:cubicBezTo>
                    <a:pt x="195" y="44"/>
                    <a:pt x="195" y="44"/>
                    <a:pt x="195" y="44"/>
                  </a:cubicBezTo>
                  <a:cubicBezTo>
                    <a:pt x="135" y="41"/>
                    <a:pt x="135" y="41"/>
                    <a:pt x="135" y="41"/>
                  </a:cubicBezTo>
                  <a:cubicBezTo>
                    <a:pt x="90" y="48"/>
                    <a:pt x="90" y="48"/>
                    <a:pt x="90" y="48"/>
                  </a:cubicBezTo>
                  <a:cubicBezTo>
                    <a:pt x="85" y="46"/>
                    <a:pt x="85" y="46"/>
                    <a:pt x="85" y="46"/>
                  </a:cubicBezTo>
                  <a:cubicBezTo>
                    <a:pt x="69" y="76"/>
                    <a:pt x="69" y="76"/>
                    <a:pt x="69" y="76"/>
                  </a:cubicBezTo>
                  <a:cubicBezTo>
                    <a:pt x="64" y="74"/>
                    <a:pt x="64" y="74"/>
                    <a:pt x="64" y="74"/>
                  </a:cubicBezTo>
                  <a:cubicBezTo>
                    <a:pt x="75" y="38"/>
                    <a:pt x="75" y="38"/>
                    <a:pt x="75" y="38"/>
                  </a:cubicBezTo>
                  <a:cubicBezTo>
                    <a:pt x="80" y="18"/>
                    <a:pt x="80" y="18"/>
                    <a:pt x="80" y="18"/>
                  </a:cubicBezTo>
                  <a:close/>
                  <a:moveTo>
                    <a:pt x="280" y="0"/>
                  </a:moveTo>
                  <a:cubicBezTo>
                    <a:pt x="243" y="30"/>
                    <a:pt x="243" y="30"/>
                    <a:pt x="243" y="30"/>
                  </a:cubicBezTo>
                  <a:cubicBezTo>
                    <a:pt x="249" y="38"/>
                    <a:pt x="249" y="38"/>
                    <a:pt x="249" y="38"/>
                  </a:cubicBezTo>
                  <a:cubicBezTo>
                    <a:pt x="249" y="38"/>
                    <a:pt x="249" y="38"/>
                    <a:pt x="249" y="38"/>
                  </a:cubicBezTo>
                  <a:cubicBezTo>
                    <a:pt x="279" y="75"/>
                    <a:pt x="279" y="75"/>
                    <a:pt x="279" y="75"/>
                  </a:cubicBezTo>
                  <a:cubicBezTo>
                    <a:pt x="274" y="79"/>
                    <a:pt x="274" y="79"/>
                    <a:pt x="274" y="79"/>
                  </a:cubicBezTo>
                  <a:cubicBezTo>
                    <a:pt x="233" y="42"/>
                    <a:pt x="233" y="42"/>
                    <a:pt x="233" y="42"/>
                  </a:cubicBezTo>
                  <a:cubicBezTo>
                    <a:pt x="226" y="44"/>
                    <a:pt x="219" y="48"/>
                    <a:pt x="210" y="52"/>
                  </a:cubicBezTo>
                  <a:cubicBezTo>
                    <a:pt x="234" y="89"/>
                    <a:pt x="234" y="89"/>
                    <a:pt x="234" y="89"/>
                  </a:cubicBezTo>
                  <a:cubicBezTo>
                    <a:pt x="210" y="109"/>
                    <a:pt x="210" y="109"/>
                    <a:pt x="210" y="109"/>
                  </a:cubicBezTo>
                  <a:cubicBezTo>
                    <a:pt x="167" y="85"/>
                    <a:pt x="167" y="85"/>
                    <a:pt x="167" y="85"/>
                  </a:cubicBezTo>
                  <a:cubicBezTo>
                    <a:pt x="151" y="90"/>
                    <a:pt x="151" y="90"/>
                    <a:pt x="151" y="90"/>
                  </a:cubicBezTo>
                  <a:cubicBezTo>
                    <a:pt x="121" y="112"/>
                    <a:pt x="92" y="137"/>
                    <a:pt x="69" y="160"/>
                  </a:cubicBezTo>
                  <a:cubicBezTo>
                    <a:pt x="71" y="170"/>
                    <a:pt x="78" y="177"/>
                    <a:pt x="90" y="181"/>
                  </a:cubicBezTo>
                  <a:cubicBezTo>
                    <a:pt x="103" y="169"/>
                    <a:pt x="127" y="150"/>
                    <a:pt x="141" y="139"/>
                  </a:cubicBezTo>
                  <a:cubicBezTo>
                    <a:pt x="143" y="145"/>
                    <a:pt x="143" y="145"/>
                    <a:pt x="143" y="145"/>
                  </a:cubicBezTo>
                  <a:cubicBezTo>
                    <a:pt x="129" y="158"/>
                    <a:pt x="108" y="175"/>
                    <a:pt x="96" y="192"/>
                  </a:cubicBezTo>
                  <a:cubicBezTo>
                    <a:pt x="118" y="210"/>
                    <a:pt x="118" y="210"/>
                    <a:pt x="118" y="210"/>
                  </a:cubicBezTo>
                  <a:cubicBezTo>
                    <a:pt x="128" y="207"/>
                    <a:pt x="143" y="192"/>
                    <a:pt x="158" y="178"/>
                  </a:cubicBezTo>
                  <a:cubicBezTo>
                    <a:pt x="161" y="181"/>
                    <a:pt x="161" y="181"/>
                    <a:pt x="161" y="181"/>
                  </a:cubicBezTo>
                  <a:cubicBezTo>
                    <a:pt x="157" y="187"/>
                    <a:pt x="140" y="206"/>
                    <a:pt x="139" y="214"/>
                  </a:cubicBezTo>
                  <a:cubicBezTo>
                    <a:pt x="145" y="217"/>
                    <a:pt x="152" y="221"/>
                    <a:pt x="158" y="225"/>
                  </a:cubicBezTo>
                  <a:cubicBezTo>
                    <a:pt x="167" y="219"/>
                    <a:pt x="186" y="201"/>
                    <a:pt x="193" y="193"/>
                  </a:cubicBezTo>
                  <a:cubicBezTo>
                    <a:pt x="196" y="195"/>
                    <a:pt x="196" y="195"/>
                    <a:pt x="196" y="195"/>
                  </a:cubicBezTo>
                  <a:cubicBezTo>
                    <a:pt x="194" y="199"/>
                    <a:pt x="186" y="211"/>
                    <a:pt x="185" y="222"/>
                  </a:cubicBezTo>
                  <a:cubicBezTo>
                    <a:pt x="191" y="226"/>
                    <a:pt x="198" y="230"/>
                    <a:pt x="204" y="234"/>
                  </a:cubicBezTo>
                  <a:cubicBezTo>
                    <a:pt x="211" y="229"/>
                    <a:pt x="218" y="223"/>
                    <a:pt x="223" y="217"/>
                  </a:cubicBezTo>
                  <a:cubicBezTo>
                    <a:pt x="227" y="213"/>
                    <a:pt x="227" y="213"/>
                    <a:pt x="227" y="213"/>
                  </a:cubicBezTo>
                  <a:cubicBezTo>
                    <a:pt x="212" y="188"/>
                    <a:pt x="212" y="188"/>
                    <a:pt x="212" y="188"/>
                  </a:cubicBezTo>
                  <a:cubicBezTo>
                    <a:pt x="217" y="169"/>
                    <a:pt x="240" y="147"/>
                    <a:pt x="258" y="139"/>
                  </a:cubicBezTo>
                  <a:cubicBezTo>
                    <a:pt x="285" y="144"/>
                    <a:pt x="285" y="144"/>
                    <a:pt x="285" y="144"/>
                  </a:cubicBezTo>
                  <a:cubicBezTo>
                    <a:pt x="310" y="114"/>
                    <a:pt x="310" y="114"/>
                    <a:pt x="310" y="114"/>
                  </a:cubicBezTo>
                  <a:cubicBezTo>
                    <a:pt x="320" y="126"/>
                    <a:pt x="320" y="126"/>
                    <a:pt x="320" y="126"/>
                  </a:cubicBezTo>
                  <a:cubicBezTo>
                    <a:pt x="357" y="96"/>
                    <a:pt x="357" y="96"/>
                    <a:pt x="357" y="96"/>
                  </a:cubicBezTo>
                  <a:cubicBezTo>
                    <a:pt x="280" y="0"/>
                    <a:pt x="280" y="0"/>
                    <a:pt x="280" y="0"/>
                  </a:cubicBezTo>
                  <a:close/>
                  <a:moveTo>
                    <a:pt x="291" y="151"/>
                  </a:moveTo>
                  <a:cubicBezTo>
                    <a:pt x="260" y="146"/>
                    <a:pt x="260" y="146"/>
                    <a:pt x="260" y="146"/>
                  </a:cubicBezTo>
                  <a:cubicBezTo>
                    <a:pt x="253" y="155"/>
                    <a:pt x="253" y="155"/>
                    <a:pt x="253" y="155"/>
                  </a:cubicBezTo>
                  <a:cubicBezTo>
                    <a:pt x="279" y="172"/>
                    <a:pt x="279" y="172"/>
                    <a:pt x="279" y="172"/>
                  </a:cubicBezTo>
                  <a:cubicBezTo>
                    <a:pt x="283" y="165"/>
                    <a:pt x="287" y="158"/>
                    <a:pt x="291" y="151"/>
                  </a:cubicBezTo>
                  <a:close/>
                  <a:moveTo>
                    <a:pt x="236" y="218"/>
                  </a:moveTo>
                  <a:cubicBezTo>
                    <a:pt x="242" y="213"/>
                    <a:pt x="248" y="207"/>
                    <a:pt x="254" y="201"/>
                  </a:cubicBezTo>
                  <a:cubicBezTo>
                    <a:pt x="229" y="183"/>
                    <a:pt x="229" y="183"/>
                    <a:pt x="229" y="183"/>
                  </a:cubicBezTo>
                  <a:cubicBezTo>
                    <a:pt x="220" y="190"/>
                    <a:pt x="220" y="190"/>
                    <a:pt x="220" y="190"/>
                  </a:cubicBezTo>
                  <a:lnTo>
                    <a:pt x="236" y="21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36" name="平行四边形 35"/>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p:cNvSpPr/>
          <p:nvPr/>
        </p:nvSpPr>
        <p:spPr>
          <a:xfrm>
            <a:off x="-481061" y="243840"/>
            <a:ext cx="3236618"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直接投入费用</a:t>
            </a:r>
            <a:endParaRPr lang="zh-CN" altLang="en-US" sz="1600" dirty="0"/>
          </a:p>
        </p:txBody>
      </p:sp>
      <p:sp>
        <p:nvSpPr>
          <p:cNvPr id="38" name="平行四边形 37"/>
          <p:cNvSpPr/>
          <p:nvPr/>
        </p:nvSpPr>
        <p:spPr>
          <a:xfrm>
            <a:off x="1947782" y="252198"/>
            <a:ext cx="7474005" cy="64893"/>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56"/>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true"/>
          </p:cNvPicPr>
          <p:nvPr/>
        </p:nvPicPr>
        <p:blipFill>
          <a:blip r:embed="rId1"/>
          <a:stretch>
            <a:fillRect/>
          </a:stretch>
        </p:blipFill>
        <p:spPr>
          <a:xfrm>
            <a:off x="1045337" y="678409"/>
            <a:ext cx="7057143" cy="40295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12"/>
          <p:cNvGrpSpPr/>
          <p:nvPr/>
        </p:nvGrpSpPr>
        <p:grpSpPr bwMode="auto">
          <a:xfrm>
            <a:off x="3201210" y="1273916"/>
            <a:ext cx="1598356" cy="1124737"/>
            <a:chOff x="0" y="0"/>
            <a:chExt cx="1624019" cy="1147515"/>
          </a:xfrm>
        </p:grpSpPr>
        <p:grpSp>
          <p:nvGrpSpPr>
            <p:cNvPr id="9" name="组合 7"/>
            <p:cNvGrpSpPr/>
            <p:nvPr/>
          </p:nvGrpSpPr>
          <p:grpSpPr bwMode="auto">
            <a:xfrm>
              <a:off x="0" y="0"/>
              <a:ext cx="1624019" cy="1147515"/>
              <a:chOff x="0" y="0"/>
              <a:chExt cx="2070437" cy="1462949"/>
            </a:xfrm>
          </p:grpSpPr>
          <p:sp>
            <p:nvSpPr>
              <p:cNvPr id="11" name="等腰三角形 6"/>
              <p:cNvSpPr/>
              <p:nvPr/>
            </p:nvSpPr>
            <p:spPr bwMode="auto">
              <a:xfrm>
                <a:off x="10120" y="900432"/>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2" name="右箭头 5"/>
              <p:cNvSpPr/>
              <p:nvPr/>
            </p:nvSpPr>
            <p:spPr bwMode="auto">
              <a:xfrm>
                <a:off x="0" y="0"/>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10" name="Freeform 6"/>
            <p:cNvSpPr>
              <a:spLocks noEditPoints="true"/>
            </p:cNvSpPr>
            <p:nvPr/>
          </p:nvSpPr>
          <p:spPr bwMode="auto">
            <a:xfrm>
              <a:off x="1055100" y="277244"/>
              <a:ext cx="282917" cy="367363"/>
            </a:xfrm>
            <a:custGeom>
              <a:avLst/>
              <a:gdLst>
                <a:gd name="T0" fmla="*/ 37196 w 251"/>
                <a:gd name="T1" fmla="*/ 335810 h 326"/>
                <a:gd name="T2" fmla="*/ 29306 w 251"/>
                <a:gd name="T3" fmla="*/ 202838 h 326"/>
                <a:gd name="T4" fmla="*/ 49595 w 251"/>
                <a:gd name="T5" fmla="*/ 169032 h 326"/>
                <a:gd name="T6" fmla="*/ 86791 w 251"/>
                <a:gd name="T7" fmla="*/ 158890 h 326"/>
                <a:gd name="T8" fmla="*/ 93554 w 251"/>
                <a:gd name="T9" fmla="*/ 191570 h 326"/>
                <a:gd name="T10" fmla="*/ 85664 w 251"/>
                <a:gd name="T11" fmla="*/ 200585 h 326"/>
                <a:gd name="T12" fmla="*/ 60867 w 251"/>
                <a:gd name="T13" fmla="*/ 221995 h 326"/>
                <a:gd name="T14" fmla="*/ 50722 w 251"/>
                <a:gd name="T15" fmla="*/ 335810 h 326"/>
                <a:gd name="T16" fmla="*/ 65375 w 251"/>
                <a:gd name="T17" fmla="*/ 334683 h 326"/>
                <a:gd name="T18" fmla="*/ 223178 w 251"/>
                <a:gd name="T19" fmla="*/ 236645 h 326"/>
                <a:gd name="T20" fmla="*/ 92427 w 251"/>
                <a:gd name="T21" fmla="*/ 103673 h 326"/>
                <a:gd name="T22" fmla="*/ 151039 w 251"/>
                <a:gd name="T23" fmla="*/ 52963 h 326"/>
                <a:gd name="T24" fmla="*/ 184854 w 251"/>
                <a:gd name="T25" fmla="*/ 103673 h 326"/>
                <a:gd name="T26" fmla="*/ 192744 w 251"/>
                <a:gd name="T27" fmla="*/ 28172 h 326"/>
                <a:gd name="T28" fmla="*/ 84537 w 251"/>
                <a:gd name="T29" fmla="*/ 23664 h 326"/>
                <a:gd name="T30" fmla="*/ 92427 w 251"/>
                <a:gd name="T31" fmla="*/ 103673 h 326"/>
                <a:gd name="T32" fmla="*/ 242339 w 251"/>
                <a:gd name="T33" fmla="*/ 350460 h 326"/>
                <a:gd name="T34" fmla="*/ 55231 w 251"/>
                <a:gd name="T35" fmla="*/ 367363 h 326"/>
                <a:gd name="T36" fmla="*/ 253611 w 251"/>
                <a:gd name="T37" fmla="*/ 202838 h 326"/>
                <a:gd name="T38" fmla="*/ 245721 w 251"/>
                <a:gd name="T39" fmla="*/ 335810 h 326"/>
                <a:gd name="T40" fmla="*/ 237831 w 251"/>
                <a:gd name="T41" fmla="*/ 232137 h 326"/>
                <a:gd name="T42" fmla="*/ 188236 w 251"/>
                <a:gd name="T43" fmla="*/ 221995 h 326"/>
                <a:gd name="T44" fmla="*/ 199507 w 251"/>
                <a:gd name="T45" fmla="*/ 199458 h 326"/>
                <a:gd name="T46" fmla="*/ 201762 w 251"/>
                <a:gd name="T47" fmla="*/ 192697 h 326"/>
                <a:gd name="T48" fmla="*/ 234449 w 251"/>
                <a:gd name="T49" fmla="*/ 167905 h 326"/>
                <a:gd name="T50" fmla="*/ 237831 w 251"/>
                <a:gd name="T51" fmla="*/ 171286 h 326"/>
                <a:gd name="T52" fmla="*/ 253611 w 251"/>
                <a:gd name="T53" fmla="*/ 202838 h 326"/>
                <a:gd name="T54" fmla="*/ 193871 w 251"/>
                <a:gd name="T55" fmla="*/ 200585 h 326"/>
                <a:gd name="T56" fmla="*/ 184854 w 251"/>
                <a:gd name="T57" fmla="*/ 185935 h 326"/>
                <a:gd name="T58" fmla="*/ 196126 w 251"/>
                <a:gd name="T59" fmla="*/ 158890 h 326"/>
                <a:gd name="T60" fmla="*/ 174710 w 251"/>
                <a:gd name="T61" fmla="*/ 163398 h 326"/>
                <a:gd name="T62" fmla="*/ 182600 w 251"/>
                <a:gd name="T63" fmla="*/ 221995 h 326"/>
                <a:gd name="T64" fmla="*/ 87918 w 251"/>
                <a:gd name="T65" fmla="*/ 187062 h 326"/>
                <a:gd name="T66" fmla="*/ 101444 w 251"/>
                <a:gd name="T67" fmla="*/ 189316 h 326"/>
                <a:gd name="T68" fmla="*/ 102572 w 251"/>
                <a:gd name="T69" fmla="*/ 221995 h 326"/>
                <a:gd name="T70" fmla="*/ 108207 w 251"/>
                <a:gd name="T71" fmla="*/ 163398 h 326"/>
                <a:gd name="T72" fmla="*/ 89046 w 251"/>
                <a:gd name="T73" fmla="*/ 158890 h 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 h="326">
                  <a:moveTo>
                    <a:pt x="45" y="298"/>
                  </a:moveTo>
                  <a:cubicBezTo>
                    <a:pt x="33" y="298"/>
                    <a:pt x="33" y="298"/>
                    <a:pt x="33" y="298"/>
                  </a:cubicBezTo>
                  <a:cubicBezTo>
                    <a:pt x="4" y="298"/>
                    <a:pt x="0" y="279"/>
                    <a:pt x="7" y="253"/>
                  </a:cubicBezTo>
                  <a:cubicBezTo>
                    <a:pt x="26" y="180"/>
                    <a:pt x="26" y="180"/>
                    <a:pt x="26" y="180"/>
                  </a:cubicBezTo>
                  <a:cubicBezTo>
                    <a:pt x="29" y="168"/>
                    <a:pt x="35" y="158"/>
                    <a:pt x="42" y="151"/>
                  </a:cubicBezTo>
                  <a:cubicBezTo>
                    <a:pt x="44" y="150"/>
                    <a:pt x="44" y="150"/>
                    <a:pt x="44" y="150"/>
                  </a:cubicBezTo>
                  <a:cubicBezTo>
                    <a:pt x="45" y="149"/>
                    <a:pt x="45" y="149"/>
                    <a:pt x="45" y="149"/>
                  </a:cubicBezTo>
                  <a:cubicBezTo>
                    <a:pt x="77" y="141"/>
                    <a:pt x="77" y="141"/>
                    <a:pt x="77" y="141"/>
                  </a:cubicBezTo>
                  <a:cubicBezTo>
                    <a:pt x="74" y="171"/>
                    <a:pt x="74" y="171"/>
                    <a:pt x="74" y="171"/>
                  </a:cubicBezTo>
                  <a:cubicBezTo>
                    <a:pt x="83" y="170"/>
                    <a:pt x="83" y="170"/>
                    <a:pt x="83" y="170"/>
                  </a:cubicBezTo>
                  <a:cubicBezTo>
                    <a:pt x="76" y="177"/>
                    <a:pt x="76" y="177"/>
                    <a:pt x="76" y="177"/>
                  </a:cubicBezTo>
                  <a:cubicBezTo>
                    <a:pt x="76" y="178"/>
                    <a:pt x="76" y="178"/>
                    <a:pt x="76" y="178"/>
                  </a:cubicBezTo>
                  <a:cubicBezTo>
                    <a:pt x="77" y="178"/>
                    <a:pt x="81" y="186"/>
                    <a:pt x="87" y="197"/>
                  </a:cubicBezTo>
                  <a:cubicBezTo>
                    <a:pt x="54" y="197"/>
                    <a:pt x="54" y="197"/>
                    <a:pt x="54" y="197"/>
                  </a:cubicBezTo>
                  <a:cubicBezTo>
                    <a:pt x="45" y="206"/>
                    <a:pt x="45" y="206"/>
                    <a:pt x="45" y="206"/>
                  </a:cubicBezTo>
                  <a:cubicBezTo>
                    <a:pt x="45" y="298"/>
                    <a:pt x="45" y="298"/>
                    <a:pt x="45" y="298"/>
                  </a:cubicBezTo>
                  <a:close/>
                  <a:moveTo>
                    <a:pt x="58" y="210"/>
                  </a:moveTo>
                  <a:cubicBezTo>
                    <a:pt x="58" y="297"/>
                    <a:pt x="58" y="297"/>
                    <a:pt x="58" y="297"/>
                  </a:cubicBezTo>
                  <a:cubicBezTo>
                    <a:pt x="198" y="297"/>
                    <a:pt x="198" y="297"/>
                    <a:pt x="198" y="297"/>
                  </a:cubicBezTo>
                  <a:cubicBezTo>
                    <a:pt x="198" y="210"/>
                    <a:pt x="198" y="210"/>
                    <a:pt x="198" y="210"/>
                  </a:cubicBezTo>
                  <a:cubicBezTo>
                    <a:pt x="58" y="210"/>
                    <a:pt x="58" y="210"/>
                    <a:pt x="58" y="210"/>
                  </a:cubicBezTo>
                  <a:close/>
                  <a:moveTo>
                    <a:pt x="82" y="92"/>
                  </a:moveTo>
                  <a:cubicBezTo>
                    <a:pt x="80" y="74"/>
                    <a:pt x="79" y="66"/>
                    <a:pt x="85" y="48"/>
                  </a:cubicBezTo>
                  <a:cubicBezTo>
                    <a:pt x="96" y="56"/>
                    <a:pt x="123" y="52"/>
                    <a:pt x="134" y="47"/>
                  </a:cubicBezTo>
                  <a:cubicBezTo>
                    <a:pt x="140" y="56"/>
                    <a:pt x="151" y="58"/>
                    <a:pt x="161" y="55"/>
                  </a:cubicBezTo>
                  <a:cubicBezTo>
                    <a:pt x="164" y="70"/>
                    <a:pt x="164" y="72"/>
                    <a:pt x="164" y="92"/>
                  </a:cubicBezTo>
                  <a:cubicBezTo>
                    <a:pt x="164" y="92"/>
                    <a:pt x="175" y="82"/>
                    <a:pt x="177" y="74"/>
                  </a:cubicBezTo>
                  <a:cubicBezTo>
                    <a:pt x="179" y="65"/>
                    <a:pt x="175" y="32"/>
                    <a:pt x="171" y="25"/>
                  </a:cubicBezTo>
                  <a:cubicBezTo>
                    <a:pt x="167" y="14"/>
                    <a:pt x="154" y="6"/>
                    <a:pt x="132" y="9"/>
                  </a:cubicBezTo>
                  <a:cubicBezTo>
                    <a:pt x="111" y="0"/>
                    <a:pt x="86" y="9"/>
                    <a:pt x="75" y="21"/>
                  </a:cubicBezTo>
                  <a:cubicBezTo>
                    <a:pt x="71" y="27"/>
                    <a:pt x="65" y="74"/>
                    <a:pt x="70" y="81"/>
                  </a:cubicBezTo>
                  <a:cubicBezTo>
                    <a:pt x="76" y="88"/>
                    <a:pt x="82" y="92"/>
                    <a:pt x="82" y="92"/>
                  </a:cubicBezTo>
                  <a:close/>
                  <a:moveTo>
                    <a:pt x="40" y="311"/>
                  </a:moveTo>
                  <a:cubicBezTo>
                    <a:pt x="215" y="311"/>
                    <a:pt x="215" y="311"/>
                    <a:pt x="215" y="311"/>
                  </a:cubicBezTo>
                  <a:cubicBezTo>
                    <a:pt x="205" y="326"/>
                    <a:pt x="205" y="326"/>
                    <a:pt x="205" y="326"/>
                  </a:cubicBezTo>
                  <a:cubicBezTo>
                    <a:pt x="49" y="326"/>
                    <a:pt x="49" y="326"/>
                    <a:pt x="49" y="326"/>
                  </a:cubicBezTo>
                  <a:cubicBezTo>
                    <a:pt x="40" y="311"/>
                    <a:pt x="40" y="311"/>
                    <a:pt x="40" y="311"/>
                  </a:cubicBezTo>
                  <a:close/>
                  <a:moveTo>
                    <a:pt x="225" y="180"/>
                  </a:moveTo>
                  <a:cubicBezTo>
                    <a:pt x="244" y="253"/>
                    <a:pt x="244" y="253"/>
                    <a:pt x="244" y="253"/>
                  </a:cubicBezTo>
                  <a:cubicBezTo>
                    <a:pt x="251" y="279"/>
                    <a:pt x="248" y="298"/>
                    <a:pt x="218" y="298"/>
                  </a:cubicBezTo>
                  <a:cubicBezTo>
                    <a:pt x="211" y="298"/>
                    <a:pt x="211" y="298"/>
                    <a:pt x="211" y="298"/>
                  </a:cubicBezTo>
                  <a:cubicBezTo>
                    <a:pt x="211" y="206"/>
                    <a:pt x="211" y="206"/>
                    <a:pt x="211" y="206"/>
                  </a:cubicBezTo>
                  <a:cubicBezTo>
                    <a:pt x="201" y="197"/>
                    <a:pt x="201" y="197"/>
                    <a:pt x="201" y="197"/>
                  </a:cubicBezTo>
                  <a:cubicBezTo>
                    <a:pt x="167" y="197"/>
                    <a:pt x="167" y="197"/>
                    <a:pt x="167" y="197"/>
                  </a:cubicBezTo>
                  <a:cubicBezTo>
                    <a:pt x="172" y="186"/>
                    <a:pt x="177" y="178"/>
                    <a:pt x="177" y="178"/>
                  </a:cubicBezTo>
                  <a:cubicBezTo>
                    <a:pt x="177" y="177"/>
                    <a:pt x="177" y="177"/>
                    <a:pt x="177" y="177"/>
                  </a:cubicBezTo>
                  <a:cubicBezTo>
                    <a:pt x="170" y="170"/>
                    <a:pt x="170" y="170"/>
                    <a:pt x="170" y="170"/>
                  </a:cubicBezTo>
                  <a:cubicBezTo>
                    <a:pt x="179" y="171"/>
                    <a:pt x="179" y="171"/>
                    <a:pt x="179" y="171"/>
                  </a:cubicBezTo>
                  <a:cubicBezTo>
                    <a:pt x="177" y="142"/>
                    <a:pt x="177" y="142"/>
                    <a:pt x="177" y="142"/>
                  </a:cubicBezTo>
                  <a:cubicBezTo>
                    <a:pt x="208" y="149"/>
                    <a:pt x="208" y="149"/>
                    <a:pt x="208" y="149"/>
                  </a:cubicBezTo>
                  <a:cubicBezTo>
                    <a:pt x="210" y="150"/>
                    <a:pt x="210" y="150"/>
                    <a:pt x="210" y="150"/>
                  </a:cubicBezTo>
                  <a:cubicBezTo>
                    <a:pt x="211" y="152"/>
                    <a:pt x="211" y="152"/>
                    <a:pt x="211" y="152"/>
                  </a:cubicBezTo>
                  <a:cubicBezTo>
                    <a:pt x="218" y="160"/>
                    <a:pt x="222" y="170"/>
                    <a:pt x="224" y="180"/>
                  </a:cubicBezTo>
                  <a:cubicBezTo>
                    <a:pt x="225" y="180"/>
                    <a:pt x="225" y="180"/>
                    <a:pt x="225" y="180"/>
                  </a:cubicBezTo>
                  <a:close/>
                  <a:moveTo>
                    <a:pt x="162" y="197"/>
                  </a:moveTo>
                  <a:cubicBezTo>
                    <a:pt x="167" y="188"/>
                    <a:pt x="171" y="181"/>
                    <a:pt x="172" y="178"/>
                  </a:cubicBezTo>
                  <a:cubicBezTo>
                    <a:pt x="163" y="168"/>
                    <a:pt x="163" y="168"/>
                    <a:pt x="163" y="168"/>
                  </a:cubicBezTo>
                  <a:cubicBezTo>
                    <a:pt x="164" y="165"/>
                    <a:pt x="164" y="165"/>
                    <a:pt x="164" y="165"/>
                  </a:cubicBezTo>
                  <a:cubicBezTo>
                    <a:pt x="175" y="166"/>
                    <a:pt x="175" y="166"/>
                    <a:pt x="175" y="166"/>
                  </a:cubicBezTo>
                  <a:cubicBezTo>
                    <a:pt x="174" y="141"/>
                    <a:pt x="174" y="141"/>
                    <a:pt x="174" y="141"/>
                  </a:cubicBezTo>
                  <a:cubicBezTo>
                    <a:pt x="164" y="138"/>
                    <a:pt x="164" y="138"/>
                    <a:pt x="164" y="138"/>
                  </a:cubicBezTo>
                  <a:cubicBezTo>
                    <a:pt x="155" y="145"/>
                    <a:pt x="155" y="145"/>
                    <a:pt x="155" y="145"/>
                  </a:cubicBezTo>
                  <a:cubicBezTo>
                    <a:pt x="133" y="197"/>
                    <a:pt x="133" y="197"/>
                    <a:pt x="133" y="197"/>
                  </a:cubicBezTo>
                  <a:cubicBezTo>
                    <a:pt x="162" y="197"/>
                    <a:pt x="162" y="197"/>
                    <a:pt x="162" y="197"/>
                  </a:cubicBezTo>
                  <a:close/>
                  <a:moveTo>
                    <a:pt x="79" y="141"/>
                  </a:moveTo>
                  <a:cubicBezTo>
                    <a:pt x="78" y="166"/>
                    <a:pt x="78" y="166"/>
                    <a:pt x="78" y="166"/>
                  </a:cubicBezTo>
                  <a:cubicBezTo>
                    <a:pt x="89" y="165"/>
                    <a:pt x="89" y="165"/>
                    <a:pt x="89" y="165"/>
                  </a:cubicBezTo>
                  <a:cubicBezTo>
                    <a:pt x="90" y="168"/>
                    <a:pt x="90" y="168"/>
                    <a:pt x="90" y="168"/>
                  </a:cubicBezTo>
                  <a:cubicBezTo>
                    <a:pt x="81" y="178"/>
                    <a:pt x="81" y="178"/>
                    <a:pt x="81" y="178"/>
                  </a:cubicBezTo>
                  <a:cubicBezTo>
                    <a:pt x="82" y="181"/>
                    <a:pt x="86" y="188"/>
                    <a:pt x="91" y="197"/>
                  </a:cubicBezTo>
                  <a:cubicBezTo>
                    <a:pt x="121" y="197"/>
                    <a:pt x="121" y="197"/>
                    <a:pt x="121" y="197"/>
                  </a:cubicBezTo>
                  <a:cubicBezTo>
                    <a:pt x="96" y="145"/>
                    <a:pt x="96" y="145"/>
                    <a:pt x="96" y="145"/>
                  </a:cubicBezTo>
                  <a:cubicBezTo>
                    <a:pt x="88" y="138"/>
                    <a:pt x="88" y="138"/>
                    <a:pt x="88" y="138"/>
                  </a:cubicBezTo>
                  <a:lnTo>
                    <a:pt x="79" y="1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13" name="组合 13"/>
          <p:cNvGrpSpPr/>
          <p:nvPr/>
        </p:nvGrpSpPr>
        <p:grpSpPr bwMode="auto">
          <a:xfrm>
            <a:off x="4815190" y="1451260"/>
            <a:ext cx="1129629" cy="1591433"/>
            <a:chOff x="0" y="0"/>
            <a:chExt cx="1147515" cy="1624019"/>
          </a:xfrm>
        </p:grpSpPr>
        <p:grpSp>
          <p:nvGrpSpPr>
            <p:cNvPr id="14" name="组合 16"/>
            <p:cNvGrpSpPr/>
            <p:nvPr/>
          </p:nvGrpSpPr>
          <p:grpSpPr bwMode="auto">
            <a:xfrm rot="5400000">
              <a:off x="-238252" y="238252"/>
              <a:ext cx="1624019" cy="1147515"/>
              <a:chOff x="0" y="0"/>
              <a:chExt cx="2070437" cy="1462949"/>
            </a:xfrm>
          </p:grpSpPr>
          <p:sp>
            <p:nvSpPr>
              <p:cNvPr id="16" name="等腰三角形 6"/>
              <p:cNvSpPr/>
              <p:nvPr/>
            </p:nvSpPr>
            <p:spPr bwMode="auto">
              <a:xfrm>
                <a:off x="10119" y="898409"/>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262626"/>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083473"/>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15" name="Freeform 11"/>
            <p:cNvSpPr>
              <a:spLocks noEditPoints="true"/>
            </p:cNvSpPr>
            <p:nvPr/>
          </p:nvSpPr>
          <p:spPr bwMode="auto">
            <a:xfrm>
              <a:off x="511104" y="1045227"/>
              <a:ext cx="350967" cy="288563"/>
            </a:xfrm>
            <a:custGeom>
              <a:avLst/>
              <a:gdLst>
                <a:gd name="T0" fmla="*/ 97875 w 355"/>
                <a:gd name="T1" fmla="*/ 169975 h 292"/>
                <a:gd name="T2" fmla="*/ 57341 w 355"/>
                <a:gd name="T3" fmla="*/ 188752 h 292"/>
                <a:gd name="T4" fmla="*/ 0 w 355"/>
                <a:gd name="T5" fmla="*/ 153176 h 292"/>
                <a:gd name="T6" fmla="*/ 55364 w 355"/>
                <a:gd name="T7" fmla="*/ 75105 h 292"/>
                <a:gd name="T8" fmla="*/ 64262 w 355"/>
                <a:gd name="T9" fmla="*/ 75105 h 292"/>
                <a:gd name="T10" fmla="*/ 98864 w 355"/>
                <a:gd name="T11" fmla="*/ 72141 h 292"/>
                <a:gd name="T12" fmla="*/ 132478 w 355"/>
                <a:gd name="T13" fmla="*/ 79058 h 292"/>
                <a:gd name="T14" fmla="*/ 317353 w 355"/>
                <a:gd name="T15" fmla="*/ 79058 h 292"/>
                <a:gd name="T16" fmla="*/ 132478 w 355"/>
                <a:gd name="T17" fmla="*/ 130446 h 292"/>
                <a:gd name="T18" fmla="*/ 326251 w 355"/>
                <a:gd name="T19" fmla="*/ 211481 h 292"/>
                <a:gd name="T20" fmla="*/ 350967 w 355"/>
                <a:gd name="T21" fmla="*/ 79058 h 292"/>
                <a:gd name="T22" fmla="*/ 231342 w 355"/>
                <a:gd name="T23" fmla="*/ 160093 h 292"/>
                <a:gd name="T24" fmla="*/ 237273 w 355"/>
                <a:gd name="T25" fmla="*/ 177881 h 292"/>
                <a:gd name="T26" fmla="*/ 223433 w 355"/>
                <a:gd name="T27" fmla="*/ 93882 h 292"/>
                <a:gd name="T28" fmla="*/ 220467 w 355"/>
                <a:gd name="T29" fmla="*/ 112658 h 292"/>
                <a:gd name="T30" fmla="*/ 192785 w 355"/>
                <a:gd name="T31" fmla="*/ 128470 h 292"/>
                <a:gd name="T32" fmla="*/ 174001 w 355"/>
                <a:gd name="T33" fmla="*/ 140329 h 292"/>
                <a:gd name="T34" fmla="*/ 179932 w 355"/>
                <a:gd name="T35" fmla="*/ 163058 h 292"/>
                <a:gd name="T36" fmla="*/ 229364 w 355"/>
                <a:gd name="T37" fmla="*/ 154164 h 292"/>
                <a:gd name="T38" fmla="*/ 251114 w 355"/>
                <a:gd name="T39" fmla="*/ 108705 h 292"/>
                <a:gd name="T40" fmla="*/ 176966 w 355"/>
                <a:gd name="T41" fmla="*/ 169975 h 292"/>
                <a:gd name="T42" fmla="*/ 165103 w 355"/>
                <a:gd name="T43" fmla="*/ 177881 h 292"/>
                <a:gd name="T44" fmla="*/ 171035 w 355"/>
                <a:gd name="T45" fmla="*/ 177881 h 292"/>
                <a:gd name="T46" fmla="*/ 192785 w 355"/>
                <a:gd name="T47" fmla="*/ 168987 h 292"/>
                <a:gd name="T48" fmla="*/ 197728 w 355"/>
                <a:gd name="T49" fmla="*/ 177881 h 292"/>
                <a:gd name="T50" fmla="*/ 204648 w 355"/>
                <a:gd name="T51" fmla="*/ 177881 h 292"/>
                <a:gd name="T52" fmla="*/ 215523 w 355"/>
                <a:gd name="T53" fmla="*/ 163058 h 292"/>
                <a:gd name="T54" fmla="*/ 220467 w 355"/>
                <a:gd name="T55" fmla="*/ 165034 h 292"/>
                <a:gd name="T56" fmla="*/ 281762 w 355"/>
                <a:gd name="T57" fmla="*/ 121552 h 292"/>
                <a:gd name="T58" fmla="*/ 309444 w 355"/>
                <a:gd name="T59" fmla="*/ 160093 h 292"/>
                <a:gd name="T60" fmla="*/ 281762 w 355"/>
                <a:gd name="T61" fmla="*/ 178870 h 292"/>
                <a:gd name="T62" fmla="*/ 253092 w 355"/>
                <a:gd name="T63" fmla="*/ 146258 h 292"/>
                <a:gd name="T64" fmla="*/ 276819 w 355"/>
                <a:gd name="T65" fmla="*/ 124517 h 292"/>
                <a:gd name="T66" fmla="*/ 280774 w 355"/>
                <a:gd name="T67" fmla="*/ 121552 h 292"/>
                <a:gd name="T68" fmla="*/ 302524 w 355"/>
                <a:gd name="T69" fmla="*/ 160093 h 292"/>
                <a:gd name="T70" fmla="*/ 281762 w 355"/>
                <a:gd name="T71" fmla="*/ 173928 h 292"/>
                <a:gd name="T72" fmla="*/ 290660 w 355"/>
                <a:gd name="T73" fmla="*/ 128470 h 292"/>
                <a:gd name="T74" fmla="*/ 297580 w 355"/>
                <a:gd name="T75" fmla="*/ 132423 h 292"/>
                <a:gd name="T76" fmla="*/ 270887 w 355"/>
                <a:gd name="T77" fmla="*/ 170964 h 292"/>
                <a:gd name="T78" fmla="*/ 270887 w 355"/>
                <a:gd name="T79" fmla="*/ 170964 h 292"/>
                <a:gd name="T80" fmla="*/ 305490 w 355"/>
                <a:gd name="T81" fmla="*/ 150211 h 292"/>
                <a:gd name="T82" fmla="*/ 261989 w 355"/>
                <a:gd name="T83" fmla="*/ 163058 h 292"/>
                <a:gd name="T84" fmla="*/ 261001 w 355"/>
                <a:gd name="T85" fmla="*/ 161081 h 292"/>
                <a:gd name="T86" fmla="*/ 261001 w 355"/>
                <a:gd name="T87" fmla="*/ 161081 h 292"/>
                <a:gd name="T88" fmla="*/ 303512 w 355"/>
                <a:gd name="T89" fmla="*/ 141317 h 292"/>
                <a:gd name="T90" fmla="*/ 259024 w 355"/>
                <a:gd name="T91" fmla="*/ 155152 h 292"/>
                <a:gd name="T92" fmla="*/ 284728 w 355"/>
                <a:gd name="T93" fmla="*/ 147246 h 292"/>
                <a:gd name="T94" fmla="*/ 284728 w 355"/>
                <a:gd name="T95" fmla="*/ 147246 h 292"/>
                <a:gd name="T96" fmla="*/ 263967 w 355"/>
                <a:gd name="T97" fmla="*/ 150211 h 292"/>
                <a:gd name="T98" fmla="*/ 299558 w 355"/>
                <a:gd name="T99" fmla="*/ 134399 h 292"/>
                <a:gd name="T100" fmla="*/ 282751 w 355"/>
                <a:gd name="T101" fmla="*/ 126493 h 292"/>
                <a:gd name="T102" fmla="*/ 255069 w 355"/>
                <a:gd name="T103" fmla="*/ 121552 h 292"/>
                <a:gd name="T104" fmla="*/ 274842 w 355"/>
                <a:gd name="T105" fmla="*/ 138352 h 292"/>
                <a:gd name="T106" fmla="*/ 248148 w 355"/>
                <a:gd name="T107" fmla="*/ 135387 h 292"/>
                <a:gd name="T108" fmla="*/ 254080 w 355"/>
                <a:gd name="T109" fmla="*/ 133411 h 292"/>
                <a:gd name="T110" fmla="*/ 278796 w 355"/>
                <a:gd name="T111" fmla="*/ 281645 h 292"/>
                <a:gd name="T112" fmla="*/ 207614 w 355"/>
                <a:gd name="T113" fmla="*/ 250022 h 292"/>
                <a:gd name="T114" fmla="*/ 224421 w 355"/>
                <a:gd name="T115" fmla="*/ 223340 h 292"/>
                <a:gd name="T116" fmla="*/ 224421 w 355"/>
                <a:gd name="T117" fmla="*/ 223340 h 292"/>
                <a:gd name="T118" fmla="*/ 77114 w 355"/>
                <a:gd name="T119" fmla="*/ 44470 h 2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5" h="292">
                  <a:moveTo>
                    <a:pt x="165" y="123"/>
                  </a:moveTo>
                  <a:cubicBezTo>
                    <a:pt x="159" y="133"/>
                    <a:pt x="159" y="133"/>
                    <a:pt x="159" y="133"/>
                  </a:cubicBezTo>
                  <a:cubicBezTo>
                    <a:pt x="105" y="116"/>
                    <a:pt x="105" y="116"/>
                    <a:pt x="105" y="116"/>
                  </a:cubicBezTo>
                  <a:cubicBezTo>
                    <a:pt x="99" y="172"/>
                    <a:pt x="99" y="172"/>
                    <a:pt x="99" y="172"/>
                  </a:cubicBezTo>
                  <a:cubicBezTo>
                    <a:pt x="101" y="212"/>
                    <a:pt x="97" y="252"/>
                    <a:pt x="99" y="292"/>
                  </a:cubicBezTo>
                  <a:cubicBezTo>
                    <a:pt x="88" y="292"/>
                    <a:pt x="84" y="292"/>
                    <a:pt x="73" y="292"/>
                  </a:cubicBezTo>
                  <a:cubicBezTo>
                    <a:pt x="71" y="258"/>
                    <a:pt x="67" y="224"/>
                    <a:pt x="65" y="191"/>
                  </a:cubicBezTo>
                  <a:cubicBezTo>
                    <a:pt x="60" y="191"/>
                    <a:pt x="63" y="191"/>
                    <a:pt x="58" y="191"/>
                  </a:cubicBezTo>
                  <a:cubicBezTo>
                    <a:pt x="56" y="224"/>
                    <a:pt x="49" y="258"/>
                    <a:pt x="48" y="292"/>
                  </a:cubicBezTo>
                  <a:cubicBezTo>
                    <a:pt x="37" y="292"/>
                    <a:pt x="32" y="292"/>
                    <a:pt x="21" y="292"/>
                  </a:cubicBezTo>
                  <a:cubicBezTo>
                    <a:pt x="24" y="252"/>
                    <a:pt x="20" y="212"/>
                    <a:pt x="22" y="172"/>
                  </a:cubicBezTo>
                  <a:cubicBezTo>
                    <a:pt x="15" y="167"/>
                    <a:pt x="7" y="161"/>
                    <a:pt x="0" y="155"/>
                  </a:cubicBezTo>
                  <a:cubicBezTo>
                    <a:pt x="3" y="127"/>
                    <a:pt x="7" y="99"/>
                    <a:pt x="17" y="73"/>
                  </a:cubicBezTo>
                  <a:cubicBezTo>
                    <a:pt x="23" y="73"/>
                    <a:pt x="29" y="73"/>
                    <a:pt x="35" y="73"/>
                  </a:cubicBezTo>
                  <a:cubicBezTo>
                    <a:pt x="52" y="101"/>
                    <a:pt x="52" y="101"/>
                    <a:pt x="52" y="101"/>
                  </a:cubicBezTo>
                  <a:cubicBezTo>
                    <a:pt x="56" y="76"/>
                    <a:pt x="56" y="76"/>
                    <a:pt x="56" y="76"/>
                  </a:cubicBezTo>
                  <a:cubicBezTo>
                    <a:pt x="55" y="76"/>
                    <a:pt x="55" y="76"/>
                    <a:pt x="55" y="76"/>
                  </a:cubicBezTo>
                  <a:cubicBezTo>
                    <a:pt x="55" y="69"/>
                    <a:pt x="55" y="69"/>
                    <a:pt x="55" y="69"/>
                  </a:cubicBezTo>
                  <a:cubicBezTo>
                    <a:pt x="65" y="69"/>
                    <a:pt x="65" y="69"/>
                    <a:pt x="65" y="69"/>
                  </a:cubicBezTo>
                  <a:cubicBezTo>
                    <a:pt x="65" y="76"/>
                    <a:pt x="65" y="76"/>
                    <a:pt x="65" y="76"/>
                  </a:cubicBezTo>
                  <a:cubicBezTo>
                    <a:pt x="64" y="76"/>
                    <a:pt x="64" y="76"/>
                    <a:pt x="64" y="76"/>
                  </a:cubicBezTo>
                  <a:cubicBezTo>
                    <a:pt x="70" y="101"/>
                    <a:pt x="70" y="101"/>
                    <a:pt x="70" y="101"/>
                  </a:cubicBezTo>
                  <a:cubicBezTo>
                    <a:pt x="85" y="73"/>
                    <a:pt x="85" y="73"/>
                    <a:pt x="85" y="73"/>
                  </a:cubicBezTo>
                  <a:cubicBezTo>
                    <a:pt x="90" y="73"/>
                    <a:pt x="95" y="73"/>
                    <a:pt x="100" y="73"/>
                  </a:cubicBezTo>
                  <a:cubicBezTo>
                    <a:pt x="126" y="90"/>
                    <a:pt x="135" y="92"/>
                    <a:pt x="165" y="123"/>
                  </a:cubicBezTo>
                  <a:close/>
                  <a:moveTo>
                    <a:pt x="120" y="46"/>
                  </a:moveTo>
                  <a:cubicBezTo>
                    <a:pt x="120" y="80"/>
                    <a:pt x="120" y="80"/>
                    <a:pt x="120" y="80"/>
                  </a:cubicBezTo>
                  <a:cubicBezTo>
                    <a:pt x="134" y="80"/>
                    <a:pt x="134" y="80"/>
                    <a:pt x="134" y="80"/>
                  </a:cubicBezTo>
                  <a:cubicBezTo>
                    <a:pt x="134" y="87"/>
                    <a:pt x="134" y="87"/>
                    <a:pt x="134" y="87"/>
                  </a:cubicBezTo>
                  <a:cubicBezTo>
                    <a:pt x="151" y="100"/>
                    <a:pt x="151" y="100"/>
                    <a:pt x="151" y="100"/>
                  </a:cubicBezTo>
                  <a:cubicBezTo>
                    <a:pt x="151" y="80"/>
                    <a:pt x="151" y="80"/>
                    <a:pt x="151" y="80"/>
                  </a:cubicBezTo>
                  <a:cubicBezTo>
                    <a:pt x="321" y="80"/>
                    <a:pt x="321" y="80"/>
                    <a:pt x="321" y="80"/>
                  </a:cubicBezTo>
                  <a:cubicBezTo>
                    <a:pt x="321" y="196"/>
                    <a:pt x="321" y="196"/>
                    <a:pt x="321" y="196"/>
                  </a:cubicBezTo>
                  <a:cubicBezTo>
                    <a:pt x="151" y="196"/>
                    <a:pt x="151" y="196"/>
                    <a:pt x="151" y="196"/>
                  </a:cubicBezTo>
                  <a:cubicBezTo>
                    <a:pt x="151" y="137"/>
                    <a:pt x="151" y="137"/>
                    <a:pt x="151" y="137"/>
                  </a:cubicBezTo>
                  <a:cubicBezTo>
                    <a:pt x="134" y="132"/>
                    <a:pt x="134" y="132"/>
                    <a:pt x="134" y="132"/>
                  </a:cubicBezTo>
                  <a:cubicBezTo>
                    <a:pt x="134" y="205"/>
                    <a:pt x="134" y="205"/>
                    <a:pt x="134" y="205"/>
                  </a:cubicBezTo>
                  <a:cubicBezTo>
                    <a:pt x="134" y="214"/>
                    <a:pt x="134" y="214"/>
                    <a:pt x="134" y="214"/>
                  </a:cubicBezTo>
                  <a:cubicBezTo>
                    <a:pt x="142" y="214"/>
                    <a:pt x="142" y="214"/>
                    <a:pt x="142" y="214"/>
                  </a:cubicBezTo>
                  <a:cubicBezTo>
                    <a:pt x="330" y="214"/>
                    <a:pt x="330" y="214"/>
                    <a:pt x="330" y="214"/>
                  </a:cubicBezTo>
                  <a:cubicBezTo>
                    <a:pt x="338" y="214"/>
                    <a:pt x="338" y="214"/>
                    <a:pt x="338" y="214"/>
                  </a:cubicBezTo>
                  <a:cubicBezTo>
                    <a:pt x="338" y="205"/>
                    <a:pt x="338" y="205"/>
                    <a:pt x="338" y="205"/>
                  </a:cubicBezTo>
                  <a:cubicBezTo>
                    <a:pt x="338" y="80"/>
                    <a:pt x="338" y="80"/>
                    <a:pt x="338" y="80"/>
                  </a:cubicBezTo>
                  <a:cubicBezTo>
                    <a:pt x="355" y="80"/>
                    <a:pt x="355" y="80"/>
                    <a:pt x="355" y="80"/>
                  </a:cubicBezTo>
                  <a:cubicBezTo>
                    <a:pt x="355" y="46"/>
                    <a:pt x="355" y="46"/>
                    <a:pt x="355" y="46"/>
                  </a:cubicBezTo>
                  <a:cubicBezTo>
                    <a:pt x="120" y="46"/>
                    <a:pt x="120" y="46"/>
                    <a:pt x="120" y="46"/>
                  </a:cubicBezTo>
                  <a:close/>
                  <a:moveTo>
                    <a:pt x="234" y="180"/>
                  </a:moveTo>
                  <a:cubicBezTo>
                    <a:pt x="234" y="162"/>
                    <a:pt x="234" y="162"/>
                    <a:pt x="234" y="162"/>
                  </a:cubicBezTo>
                  <a:cubicBezTo>
                    <a:pt x="236" y="161"/>
                    <a:pt x="236" y="161"/>
                    <a:pt x="236" y="161"/>
                  </a:cubicBezTo>
                  <a:cubicBezTo>
                    <a:pt x="238" y="137"/>
                    <a:pt x="238" y="137"/>
                    <a:pt x="238" y="137"/>
                  </a:cubicBezTo>
                  <a:cubicBezTo>
                    <a:pt x="240" y="136"/>
                    <a:pt x="240" y="136"/>
                    <a:pt x="240" y="136"/>
                  </a:cubicBezTo>
                  <a:cubicBezTo>
                    <a:pt x="240" y="180"/>
                    <a:pt x="240" y="180"/>
                    <a:pt x="240" y="180"/>
                  </a:cubicBezTo>
                  <a:cubicBezTo>
                    <a:pt x="234" y="180"/>
                    <a:pt x="234" y="180"/>
                    <a:pt x="234" y="180"/>
                  </a:cubicBezTo>
                  <a:close/>
                  <a:moveTo>
                    <a:pt x="263" y="94"/>
                  </a:moveTo>
                  <a:cubicBezTo>
                    <a:pt x="244" y="94"/>
                    <a:pt x="244" y="94"/>
                    <a:pt x="244" y="94"/>
                  </a:cubicBezTo>
                  <a:cubicBezTo>
                    <a:pt x="226" y="95"/>
                    <a:pt x="226" y="95"/>
                    <a:pt x="226" y="95"/>
                  </a:cubicBezTo>
                  <a:cubicBezTo>
                    <a:pt x="232" y="105"/>
                    <a:pt x="232" y="105"/>
                    <a:pt x="232" y="105"/>
                  </a:cubicBezTo>
                  <a:cubicBezTo>
                    <a:pt x="225" y="110"/>
                    <a:pt x="225" y="110"/>
                    <a:pt x="225" y="110"/>
                  </a:cubicBezTo>
                  <a:cubicBezTo>
                    <a:pt x="223" y="111"/>
                    <a:pt x="223" y="111"/>
                    <a:pt x="223" y="111"/>
                  </a:cubicBezTo>
                  <a:cubicBezTo>
                    <a:pt x="223" y="114"/>
                    <a:pt x="223" y="114"/>
                    <a:pt x="223" y="114"/>
                  </a:cubicBezTo>
                  <a:cubicBezTo>
                    <a:pt x="221" y="143"/>
                    <a:pt x="221" y="143"/>
                    <a:pt x="221" y="143"/>
                  </a:cubicBezTo>
                  <a:cubicBezTo>
                    <a:pt x="205" y="128"/>
                    <a:pt x="205" y="128"/>
                    <a:pt x="205" y="128"/>
                  </a:cubicBezTo>
                  <a:cubicBezTo>
                    <a:pt x="199" y="122"/>
                    <a:pt x="199" y="122"/>
                    <a:pt x="199" y="122"/>
                  </a:cubicBezTo>
                  <a:cubicBezTo>
                    <a:pt x="195" y="130"/>
                    <a:pt x="195" y="130"/>
                    <a:pt x="195" y="130"/>
                  </a:cubicBezTo>
                  <a:cubicBezTo>
                    <a:pt x="186" y="149"/>
                    <a:pt x="186" y="149"/>
                    <a:pt x="186" y="149"/>
                  </a:cubicBezTo>
                  <a:cubicBezTo>
                    <a:pt x="183" y="145"/>
                    <a:pt x="183" y="145"/>
                    <a:pt x="183" y="145"/>
                  </a:cubicBezTo>
                  <a:cubicBezTo>
                    <a:pt x="180" y="141"/>
                    <a:pt x="180" y="141"/>
                    <a:pt x="180" y="141"/>
                  </a:cubicBezTo>
                  <a:cubicBezTo>
                    <a:pt x="176" y="142"/>
                    <a:pt x="176" y="142"/>
                    <a:pt x="176" y="142"/>
                  </a:cubicBezTo>
                  <a:cubicBezTo>
                    <a:pt x="157" y="148"/>
                    <a:pt x="157" y="148"/>
                    <a:pt x="157" y="148"/>
                  </a:cubicBezTo>
                  <a:cubicBezTo>
                    <a:pt x="160" y="159"/>
                    <a:pt x="160" y="159"/>
                    <a:pt x="160" y="159"/>
                  </a:cubicBezTo>
                  <a:cubicBezTo>
                    <a:pt x="175" y="155"/>
                    <a:pt x="175" y="155"/>
                    <a:pt x="175" y="155"/>
                  </a:cubicBezTo>
                  <a:cubicBezTo>
                    <a:pt x="182" y="165"/>
                    <a:pt x="182" y="165"/>
                    <a:pt x="182" y="165"/>
                  </a:cubicBezTo>
                  <a:cubicBezTo>
                    <a:pt x="192" y="164"/>
                    <a:pt x="192" y="164"/>
                    <a:pt x="192" y="164"/>
                  </a:cubicBezTo>
                  <a:cubicBezTo>
                    <a:pt x="203" y="142"/>
                    <a:pt x="203" y="142"/>
                    <a:pt x="203" y="142"/>
                  </a:cubicBezTo>
                  <a:cubicBezTo>
                    <a:pt x="222" y="160"/>
                    <a:pt x="222" y="160"/>
                    <a:pt x="222" y="160"/>
                  </a:cubicBezTo>
                  <a:cubicBezTo>
                    <a:pt x="232" y="156"/>
                    <a:pt x="232" y="156"/>
                    <a:pt x="232" y="156"/>
                  </a:cubicBezTo>
                  <a:cubicBezTo>
                    <a:pt x="234" y="118"/>
                    <a:pt x="234" y="118"/>
                    <a:pt x="234" y="118"/>
                  </a:cubicBezTo>
                  <a:cubicBezTo>
                    <a:pt x="239" y="115"/>
                    <a:pt x="239" y="115"/>
                    <a:pt x="239" y="115"/>
                  </a:cubicBezTo>
                  <a:cubicBezTo>
                    <a:pt x="246" y="126"/>
                    <a:pt x="246" y="126"/>
                    <a:pt x="246" y="126"/>
                  </a:cubicBezTo>
                  <a:cubicBezTo>
                    <a:pt x="254" y="110"/>
                    <a:pt x="254" y="110"/>
                    <a:pt x="254" y="110"/>
                  </a:cubicBezTo>
                  <a:cubicBezTo>
                    <a:pt x="263" y="94"/>
                    <a:pt x="263" y="94"/>
                    <a:pt x="263" y="94"/>
                  </a:cubicBezTo>
                  <a:close/>
                  <a:moveTo>
                    <a:pt x="178" y="180"/>
                  </a:moveTo>
                  <a:cubicBezTo>
                    <a:pt x="178" y="171"/>
                    <a:pt x="178" y="171"/>
                    <a:pt x="178" y="171"/>
                  </a:cubicBezTo>
                  <a:cubicBezTo>
                    <a:pt x="179" y="172"/>
                    <a:pt x="179" y="172"/>
                    <a:pt x="179" y="172"/>
                  </a:cubicBezTo>
                  <a:cubicBezTo>
                    <a:pt x="184" y="172"/>
                    <a:pt x="184" y="172"/>
                    <a:pt x="184" y="172"/>
                  </a:cubicBezTo>
                  <a:cubicBezTo>
                    <a:pt x="184" y="180"/>
                    <a:pt x="184" y="180"/>
                    <a:pt x="184" y="180"/>
                  </a:cubicBezTo>
                  <a:cubicBezTo>
                    <a:pt x="182" y="180"/>
                    <a:pt x="180" y="180"/>
                    <a:pt x="178" y="180"/>
                  </a:cubicBezTo>
                  <a:close/>
                  <a:moveTo>
                    <a:pt x="167" y="180"/>
                  </a:moveTo>
                  <a:cubicBezTo>
                    <a:pt x="167" y="165"/>
                    <a:pt x="167" y="165"/>
                    <a:pt x="167" y="165"/>
                  </a:cubicBezTo>
                  <a:cubicBezTo>
                    <a:pt x="173" y="163"/>
                    <a:pt x="173" y="163"/>
                    <a:pt x="173" y="163"/>
                  </a:cubicBezTo>
                  <a:cubicBezTo>
                    <a:pt x="173" y="163"/>
                    <a:pt x="173" y="163"/>
                    <a:pt x="173" y="163"/>
                  </a:cubicBezTo>
                  <a:cubicBezTo>
                    <a:pt x="173" y="180"/>
                    <a:pt x="173" y="180"/>
                    <a:pt x="173" y="180"/>
                  </a:cubicBezTo>
                  <a:cubicBezTo>
                    <a:pt x="167" y="180"/>
                    <a:pt x="167" y="180"/>
                    <a:pt x="167" y="180"/>
                  </a:cubicBezTo>
                  <a:close/>
                  <a:moveTo>
                    <a:pt x="189" y="180"/>
                  </a:moveTo>
                  <a:cubicBezTo>
                    <a:pt x="189" y="172"/>
                    <a:pt x="189" y="172"/>
                    <a:pt x="189" y="172"/>
                  </a:cubicBezTo>
                  <a:cubicBezTo>
                    <a:pt x="195" y="171"/>
                    <a:pt x="195" y="171"/>
                    <a:pt x="195" y="171"/>
                  </a:cubicBezTo>
                  <a:cubicBezTo>
                    <a:pt x="196" y="171"/>
                    <a:pt x="196" y="171"/>
                    <a:pt x="196" y="171"/>
                  </a:cubicBezTo>
                  <a:cubicBezTo>
                    <a:pt x="196" y="180"/>
                    <a:pt x="196" y="180"/>
                    <a:pt x="196" y="180"/>
                  </a:cubicBezTo>
                  <a:cubicBezTo>
                    <a:pt x="193" y="180"/>
                    <a:pt x="191" y="180"/>
                    <a:pt x="189" y="180"/>
                  </a:cubicBezTo>
                  <a:close/>
                  <a:moveTo>
                    <a:pt x="200" y="180"/>
                  </a:moveTo>
                  <a:cubicBezTo>
                    <a:pt x="200" y="160"/>
                    <a:pt x="200" y="160"/>
                    <a:pt x="200" y="160"/>
                  </a:cubicBezTo>
                  <a:cubicBezTo>
                    <a:pt x="204" y="152"/>
                    <a:pt x="204" y="152"/>
                    <a:pt x="204" y="152"/>
                  </a:cubicBezTo>
                  <a:cubicBezTo>
                    <a:pt x="207" y="155"/>
                    <a:pt x="207" y="155"/>
                    <a:pt x="207" y="155"/>
                  </a:cubicBezTo>
                  <a:cubicBezTo>
                    <a:pt x="207" y="180"/>
                    <a:pt x="207" y="180"/>
                    <a:pt x="207" y="180"/>
                  </a:cubicBezTo>
                  <a:cubicBezTo>
                    <a:pt x="205" y="180"/>
                    <a:pt x="203" y="180"/>
                    <a:pt x="200" y="180"/>
                  </a:cubicBezTo>
                  <a:close/>
                  <a:moveTo>
                    <a:pt x="212" y="180"/>
                  </a:moveTo>
                  <a:cubicBezTo>
                    <a:pt x="212" y="159"/>
                    <a:pt x="212" y="159"/>
                    <a:pt x="212" y="159"/>
                  </a:cubicBezTo>
                  <a:cubicBezTo>
                    <a:pt x="218" y="165"/>
                    <a:pt x="218" y="165"/>
                    <a:pt x="218" y="165"/>
                  </a:cubicBezTo>
                  <a:cubicBezTo>
                    <a:pt x="218" y="180"/>
                    <a:pt x="218" y="180"/>
                    <a:pt x="218" y="180"/>
                  </a:cubicBezTo>
                  <a:cubicBezTo>
                    <a:pt x="216" y="180"/>
                    <a:pt x="214" y="180"/>
                    <a:pt x="212" y="180"/>
                  </a:cubicBezTo>
                  <a:close/>
                  <a:moveTo>
                    <a:pt x="223" y="180"/>
                  </a:moveTo>
                  <a:cubicBezTo>
                    <a:pt x="223" y="167"/>
                    <a:pt x="223" y="167"/>
                    <a:pt x="223" y="167"/>
                  </a:cubicBezTo>
                  <a:cubicBezTo>
                    <a:pt x="229" y="164"/>
                    <a:pt x="229" y="164"/>
                    <a:pt x="229" y="164"/>
                  </a:cubicBezTo>
                  <a:cubicBezTo>
                    <a:pt x="229" y="180"/>
                    <a:pt x="229" y="180"/>
                    <a:pt x="229" y="180"/>
                  </a:cubicBezTo>
                  <a:cubicBezTo>
                    <a:pt x="227" y="180"/>
                    <a:pt x="225" y="180"/>
                    <a:pt x="223" y="180"/>
                  </a:cubicBezTo>
                  <a:close/>
                  <a:moveTo>
                    <a:pt x="285" y="123"/>
                  </a:moveTo>
                  <a:cubicBezTo>
                    <a:pt x="293" y="123"/>
                    <a:pt x="301" y="126"/>
                    <a:pt x="306" y="131"/>
                  </a:cubicBezTo>
                  <a:cubicBezTo>
                    <a:pt x="311" y="137"/>
                    <a:pt x="314" y="144"/>
                    <a:pt x="314" y="152"/>
                  </a:cubicBezTo>
                  <a:cubicBezTo>
                    <a:pt x="314" y="156"/>
                    <a:pt x="314" y="159"/>
                    <a:pt x="313" y="162"/>
                  </a:cubicBezTo>
                  <a:cubicBezTo>
                    <a:pt x="313" y="162"/>
                    <a:pt x="313" y="162"/>
                    <a:pt x="313" y="162"/>
                  </a:cubicBezTo>
                  <a:cubicBezTo>
                    <a:pt x="313" y="162"/>
                    <a:pt x="313" y="162"/>
                    <a:pt x="313" y="162"/>
                  </a:cubicBezTo>
                  <a:cubicBezTo>
                    <a:pt x="313" y="162"/>
                    <a:pt x="313" y="162"/>
                    <a:pt x="313" y="162"/>
                  </a:cubicBezTo>
                  <a:cubicBezTo>
                    <a:pt x="311" y="166"/>
                    <a:pt x="309" y="170"/>
                    <a:pt x="306" y="173"/>
                  </a:cubicBezTo>
                  <a:cubicBezTo>
                    <a:pt x="301" y="178"/>
                    <a:pt x="293" y="181"/>
                    <a:pt x="285" y="181"/>
                  </a:cubicBezTo>
                  <a:cubicBezTo>
                    <a:pt x="277" y="181"/>
                    <a:pt x="270" y="178"/>
                    <a:pt x="265" y="173"/>
                  </a:cubicBezTo>
                  <a:cubicBezTo>
                    <a:pt x="259" y="167"/>
                    <a:pt x="256" y="160"/>
                    <a:pt x="256" y="152"/>
                  </a:cubicBezTo>
                  <a:cubicBezTo>
                    <a:pt x="256" y="151"/>
                    <a:pt x="256" y="151"/>
                    <a:pt x="256" y="150"/>
                  </a:cubicBezTo>
                  <a:cubicBezTo>
                    <a:pt x="256" y="149"/>
                    <a:pt x="256" y="149"/>
                    <a:pt x="256" y="148"/>
                  </a:cubicBezTo>
                  <a:cubicBezTo>
                    <a:pt x="257" y="145"/>
                    <a:pt x="257" y="145"/>
                    <a:pt x="257" y="145"/>
                  </a:cubicBezTo>
                  <a:cubicBezTo>
                    <a:pt x="259" y="146"/>
                    <a:pt x="259" y="146"/>
                    <a:pt x="259" y="146"/>
                  </a:cubicBezTo>
                  <a:cubicBezTo>
                    <a:pt x="268" y="147"/>
                    <a:pt x="277" y="148"/>
                    <a:pt x="282" y="149"/>
                  </a:cubicBezTo>
                  <a:cubicBezTo>
                    <a:pt x="280" y="126"/>
                    <a:pt x="280" y="126"/>
                    <a:pt x="280" y="126"/>
                  </a:cubicBezTo>
                  <a:cubicBezTo>
                    <a:pt x="280" y="123"/>
                    <a:pt x="280" y="123"/>
                    <a:pt x="280" y="123"/>
                  </a:cubicBezTo>
                  <a:cubicBezTo>
                    <a:pt x="283" y="123"/>
                    <a:pt x="283" y="123"/>
                    <a:pt x="283" y="123"/>
                  </a:cubicBezTo>
                  <a:cubicBezTo>
                    <a:pt x="283" y="123"/>
                    <a:pt x="283" y="123"/>
                    <a:pt x="284" y="123"/>
                  </a:cubicBezTo>
                  <a:cubicBezTo>
                    <a:pt x="284" y="123"/>
                    <a:pt x="284" y="123"/>
                    <a:pt x="284" y="123"/>
                  </a:cubicBezTo>
                  <a:cubicBezTo>
                    <a:pt x="284" y="123"/>
                    <a:pt x="285" y="123"/>
                    <a:pt x="285" y="123"/>
                  </a:cubicBezTo>
                  <a:close/>
                  <a:moveTo>
                    <a:pt x="281" y="175"/>
                  </a:moveTo>
                  <a:cubicBezTo>
                    <a:pt x="279" y="175"/>
                    <a:pt x="278" y="175"/>
                    <a:pt x="277" y="174"/>
                  </a:cubicBezTo>
                  <a:cubicBezTo>
                    <a:pt x="306" y="162"/>
                    <a:pt x="306" y="162"/>
                    <a:pt x="306" y="162"/>
                  </a:cubicBezTo>
                  <a:cubicBezTo>
                    <a:pt x="306" y="164"/>
                    <a:pt x="305" y="165"/>
                    <a:pt x="305" y="165"/>
                  </a:cubicBezTo>
                  <a:cubicBezTo>
                    <a:pt x="281" y="175"/>
                    <a:pt x="281" y="175"/>
                    <a:pt x="281" y="175"/>
                  </a:cubicBezTo>
                  <a:close/>
                  <a:moveTo>
                    <a:pt x="302" y="169"/>
                  </a:moveTo>
                  <a:cubicBezTo>
                    <a:pt x="297" y="173"/>
                    <a:pt x="292" y="176"/>
                    <a:pt x="285" y="176"/>
                  </a:cubicBezTo>
                  <a:cubicBezTo>
                    <a:pt x="302" y="169"/>
                    <a:pt x="302" y="169"/>
                    <a:pt x="302" y="169"/>
                  </a:cubicBezTo>
                  <a:close/>
                  <a:moveTo>
                    <a:pt x="286" y="135"/>
                  </a:moveTo>
                  <a:cubicBezTo>
                    <a:pt x="286" y="133"/>
                    <a:pt x="286" y="133"/>
                    <a:pt x="286" y="133"/>
                  </a:cubicBezTo>
                  <a:cubicBezTo>
                    <a:pt x="294" y="130"/>
                    <a:pt x="294" y="130"/>
                    <a:pt x="294" y="130"/>
                  </a:cubicBezTo>
                  <a:cubicBezTo>
                    <a:pt x="295" y="130"/>
                    <a:pt x="296" y="131"/>
                    <a:pt x="297" y="131"/>
                  </a:cubicBezTo>
                  <a:cubicBezTo>
                    <a:pt x="286" y="135"/>
                    <a:pt x="286" y="135"/>
                    <a:pt x="286" y="135"/>
                  </a:cubicBezTo>
                  <a:close/>
                  <a:moveTo>
                    <a:pt x="299" y="133"/>
                  </a:moveTo>
                  <a:cubicBezTo>
                    <a:pt x="300" y="133"/>
                    <a:pt x="300" y="134"/>
                    <a:pt x="301" y="134"/>
                  </a:cubicBezTo>
                  <a:cubicBezTo>
                    <a:pt x="287" y="140"/>
                    <a:pt x="287" y="140"/>
                    <a:pt x="287" y="140"/>
                  </a:cubicBezTo>
                  <a:cubicBezTo>
                    <a:pt x="287" y="138"/>
                    <a:pt x="287" y="138"/>
                    <a:pt x="287" y="138"/>
                  </a:cubicBezTo>
                  <a:cubicBezTo>
                    <a:pt x="299" y="133"/>
                    <a:pt x="299" y="133"/>
                    <a:pt x="299" y="133"/>
                  </a:cubicBezTo>
                  <a:close/>
                  <a:moveTo>
                    <a:pt x="274" y="173"/>
                  </a:moveTo>
                  <a:cubicBezTo>
                    <a:pt x="274" y="173"/>
                    <a:pt x="273" y="172"/>
                    <a:pt x="272" y="172"/>
                  </a:cubicBezTo>
                  <a:cubicBezTo>
                    <a:pt x="308" y="157"/>
                    <a:pt x="308" y="157"/>
                    <a:pt x="308" y="157"/>
                  </a:cubicBezTo>
                  <a:cubicBezTo>
                    <a:pt x="308" y="158"/>
                    <a:pt x="308" y="159"/>
                    <a:pt x="308" y="160"/>
                  </a:cubicBezTo>
                  <a:cubicBezTo>
                    <a:pt x="274" y="173"/>
                    <a:pt x="274" y="173"/>
                    <a:pt x="274" y="173"/>
                  </a:cubicBezTo>
                  <a:close/>
                  <a:moveTo>
                    <a:pt x="270" y="170"/>
                  </a:moveTo>
                  <a:cubicBezTo>
                    <a:pt x="269" y="170"/>
                    <a:pt x="269" y="169"/>
                    <a:pt x="268" y="169"/>
                  </a:cubicBezTo>
                  <a:cubicBezTo>
                    <a:pt x="268" y="169"/>
                    <a:pt x="268" y="169"/>
                    <a:pt x="268" y="169"/>
                  </a:cubicBezTo>
                  <a:cubicBezTo>
                    <a:pt x="309" y="152"/>
                    <a:pt x="309" y="152"/>
                    <a:pt x="309" y="152"/>
                  </a:cubicBezTo>
                  <a:cubicBezTo>
                    <a:pt x="309" y="153"/>
                    <a:pt x="309" y="154"/>
                    <a:pt x="309" y="154"/>
                  </a:cubicBezTo>
                  <a:cubicBezTo>
                    <a:pt x="270" y="170"/>
                    <a:pt x="270" y="170"/>
                    <a:pt x="270" y="170"/>
                  </a:cubicBezTo>
                  <a:close/>
                  <a:moveTo>
                    <a:pt x="267" y="167"/>
                  </a:moveTo>
                  <a:cubicBezTo>
                    <a:pt x="266" y="166"/>
                    <a:pt x="266" y="166"/>
                    <a:pt x="265" y="165"/>
                  </a:cubicBezTo>
                  <a:cubicBezTo>
                    <a:pt x="308" y="148"/>
                    <a:pt x="308" y="148"/>
                    <a:pt x="308" y="148"/>
                  </a:cubicBezTo>
                  <a:cubicBezTo>
                    <a:pt x="309" y="148"/>
                    <a:pt x="309" y="149"/>
                    <a:pt x="309" y="150"/>
                  </a:cubicBezTo>
                  <a:cubicBezTo>
                    <a:pt x="267" y="167"/>
                    <a:pt x="267" y="167"/>
                    <a:pt x="267" y="167"/>
                  </a:cubicBezTo>
                  <a:close/>
                  <a:moveTo>
                    <a:pt x="264" y="163"/>
                  </a:moveTo>
                  <a:cubicBezTo>
                    <a:pt x="264" y="162"/>
                    <a:pt x="264" y="162"/>
                    <a:pt x="263" y="161"/>
                  </a:cubicBezTo>
                  <a:cubicBezTo>
                    <a:pt x="281" y="154"/>
                    <a:pt x="281" y="154"/>
                    <a:pt x="281" y="154"/>
                  </a:cubicBezTo>
                  <a:cubicBezTo>
                    <a:pt x="283" y="155"/>
                    <a:pt x="285" y="155"/>
                    <a:pt x="285" y="155"/>
                  </a:cubicBezTo>
                  <a:cubicBezTo>
                    <a:pt x="264" y="163"/>
                    <a:pt x="264" y="163"/>
                    <a:pt x="264" y="163"/>
                  </a:cubicBezTo>
                  <a:close/>
                  <a:moveTo>
                    <a:pt x="285" y="155"/>
                  </a:moveTo>
                  <a:cubicBezTo>
                    <a:pt x="288" y="152"/>
                    <a:pt x="288" y="152"/>
                    <a:pt x="288" y="152"/>
                  </a:cubicBezTo>
                  <a:cubicBezTo>
                    <a:pt x="288" y="151"/>
                    <a:pt x="288" y="151"/>
                    <a:pt x="288" y="151"/>
                  </a:cubicBezTo>
                  <a:cubicBezTo>
                    <a:pt x="307" y="143"/>
                    <a:pt x="307" y="143"/>
                    <a:pt x="307" y="143"/>
                  </a:cubicBezTo>
                  <a:cubicBezTo>
                    <a:pt x="308" y="144"/>
                    <a:pt x="308" y="145"/>
                    <a:pt x="308" y="145"/>
                  </a:cubicBezTo>
                  <a:cubicBezTo>
                    <a:pt x="285" y="155"/>
                    <a:pt x="285" y="155"/>
                    <a:pt x="285" y="155"/>
                  </a:cubicBezTo>
                  <a:close/>
                  <a:moveTo>
                    <a:pt x="263" y="159"/>
                  </a:moveTo>
                  <a:cubicBezTo>
                    <a:pt x="262" y="158"/>
                    <a:pt x="262" y="158"/>
                    <a:pt x="262" y="157"/>
                  </a:cubicBezTo>
                  <a:cubicBezTo>
                    <a:pt x="272" y="153"/>
                    <a:pt x="272" y="153"/>
                    <a:pt x="272" y="153"/>
                  </a:cubicBezTo>
                  <a:cubicBezTo>
                    <a:pt x="273" y="153"/>
                    <a:pt x="275" y="153"/>
                    <a:pt x="276" y="154"/>
                  </a:cubicBezTo>
                  <a:cubicBezTo>
                    <a:pt x="263" y="159"/>
                    <a:pt x="263" y="159"/>
                    <a:pt x="263" y="159"/>
                  </a:cubicBezTo>
                  <a:close/>
                  <a:moveTo>
                    <a:pt x="288" y="149"/>
                  </a:moveTo>
                  <a:cubicBezTo>
                    <a:pt x="288" y="147"/>
                    <a:pt x="288" y="147"/>
                    <a:pt x="288" y="147"/>
                  </a:cubicBezTo>
                  <a:cubicBezTo>
                    <a:pt x="305" y="140"/>
                    <a:pt x="305" y="140"/>
                    <a:pt x="305" y="140"/>
                  </a:cubicBezTo>
                  <a:cubicBezTo>
                    <a:pt x="306" y="140"/>
                    <a:pt x="306" y="141"/>
                    <a:pt x="306" y="141"/>
                  </a:cubicBezTo>
                  <a:cubicBezTo>
                    <a:pt x="288" y="149"/>
                    <a:pt x="288" y="149"/>
                    <a:pt x="288" y="149"/>
                  </a:cubicBezTo>
                  <a:close/>
                  <a:moveTo>
                    <a:pt x="262" y="155"/>
                  </a:moveTo>
                  <a:cubicBezTo>
                    <a:pt x="262" y="154"/>
                    <a:pt x="262" y="153"/>
                    <a:pt x="262" y="153"/>
                  </a:cubicBezTo>
                  <a:cubicBezTo>
                    <a:pt x="263" y="152"/>
                    <a:pt x="263" y="152"/>
                    <a:pt x="263" y="152"/>
                  </a:cubicBezTo>
                  <a:cubicBezTo>
                    <a:pt x="265" y="152"/>
                    <a:pt x="266" y="152"/>
                    <a:pt x="267" y="152"/>
                  </a:cubicBezTo>
                  <a:cubicBezTo>
                    <a:pt x="262" y="155"/>
                    <a:pt x="262" y="155"/>
                    <a:pt x="262" y="155"/>
                  </a:cubicBezTo>
                  <a:close/>
                  <a:moveTo>
                    <a:pt x="287" y="144"/>
                  </a:moveTo>
                  <a:cubicBezTo>
                    <a:pt x="287" y="142"/>
                    <a:pt x="287" y="142"/>
                    <a:pt x="287" y="142"/>
                  </a:cubicBezTo>
                  <a:cubicBezTo>
                    <a:pt x="303" y="136"/>
                    <a:pt x="303" y="136"/>
                    <a:pt x="303" y="136"/>
                  </a:cubicBezTo>
                  <a:cubicBezTo>
                    <a:pt x="303" y="136"/>
                    <a:pt x="304" y="137"/>
                    <a:pt x="304" y="138"/>
                  </a:cubicBezTo>
                  <a:cubicBezTo>
                    <a:pt x="287" y="144"/>
                    <a:pt x="287" y="144"/>
                    <a:pt x="287" y="144"/>
                  </a:cubicBezTo>
                  <a:close/>
                  <a:moveTo>
                    <a:pt x="286" y="131"/>
                  </a:moveTo>
                  <a:cubicBezTo>
                    <a:pt x="286" y="128"/>
                    <a:pt x="286" y="128"/>
                    <a:pt x="286" y="128"/>
                  </a:cubicBezTo>
                  <a:cubicBezTo>
                    <a:pt x="287" y="128"/>
                    <a:pt x="289" y="129"/>
                    <a:pt x="291" y="129"/>
                  </a:cubicBezTo>
                  <a:cubicBezTo>
                    <a:pt x="286" y="131"/>
                    <a:pt x="286" y="131"/>
                    <a:pt x="286" y="131"/>
                  </a:cubicBezTo>
                  <a:close/>
                  <a:moveTo>
                    <a:pt x="251" y="137"/>
                  </a:moveTo>
                  <a:cubicBezTo>
                    <a:pt x="252" y="132"/>
                    <a:pt x="255" y="127"/>
                    <a:pt x="258" y="123"/>
                  </a:cubicBezTo>
                  <a:cubicBezTo>
                    <a:pt x="262" y="119"/>
                    <a:pt x="267" y="117"/>
                    <a:pt x="273" y="116"/>
                  </a:cubicBezTo>
                  <a:cubicBezTo>
                    <a:pt x="276" y="116"/>
                    <a:pt x="276" y="116"/>
                    <a:pt x="276" y="116"/>
                  </a:cubicBezTo>
                  <a:cubicBezTo>
                    <a:pt x="276" y="119"/>
                    <a:pt x="276" y="119"/>
                    <a:pt x="276" y="119"/>
                  </a:cubicBezTo>
                  <a:cubicBezTo>
                    <a:pt x="278" y="140"/>
                    <a:pt x="278" y="140"/>
                    <a:pt x="278" y="140"/>
                  </a:cubicBezTo>
                  <a:cubicBezTo>
                    <a:pt x="275" y="143"/>
                    <a:pt x="275" y="143"/>
                    <a:pt x="275" y="143"/>
                  </a:cubicBezTo>
                  <a:cubicBezTo>
                    <a:pt x="275" y="143"/>
                    <a:pt x="263" y="142"/>
                    <a:pt x="254" y="140"/>
                  </a:cubicBezTo>
                  <a:cubicBezTo>
                    <a:pt x="251" y="140"/>
                    <a:pt x="251" y="140"/>
                    <a:pt x="251" y="140"/>
                  </a:cubicBezTo>
                  <a:cubicBezTo>
                    <a:pt x="251" y="137"/>
                    <a:pt x="251" y="137"/>
                    <a:pt x="251" y="137"/>
                  </a:cubicBezTo>
                  <a:close/>
                  <a:moveTo>
                    <a:pt x="262" y="127"/>
                  </a:moveTo>
                  <a:cubicBezTo>
                    <a:pt x="265" y="125"/>
                    <a:pt x="268" y="123"/>
                    <a:pt x="271" y="122"/>
                  </a:cubicBezTo>
                  <a:cubicBezTo>
                    <a:pt x="272" y="137"/>
                    <a:pt x="272" y="137"/>
                    <a:pt x="272" y="137"/>
                  </a:cubicBezTo>
                  <a:cubicBezTo>
                    <a:pt x="269" y="137"/>
                    <a:pt x="263" y="136"/>
                    <a:pt x="257" y="135"/>
                  </a:cubicBezTo>
                  <a:cubicBezTo>
                    <a:pt x="258" y="132"/>
                    <a:pt x="260" y="129"/>
                    <a:pt x="262" y="127"/>
                  </a:cubicBezTo>
                  <a:close/>
                  <a:moveTo>
                    <a:pt x="252" y="253"/>
                  </a:moveTo>
                  <a:cubicBezTo>
                    <a:pt x="265" y="253"/>
                    <a:pt x="265" y="253"/>
                    <a:pt x="265" y="253"/>
                  </a:cubicBezTo>
                  <a:cubicBezTo>
                    <a:pt x="282" y="285"/>
                    <a:pt x="282" y="285"/>
                    <a:pt x="282" y="285"/>
                  </a:cubicBezTo>
                  <a:cubicBezTo>
                    <a:pt x="270" y="285"/>
                    <a:pt x="270" y="285"/>
                    <a:pt x="270" y="285"/>
                  </a:cubicBezTo>
                  <a:cubicBezTo>
                    <a:pt x="252" y="253"/>
                    <a:pt x="252" y="253"/>
                    <a:pt x="252" y="253"/>
                  </a:cubicBezTo>
                  <a:close/>
                  <a:moveTo>
                    <a:pt x="222" y="253"/>
                  </a:moveTo>
                  <a:cubicBezTo>
                    <a:pt x="210" y="253"/>
                    <a:pt x="210" y="253"/>
                    <a:pt x="210" y="253"/>
                  </a:cubicBezTo>
                  <a:cubicBezTo>
                    <a:pt x="193" y="285"/>
                    <a:pt x="193" y="285"/>
                    <a:pt x="193" y="285"/>
                  </a:cubicBezTo>
                  <a:cubicBezTo>
                    <a:pt x="205" y="285"/>
                    <a:pt x="205" y="285"/>
                    <a:pt x="205" y="285"/>
                  </a:cubicBezTo>
                  <a:cubicBezTo>
                    <a:pt x="222" y="253"/>
                    <a:pt x="222" y="253"/>
                    <a:pt x="222" y="253"/>
                  </a:cubicBezTo>
                  <a:close/>
                  <a:moveTo>
                    <a:pt x="227" y="226"/>
                  </a:moveTo>
                  <a:cubicBezTo>
                    <a:pt x="247" y="226"/>
                    <a:pt x="247" y="226"/>
                    <a:pt x="247" y="226"/>
                  </a:cubicBezTo>
                  <a:cubicBezTo>
                    <a:pt x="247" y="286"/>
                    <a:pt x="247" y="286"/>
                    <a:pt x="247" y="286"/>
                  </a:cubicBezTo>
                  <a:cubicBezTo>
                    <a:pt x="227" y="286"/>
                    <a:pt x="227" y="286"/>
                    <a:pt x="227" y="286"/>
                  </a:cubicBezTo>
                  <a:cubicBezTo>
                    <a:pt x="227" y="226"/>
                    <a:pt x="227" y="226"/>
                    <a:pt x="227" y="226"/>
                  </a:cubicBezTo>
                  <a:close/>
                  <a:moveTo>
                    <a:pt x="41" y="45"/>
                  </a:moveTo>
                  <a:cubicBezTo>
                    <a:pt x="40" y="36"/>
                    <a:pt x="40" y="31"/>
                    <a:pt x="42" y="22"/>
                  </a:cubicBezTo>
                  <a:cubicBezTo>
                    <a:pt x="52" y="35"/>
                    <a:pt x="66" y="26"/>
                    <a:pt x="77" y="23"/>
                  </a:cubicBezTo>
                  <a:cubicBezTo>
                    <a:pt x="78" y="30"/>
                    <a:pt x="79" y="35"/>
                    <a:pt x="78" y="45"/>
                  </a:cubicBezTo>
                  <a:cubicBezTo>
                    <a:pt x="87" y="38"/>
                    <a:pt x="87" y="19"/>
                    <a:pt x="82" y="12"/>
                  </a:cubicBezTo>
                  <a:cubicBezTo>
                    <a:pt x="74" y="0"/>
                    <a:pt x="46" y="0"/>
                    <a:pt x="38" y="10"/>
                  </a:cubicBezTo>
                  <a:cubicBezTo>
                    <a:pt x="35" y="14"/>
                    <a:pt x="30" y="39"/>
                    <a:pt x="41" y="4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18" name="组合 14"/>
          <p:cNvGrpSpPr/>
          <p:nvPr/>
        </p:nvGrpSpPr>
        <p:grpSpPr bwMode="auto">
          <a:xfrm>
            <a:off x="4179285" y="3006912"/>
            <a:ext cx="1598356" cy="1124737"/>
            <a:chOff x="0" y="0"/>
            <a:chExt cx="1624019" cy="1147515"/>
          </a:xfrm>
        </p:grpSpPr>
        <p:grpSp>
          <p:nvGrpSpPr>
            <p:cNvPr id="19" name="组合 19"/>
            <p:cNvGrpSpPr/>
            <p:nvPr/>
          </p:nvGrpSpPr>
          <p:grpSpPr bwMode="auto">
            <a:xfrm rot="10800000">
              <a:off x="0" y="0"/>
              <a:ext cx="1624019" cy="1147515"/>
              <a:chOff x="0" y="0"/>
              <a:chExt cx="2070437" cy="1462949"/>
            </a:xfrm>
          </p:grpSpPr>
          <p:sp>
            <p:nvSpPr>
              <p:cNvPr id="21" name="等腰三角形 6"/>
              <p:cNvSpPr/>
              <p:nvPr/>
            </p:nvSpPr>
            <p:spPr bwMode="auto">
              <a:xfrm>
                <a:off x="12143" y="898408"/>
                <a:ext cx="597047"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22" name="右箭头 5"/>
              <p:cNvSpPr/>
              <p:nvPr/>
            </p:nvSpPr>
            <p:spPr bwMode="auto">
              <a:xfrm>
                <a:off x="2025" y="0"/>
                <a:ext cx="2070436"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20" name="Freeform 16"/>
            <p:cNvSpPr>
              <a:spLocks noEditPoints="true"/>
            </p:cNvSpPr>
            <p:nvPr/>
          </p:nvSpPr>
          <p:spPr bwMode="auto">
            <a:xfrm>
              <a:off x="256299" y="532166"/>
              <a:ext cx="372990" cy="308845"/>
            </a:xfrm>
            <a:custGeom>
              <a:avLst/>
              <a:gdLst>
                <a:gd name="T0" fmla="*/ 275249 w 332"/>
                <a:gd name="T1" fmla="*/ 25831 h 275"/>
                <a:gd name="T2" fmla="*/ 317940 w 332"/>
                <a:gd name="T3" fmla="*/ 52784 h 275"/>
                <a:gd name="T4" fmla="*/ 270755 w 332"/>
                <a:gd name="T5" fmla="*/ 11231 h 275"/>
                <a:gd name="T6" fmla="*/ 126951 w 332"/>
                <a:gd name="T7" fmla="*/ 227984 h 275"/>
                <a:gd name="T8" fmla="*/ 78642 w 332"/>
                <a:gd name="T9" fmla="*/ 250445 h 275"/>
                <a:gd name="T10" fmla="*/ 101112 w 332"/>
                <a:gd name="T11" fmla="*/ 299860 h 275"/>
                <a:gd name="T12" fmla="*/ 39321 w 332"/>
                <a:gd name="T13" fmla="*/ 308845 h 275"/>
                <a:gd name="T14" fmla="*/ 60667 w 332"/>
                <a:gd name="T15" fmla="*/ 283014 h 275"/>
                <a:gd name="T16" fmla="*/ 16852 w 332"/>
                <a:gd name="T17" fmla="*/ 250445 h 275"/>
                <a:gd name="T18" fmla="*/ 23593 w 332"/>
                <a:gd name="T19" fmla="*/ 223491 h 275"/>
                <a:gd name="T20" fmla="*/ 0 w 332"/>
                <a:gd name="T21" fmla="*/ 130276 h 275"/>
                <a:gd name="T22" fmla="*/ 48309 w 332"/>
                <a:gd name="T23" fmla="*/ 204399 h 275"/>
                <a:gd name="T24" fmla="*/ 50556 w 332"/>
                <a:gd name="T25" fmla="*/ 222368 h 275"/>
                <a:gd name="T26" fmla="*/ 56173 w 332"/>
                <a:gd name="T27" fmla="*/ 90969 h 275"/>
                <a:gd name="T28" fmla="*/ 58420 w 332"/>
                <a:gd name="T29" fmla="*/ 77492 h 275"/>
                <a:gd name="T30" fmla="*/ 101112 w 332"/>
                <a:gd name="T31" fmla="*/ 29200 h 275"/>
                <a:gd name="T32" fmla="*/ 103359 w 332"/>
                <a:gd name="T33" fmla="*/ 40431 h 275"/>
                <a:gd name="T34" fmla="*/ 103359 w 332"/>
                <a:gd name="T35" fmla="*/ 53907 h 275"/>
                <a:gd name="T36" fmla="*/ 104482 w 332"/>
                <a:gd name="T37" fmla="*/ 68507 h 275"/>
                <a:gd name="T38" fmla="*/ 101112 w 332"/>
                <a:gd name="T39" fmla="*/ 81984 h 275"/>
                <a:gd name="T40" fmla="*/ 89877 w 332"/>
                <a:gd name="T41" fmla="*/ 98830 h 275"/>
                <a:gd name="T42" fmla="*/ 185372 w 332"/>
                <a:gd name="T43" fmla="*/ 121292 h 275"/>
                <a:gd name="T44" fmla="*/ 203347 w 332"/>
                <a:gd name="T45" fmla="*/ 134769 h 275"/>
                <a:gd name="T46" fmla="*/ 233680 w 332"/>
                <a:gd name="T47" fmla="*/ 88723 h 275"/>
                <a:gd name="T48" fmla="*/ 262891 w 332"/>
                <a:gd name="T49" fmla="*/ 98830 h 275"/>
                <a:gd name="T50" fmla="*/ 264014 w 332"/>
                <a:gd name="T51" fmla="*/ 103323 h 275"/>
                <a:gd name="T52" fmla="*/ 279743 w 332"/>
                <a:gd name="T53" fmla="*/ 131400 h 275"/>
                <a:gd name="T54" fmla="*/ 267384 w 332"/>
                <a:gd name="T55" fmla="*/ 103323 h 275"/>
                <a:gd name="T56" fmla="*/ 271878 w 332"/>
                <a:gd name="T57" fmla="*/ 95461 h 275"/>
                <a:gd name="T58" fmla="*/ 266261 w 332"/>
                <a:gd name="T59" fmla="*/ 77492 h 275"/>
                <a:gd name="T60" fmla="*/ 279743 w 332"/>
                <a:gd name="T61" fmla="*/ 69631 h 275"/>
                <a:gd name="T62" fmla="*/ 287607 w 332"/>
                <a:gd name="T63" fmla="*/ 108938 h 275"/>
                <a:gd name="T64" fmla="*/ 289854 w 332"/>
                <a:gd name="T65" fmla="*/ 84230 h 275"/>
                <a:gd name="T66" fmla="*/ 299965 w 332"/>
                <a:gd name="T67" fmla="*/ 78615 h 275"/>
                <a:gd name="T68" fmla="*/ 299965 w 332"/>
                <a:gd name="T69" fmla="*/ 87600 h 275"/>
                <a:gd name="T70" fmla="*/ 312323 w 332"/>
                <a:gd name="T71" fmla="*/ 88723 h 275"/>
                <a:gd name="T72" fmla="*/ 324681 w 332"/>
                <a:gd name="T73" fmla="*/ 77492 h 275"/>
                <a:gd name="T74" fmla="*/ 319064 w 332"/>
                <a:gd name="T75" fmla="*/ 95461 h 275"/>
                <a:gd name="T76" fmla="*/ 323558 w 332"/>
                <a:gd name="T77" fmla="*/ 103323 h 275"/>
                <a:gd name="T78" fmla="*/ 310076 w 332"/>
                <a:gd name="T79" fmla="*/ 129153 h 275"/>
                <a:gd name="T80" fmla="*/ 306706 w 332"/>
                <a:gd name="T81" fmla="*/ 133646 h 275"/>
                <a:gd name="T82" fmla="*/ 325805 w 332"/>
                <a:gd name="T83" fmla="*/ 103323 h 275"/>
                <a:gd name="T84" fmla="*/ 322434 w 332"/>
                <a:gd name="T85" fmla="*/ 98830 h 275"/>
                <a:gd name="T86" fmla="*/ 325805 w 332"/>
                <a:gd name="T87" fmla="*/ 77492 h 275"/>
                <a:gd name="T88" fmla="*/ 361755 w 332"/>
                <a:gd name="T89" fmla="*/ 134769 h 275"/>
                <a:gd name="T90" fmla="*/ 372990 w 332"/>
                <a:gd name="T91" fmla="*/ 156107 h 275"/>
                <a:gd name="T92" fmla="*/ 372990 w 332"/>
                <a:gd name="T93" fmla="*/ 307722 h 275"/>
                <a:gd name="T94" fmla="*/ 213458 w 332"/>
                <a:gd name="T95" fmla="*/ 165092 h 275"/>
                <a:gd name="T96" fmla="*/ 165149 w 332"/>
                <a:gd name="T97" fmla="*/ 139261 h 275"/>
                <a:gd name="T98" fmla="*/ 114593 w 332"/>
                <a:gd name="T99" fmla="*/ 186430 h 275"/>
                <a:gd name="T100" fmla="*/ 147174 w 332"/>
                <a:gd name="T101" fmla="*/ 308845 h 275"/>
                <a:gd name="T102" fmla="*/ 146050 w 332"/>
                <a:gd name="T103" fmla="*/ 229107 h 275"/>
                <a:gd name="T104" fmla="*/ 253903 w 332"/>
                <a:gd name="T105" fmla="*/ 134769 h 275"/>
                <a:gd name="T106" fmla="*/ 255026 w 332"/>
                <a:gd name="T107" fmla="*/ 120169 h 275"/>
                <a:gd name="T108" fmla="*/ 253903 w 332"/>
                <a:gd name="T109" fmla="*/ 134769 h 275"/>
                <a:gd name="T110" fmla="*/ 338163 w 332"/>
                <a:gd name="T111" fmla="*/ 134769 h 275"/>
                <a:gd name="T112" fmla="*/ 337039 w 332"/>
                <a:gd name="T113" fmla="*/ 120169 h 2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2" h="275">
                  <a:moveTo>
                    <a:pt x="244" y="46"/>
                  </a:moveTo>
                  <a:cubicBezTo>
                    <a:pt x="243" y="38"/>
                    <a:pt x="243" y="32"/>
                    <a:pt x="245" y="23"/>
                  </a:cubicBezTo>
                  <a:cubicBezTo>
                    <a:pt x="255" y="37"/>
                    <a:pt x="270" y="27"/>
                    <a:pt x="281" y="24"/>
                  </a:cubicBezTo>
                  <a:cubicBezTo>
                    <a:pt x="283" y="31"/>
                    <a:pt x="283" y="37"/>
                    <a:pt x="283" y="47"/>
                  </a:cubicBezTo>
                  <a:cubicBezTo>
                    <a:pt x="291" y="39"/>
                    <a:pt x="291" y="19"/>
                    <a:pt x="286" y="12"/>
                  </a:cubicBezTo>
                  <a:cubicBezTo>
                    <a:pt x="278" y="1"/>
                    <a:pt x="249" y="0"/>
                    <a:pt x="241" y="10"/>
                  </a:cubicBezTo>
                  <a:cubicBezTo>
                    <a:pt x="237" y="14"/>
                    <a:pt x="233" y="41"/>
                    <a:pt x="244" y="46"/>
                  </a:cubicBezTo>
                  <a:close/>
                  <a:moveTo>
                    <a:pt x="113" y="203"/>
                  </a:moveTo>
                  <a:cubicBezTo>
                    <a:pt x="113" y="211"/>
                    <a:pt x="113" y="211"/>
                    <a:pt x="113" y="211"/>
                  </a:cubicBezTo>
                  <a:cubicBezTo>
                    <a:pt x="70" y="223"/>
                    <a:pt x="70" y="223"/>
                    <a:pt x="70" y="223"/>
                  </a:cubicBezTo>
                  <a:cubicBezTo>
                    <a:pt x="70" y="252"/>
                    <a:pt x="70" y="252"/>
                    <a:pt x="70" y="252"/>
                  </a:cubicBezTo>
                  <a:cubicBezTo>
                    <a:pt x="90" y="267"/>
                    <a:pt x="90" y="267"/>
                    <a:pt x="90" y="267"/>
                  </a:cubicBezTo>
                  <a:cubicBezTo>
                    <a:pt x="90" y="275"/>
                    <a:pt x="90" y="275"/>
                    <a:pt x="90" y="275"/>
                  </a:cubicBezTo>
                  <a:cubicBezTo>
                    <a:pt x="35" y="275"/>
                    <a:pt x="35" y="275"/>
                    <a:pt x="35" y="275"/>
                  </a:cubicBezTo>
                  <a:cubicBezTo>
                    <a:pt x="35" y="266"/>
                    <a:pt x="35" y="266"/>
                    <a:pt x="35" y="266"/>
                  </a:cubicBezTo>
                  <a:cubicBezTo>
                    <a:pt x="54" y="252"/>
                    <a:pt x="54" y="252"/>
                    <a:pt x="54" y="252"/>
                  </a:cubicBezTo>
                  <a:cubicBezTo>
                    <a:pt x="54" y="223"/>
                    <a:pt x="54" y="223"/>
                    <a:pt x="54" y="223"/>
                  </a:cubicBezTo>
                  <a:cubicBezTo>
                    <a:pt x="15" y="223"/>
                    <a:pt x="15" y="223"/>
                    <a:pt x="15" y="223"/>
                  </a:cubicBezTo>
                  <a:cubicBezTo>
                    <a:pt x="12" y="202"/>
                    <a:pt x="12" y="202"/>
                    <a:pt x="12" y="202"/>
                  </a:cubicBezTo>
                  <a:cubicBezTo>
                    <a:pt x="21" y="199"/>
                    <a:pt x="21" y="199"/>
                    <a:pt x="21" y="199"/>
                  </a:cubicBezTo>
                  <a:cubicBezTo>
                    <a:pt x="9" y="182"/>
                    <a:pt x="9" y="182"/>
                    <a:pt x="9" y="182"/>
                  </a:cubicBezTo>
                  <a:cubicBezTo>
                    <a:pt x="0" y="116"/>
                    <a:pt x="0" y="116"/>
                    <a:pt x="0" y="116"/>
                  </a:cubicBezTo>
                  <a:cubicBezTo>
                    <a:pt x="33" y="116"/>
                    <a:pt x="33" y="116"/>
                    <a:pt x="33" y="116"/>
                  </a:cubicBezTo>
                  <a:cubicBezTo>
                    <a:pt x="43" y="182"/>
                    <a:pt x="43" y="182"/>
                    <a:pt x="43" y="182"/>
                  </a:cubicBezTo>
                  <a:cubicBezTo>
                    <a:pt x="34" y="198"/>
                    <a:pt x="34" y="198"/>
                    <a:pt x="34" y="198"/>
                  </a:cubicBezTo>
                  <a:cubicBezTo>
                    <a:pt x="45" y="198"/>
                    <a:pt x="45" y="198"/>
                    <a:pt x="45" y="198"/>
                  </a:cubicBezTo>
                  <a:cubicBezTo>
                    <a:pt x="50" y="198"/>
                    <a:pt x="50" y="198"/>
                    <a:pt x="50" y="198"/>
                  </a:cubicBezTo>
                  <a:cubicBezTo>
                    <a:pt x="48" y="124"/>
                    <a:pt x="33" y="112"/>
                    <a:pt x="50" y="81"/>
                  </a:cubicBezTo>
                  <a:cubicBezTo>
                    <a:pt x="54" y="82"/>
                    <a:pt x="54" y="82"/>
                    <a:pt x="54" y="82"/>
                  </a:cubicBezTo>
                  <a:cubicBezTo>
                    <a:pt x="54" y="77"/>
                    <a:pt x="53" y="73"/>
                    <a:pt x="52" y="69"/>
                  </a:cubicBezTo>
                  <a:cubicBezTo>
                    <a:pt x="29" y="56"/>
                    <a:pt x="37" y="26"/>
                    <a:pt x="57" y="20"/>
                  </a:cubicBezTo>
                  <a:cubicBezTo>
                    <a:pt x="68" y="16"/>
                    <a:pt x="81" y="17"/>
                    <a:pt x="90" y="26"/>
                  </a:cubicBezTo>
                  <a:cubicBezTo>
                    <a:pt x="97" y="33"/>
                    <a:pt x="93" y="35"/>
                    <a:pt x="93" y="35"/>
                  </a:cubicBezTo>
                  <a:cubicBezTo>
                    <a:pt x="92" y="36"/>
                    <a:pt x="92" y="36"/>
                    <a:pt x="92" y="36"/>
                  </a:cubicBezTo>
                  <a:cubicBezTo>
                    <a:pt x="93" y="39"/>
                    <a:pt x="94" y="45"/>
                    <a:pt x="94" y="46"/>
                  </a:cubicBezTo>
                  <a:cubicBezTo>
                    <a:pt x="94" y="47"/>
                    <a:pt x="92" y="48"/>
                    <a:pt x="92" y="48"/>
                  </a:cubicBezTo>
                  <a:cubicBezTo>
                    <a:pt x="96" y="59"/>
                    <a:pt x="96" y="59"/>
                    <a:pt x="96" y="59"/>
                  </a:cubicBezTo>
                  <a:cubicBezTo>
                    <a:pt x="93" y="61"/>
                    <a:pt x="93" y="61"/>
                    <a:pt x="93" y="61"/>
                  </a:cubicBezTo>
                  <a:cubicBezTo>
                    <a:pt x="94" y="64"/>
                    <a:pt x="94" y="67"/>
                    <a:pt x="94" y="71"/>
                  </a:cubicBezTo>
                  <a:cubicBezTo>
                    <a:pt x="93" y="71"/>
                    <a:pt x="91" y="73"/>
                    <a:pt x="90" y="73"/>
                  </a:cubicBezTo>
                  <a:cubicBezTo>
                    <a:pt x="80" y="74"/>
                    <a:pt x="80" y="74"/>
                    <a:pt x="80" y="74"/>
                  </a:cubicBezTo>
                  <a:cubicBezTo>
                    <a:pt x="80" y="88"/>
                    <a:pt x="80" y="88"/>
                    <a:pt x="80" y="88"/>
                  </a:cubicBezTo>
                  <a:cubicBezTo>
                    <a:pt x="149" y="105"/>
                    <a:pt x="149" y="105"/>
                    <a:pt x="149" y="105"/>
                  </a:cubicBezTo>
                  <a:cubicBezTo>
                    <a:pt x="159" y="106"/>
                    <a:pt x="154" y="107"/>
                    <a:pt x="165" y="108"/>
                  </a:cubicBezTo>
                  <a:cubicBezTo>
                    <a:pt x="172" y="109"/>
                    <a:pt x="179" y="116"/>
                    <a:pt x="180" y="120"/>
                  </a:cubicBezTo>
                  <a:cubicBezTo>
                    <a:pt x="181" y="120"/>
                    <a:pt x="181" y="120"/>
                    <a:pt x="181" y="120"/>
                  </a:cubicBezTo>
                  <a:cubicBezTo>
                    <a:pt x="203" y="120"/>
                    <a:pt x="203" y="120"/>
                    <a:pt x="203" y="120"/>
                  </a:cubicBezTo>
                  <a:cubicBezTo>
                    <a:pt x="202" y="100"/>
                    <a:pt x="204" y="86"/>
                    <a:pt x="208" y="79"/>
                  </a:cubicBezTo>
                  <a:cubicBezTo>
                    <a:pt x="218" y="75"/>
                    <a:pt x="226" y="73"/>
                    <a:pt x="236" y="69"/>
                  </a:cubicBezTo>
                  <a:cubicBezTo>
                    <a:pt x="234" y="88"/>
                    <a:pt x="234" y="88"/>
                    <a:pt x="234" y="88"/>
                  </a:cubicBezTo>
                  <a:cubicBezTo>
                    <a:pt x="239" y="88"/>
                    <a:pt x="239" y="88"/>
                    <a:pt x="239" y="88"/>
                  </a:cubicBezTo>
                  <a:cubicBezTo>
                    <a:pt x="235" y="92"/>
                    <a:pt x="235" y="92"/>
                    <a:pt x="235" y="92"/>
                  </a:cubicBezTo>
                  <a:cubicBezTo>
                    <a:pt x="235" y="92"/>
                    <a:pt x="235" y="92"/>
                    <a:pt x="235" y="92"/>
                  </a:cubicBezTo>
                  <a:cubicBezTo>
                    <a:pt x="235" y="92"/>
                    <a:pt x="243" y="107"/>
                    <a:pt x="249" y="117"/>
                  </a:cubicBezTo>
                  <a:cubicBezTo>
                    <a:pt x="250" y="118"/>
                    <a:pt x="252" y="118"/>
                    <a:pt x="252" y="119"/>
                  </a:cubicBezTo>
                  <a:cubicBezTo>
                    <a:pt x="248" y="111"/>
                    <a:pt x="240" y="96"/>
                    <a:pt x="238" y="92"/>
                  </a:cubicBezTo>
                  <a:cubicBezTo>
                    <a:pt x="243" y="87"/>
                    <a:pt x="243" y="87"/>
                    <a:pt x="243" y="87"/>
                  </a:cubicBezTo>
                  <a:cubicBezTo>
                    <a:pt x="242" y="85"/>
                    <a:pt x="242" y="85"/>
                    <a:pt x="242" y="85"/>
                  </a:cubicBezTo>
                  <a:cubicBezTo>
                    <a:pt x="236" y="86"/>
                    <a:pt x="236" y="86"/>
                    <a:pt x="236" y="86"/>
                  </a:cubicBezTo>
                  <a:cubicBezTo>
                    <a:pt x="237" y="69"/>
                    <a:pt x="237" y="69"/>
                    <a:pt x="237" y="69"/>
                  </a:cubicBezTo>
                  <a:cubicBezTo>
                    <a:pt x="239" y="67"/>
                    <a:pt x="246" y="64"/>
                    <a:pt x="248" y="62"/>
                  </a:cubicBezTo>
                  <a:cubicBezTo>
                    <a:pt x="249" y="62"/>
                    <a:pt x="249" y="62"/>
                    <a:pt x="249" y="62"/>
                  </a:cubicBezTo>
                  <a:cubicBezTo>
                    <a:pt x="249" y="79"/>
                    <a:pt x="249" y="79"/>
                    <a:pt x="249" y="79"/>
                  </a:cubicBezTo>
                  <a:cubicBezTo>
                    <a:pt x="256" y="97"/>
                    <a:pt x="256" y="97"/>
                    <a:pt x="256" y="97"/>
                  </a:cubicBezTo>
                  <a:cubicBezTo>
                    <a:pt x="260" y="78"/>
                    <a:pt x="260" y="78"/>
                    <a:pt x="260" y="78"/>
                  </a:cubicBezTo>
                  <a:cubicBezTo>
                    <a:pt x="258" y="75"/>
                    <a:pt x="258" y="75"/>
                    <a:pt x="258" y="75"/>
                  </a:cubicBezTo>
                  <a:cubicBezTo>
                    <a:pt x="260" y="70"/>
                    <a:pt x="260" y="70"/>
                    <a:pt x="260" y="70"/>
                  </a:cubicBezTo>
                  <a:cubicBezTo>
                    <a:pt x="267" y="70"/>
                    <a:pt x="267" y="70"/>
                    <a:pt x="267" y="70"/>
                  </a:cubicBezTo>
                  <a:cubicBezTo>
                    <a:pt x="270" y="75"/>
                    <a:pt x="270" y="75"/>
                    <a:pt x="270" y="75"/>
                  </a:cubicBezTo>
                  <a:cubicBezTo>
                    <a:pt x="267" y="78"/>
                    <a:pt x="267" y="78"/>
                    <a:pt x="267" y="78"/>
                  </a:cubicBezTo>
                  <a:cubicBezTo>
                    <a:pt x="272" y="97"/>
                    <a:pt x="272" y="97"/>
                    <a:pt x="272" y="97"/>
                  </a:cubicBezTo>
                  <a:cubicBezTo>
                    <a:pt x="278" y="79"/>
                    <a:pt x="278" y="79"/>
                    <a:pt x="278" y="79"/>
                  </a:cubicBezTo>
                  <a:cubicBezTo>
                    <a:pt x="279" y="63"/>
                    <a:pt x="279" y="63"/>
                    <a:pt x="279" y="63"/>
                  </a:cubicBezTo>
                  <a:cubicBezTo>
                    <a:pt x="282" y="65"/>
                    <a:pt x="287" y="67"/>
                    <a:pt x="289" y="69"/>
                  </a:cubicBezTo>
                  <a:cubicBezTo>
                    <a:pt x="289" y="86"/>
                    <a:pt x="289" y="86"/>
                    <a:pt x="289" y="86"/>
                  </a:cubicBezTo>
                  <a:cubicBezTo>
                    <a:pt x="284" y="85"/>
                    <a:pt x="284" y="85"/>
                    <a:pt x="284" y="85"/>
                  </a:cubicBezTo>
                  <a:cubicBezTo>
                    <a:pt x="283" y="87"/>
                    <a:pt x="283" y="87"/>
                    <a:pt x="283" y="87"/>
                  </a:cubicBezTo>
                  <a:cubicBezTo>
                    <a:pt x="288" y="92"/>
                    <a:pt x="288" y="92"/>
                    <a:pt x="288" y="92"/>
                  </a:cubicBezTo>
                  <a:cubicBezTo>
                    <a:pt x="286" y="95"/>
                    <a:pt x="280" y="107"/>
                    <a:pt x="276" y="115"/>
                  </a:cubicBezTo>
                  <a:cubicBezTo>
                    <a:pt x="276" y="115"/>
                    <a:pt x="276" y="115"/>
                    <a:pt x="276" y="115"/>
                  </a:cubicBezTo>
                  <a:cubicBezTo>
                    <a:pt x="276" y="115"/>
                    <a:pt x="276" y="115"/>
                    <a:pt x="276" y="115"/>
                  </a:cubicBezTo>
                  <a:cubicBezTo>
                    <a:pt x="275" y="116"/>
                    <a:pt x="274" y="118"/>
                    <a:pt x="273" y="119"/>
                  </a:cubicBezTo>
                  <a:cubicBezTo>
                    <a:pt x="274" y="118"/>
                    <a:pt x="275" y="118"/>
                    <a:pt x="276" y="117"/>
                  </a:cubicBezTo>
                  <a:cubicBezTo>
                    <a:pt x="282" y="107"/>
                    <a:pt x="290" y="92"/>
                    <a:pt x="290" y="92"/>
                  </a:cubicBezTo>
                  <a:cubicBezTo>
                    <a:pt x="291" y="92"/>
                    <a:pt x="291" y="92"/>
                    <a:pt x="291" y="92"/>
                  </a:cubicBezTo>
                  <a:cubicBezTo>
                    <a:pt x="287" y="88"/>
                    <a:pt x="287" y="88"/>
                    <a:pt x="287" y="88"/>
                  </a:cubicBezTo>
                  <a:cubicBezTo>
                    <a:pt x="292" y="88"/>
                    <a:pt x="292" y="88"/>
                    <a:pt x="292" y="88"/>
                  </a:cubicBezTo>
                  <a:cubicBezTo>
                    <a:pt x="290" y="69"/>
                    <a:pt x="290" y="69"/>
                    <a:pt x="290" y="69"/>
                  </a:cubicBezTo>
                  <a:cubicBezTo>
                    <a:pt x="316" y="79"/>
                    <a:pt x="316" y="79"/>
                    <a:pt x="316" y="79"/>
                  </a:cubicBezTo>
                  <a:cubicBezTo>
                    <a:pt x="322" y="89"/>
                    <a:pt x="322" y="104"/>
                    <a:pt x="322" y="120"/>
                  </a:cubicBezTo>
                  <a:cubicBezTo>
                    <a:pt x="332" y="120"/>
                    <a:pt x="332" y="120"/>
                    <a:pt x="332" y="120"/>
                  </a:cubicBezTo>
                  <a:cubicBezTo>
                    <a:pt x="332" y="139"/>
                    <a:pt x="332" y="139"/>
                    <a:pt x="332" y="139"/>
                  </a:cubicBezTo>
                  <a:cubicBezTo>
                    <a:pt x="332" y="147"/>
                    <a:pt x="332" y="147"/>
                    <a:pt x="332" y="147"/>
                  </a:cubicBezTo>
                  <a:cubicBezTo>
                    <a:pt x="332" y="274"/>
                    <a:pt x="332" y="274"/>
                    <a:pt x="332" y="274"/>
                  </a:cubicBezTo>
                  <a:cubicBezTo>
                    <a:pt x="190" y="274"/>
                    <a:pt x="190" y="274"/>
                    <a:pt x="190" y="274"/>
                  </a:cubicBezTo>
                  <a:cubicBezTo>
                    <a:pt x="190" y="147"/>
                    <a:pt x="190" y="147"/>
                    <a:pt x="190" y="147"/>
                  </a:cubicBezTo>
                  <a:cubicBezTo>
                    <a:pt x="147" y="147"/>
                    <a:pt x="147" y="147"/>
                    <a:pt x="147" y="147"/>
                  </a:cubicBezTo>
                  <a:cubicBezTo>
                    <a:pt x="147" y="124"/>
                    <a:pt x="147" y="124"/>
                    <a:pt x="147" y="124"/>
                  </a:cubicBezTo>
                  <a:cubicBezTo>
                    <a:pt x="133" y="124"/>
                    <a:pt x="120" y="124"/>
                    <a:pt x="106" y="123"/>
                  </a:cubicBezTo>
                  <a:cubicBezTo>
                    <a:pt x="105" y="138"/>
                    <a:pt x="103" y="152"/>
                    <a:pt x="102" y="166"/>
                  </a:cubicBezTo>
                  <a:cubicBezTo>
                    <a:pt x="128" y="168"/>
                    <a:pt x="152" y="175"/>
                    <a:pt x="172" y="189"/>
                  </a:cubicBezTo>
                  <a:cubicBezTo>
                    <a:pt x="158" y="217"/>
                    <a:pt x="144" y="246"/>
                    <a:pt x="131" y="275"/>
                  </a:cubicBezTo>
                  <a:cubicBezTo>
                    <a:pt x="123" y="275"/>
                    <a:pt x="116" y="275"/>
                    <a:pt x="108" y="275"/>
                  </a:cubicBezTo>
                  <a:cubicBezTo>
                    <a:pt x="117" y="250"/>
                    <a:pt x="110" y="228"/>
                    <a:pt x="130" y="204"/>
                  </a:cubicBezTo>
                  <a:cubicBezTo>
                    <a:pt x="125" y="204"/>
                    <a:pt x="119" y="203"/>
                    <a:pt x="113" y="203"/>
                  </a:cubicBezTo>
                  <a:close/>
                  <a:moveTo>
                    <a:pt x="226" y="120"/>
                  </a:moveTo>
                  <a:cubicBezTo>
                    <a:pt x="231" y="120"/>
                    <a:pt x="231" y="120"/>
                    <a:pt x="231" y="120"/>
                  </a:cubicBezTo>
                  <a:cubicBezTo>
                    <a:pt x="227" y="107"/>
                    <a:pt x="227" y="107"/>
                    <a:pt x="227" y="107"/>
                  </a:cubicBezTo>
                  <a:cubicBezTo>
                    <a:pt x="226" y="107"/>
                    <a:pt x="226" y="107"/>
                    <a:pt x="226" y="107"/>
                  </a:cubicBezTo>
                  <a:cubicBezTo>
                    <a:pt x="226" y="120"/>
                    <a:pt x="226" y="120"/>
                    <a:pt x="226" y="120"/>
                  </a:cubicBezTo>
                  <a:close/>
                  <a:moveTo>
                    <a:pt x="296" y="120"/>
                  </a:moveTo>
                  <a:cubicBezTo>
                    <a:pt x="301" y="120"/>
                    <a:pt x="301" y="120"/>
                    <a:pt x="301" y="120"/>
                  </a:cubicBezTo>
                  <a:cubicBezTo>
                    <a:pt x="302" y="107"/>
                    <a:pt x="302" y="107"/>
                    <a:pt x="302" y="107"/>
                  </a:cubicBezTo>
                  <a:cubicBezTo>
                    <a:pt x="300" y="107"/>
                    <a:pt x="300" y="107"/>
                    <a:pt x="300" y="107"/>
                  </a:cubicBezTo>
                  <a:lnTo>
                    <a:pt x="296" y="12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23" name="组合 15"/>
          <p:cNvGrpSpPr/>
          <p:nvPr/>
        </p:nvGrpSpPr>
        <p:grpSpPr bwMode="auto">
          <a:xfrm>
            <a:off x="3043406" y="2342650"/>
            <a:ext cx="1129629" cy="1591431"/>
            <a:chOff x="0" y="0"/>
            <a:chExt cx="1147515" cy="1624019"/>
          </a:xfrm>
        </p:grpSpPr>
        <p:grpSp>
          <p:nvGrpSpPr>
            <p:cNvPr id="24" name="组合 22"/>
            <p:cNvGrpSpPr/>
            <p:nvPr/>
          </p:nvGrpSpPr>
          <p:grpSpPr bwMode="auto">
            <a:xfrm rot="-5400000">
              <a:off x="-238252" y="238252"/>
              <a:ext cx="1624019" cy="1147515"/>
              <a:chOff x="0" y="0"/>
              <a:chExt cx="2070437" cy="1462949"/>
            </a:xfrm>
          </p:grpSpPr>
          <p:sp>
            <p:nvSpPr>
              <p:cNvPr id="26" name="等腰三角形 6"/>
              <p:cNvSpPr/>
              <p:nvPr/>
            </p:nvSpPr>
            <p:spPr bwMode="auto">
              <a:xfrm>
                <a:off x="10119" y="900432"/>
                <a:ext cx="597048"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262626"/>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2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083473"/>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25" name="Freeform 21"/>
            <p:cNvSpPr>
              <a:spLocks noEditPoints="true"/>
            </p:cNvSpPr>
            <p:nvPr/>
          </p:nvSpPr>
          <p:spPr bwMode="auto">
            <a:xfrm>
              <a:off x="296372" y="279498"/>
              <a:ext cx="391200" cy="256623"/>
            </a:xfrm>
            <a:custGeom>
              <a:avLst/>
              <a:gdLst>
                <a:gd name="T0" fmla="*/ 249842 w 357"/>
                <a:gd name="T1" fmla="*/ 186436 h 234"/>
                <a:gd name="T2" fmla="*/ 299153 w 357"/>
                <a:gd name="T3" fmla="*/ 197402 h 234"/>
                <a:gd name="T4" fmla="*/ 87664 w 357"/>
                <a:gd name="T5" fmla="*/ 19740 h 234"/>
                <a:gd name="T6" fmla="*/ 0 w 357"/>
                <a:gd name="T7" fmla="*/ 135988 h 234"/>
                <a:gd name="T8" fmla="*/ 56982 w 357"/>
                <a:gd name="T9" fmla="*/ 129408 h 234"/>
                <a:gd name="T10" fmla="*/ 154508 w 357"/>
                <a:gd name="T11" fmla="*/ 94314 h 234"/>
                <a:gd name="T12" fmla="*/ 227926 w 357"/>
                <a:gd name="T13" fmla="*/ 110765 h 234"/>
                <a:gd name="T14" fmla="*/ 213681 w 357"/>
                <a:gd name="T15" fmla="*/ 48254 h 234"/>
                <a:gd name="T16" fmla="*/ 98622 w 357"/>
                <a:gd name="T17" fmla="*/ 52641 h 234"/>
                <a:gd name="T18" fmla="*/ 75610 w 357"/>
                <a:gd name="T19" fmla="*/ 83348 h 234"/>
                <a:gd name="T20" fmla="*/ 82185 w 357"/>
                <a:gd name="T21" fmla="*/ 41674 h 234"/>
                <a:gd name="T22" fmla="*/ 306824 w 357"/>
                <a:gd name="T23" fmla="*/ 0 h 234"/>
                <a:gd name="T24" fmla="*/ 272854 w 357"/>
                <a:gd name="T25" fmla="*/ 41674 h 234"/>
                <a:gd name="T26" fmla="*/ 305728 w 357"/>
                <a:gd name="T27" fmla="*/ 82251 h 234"/>
                <a:gd name="T28" fmla="*/ 255321 w 357"/>
                <a:gd name="T29" fmla="*/ 46061 h 234"/>
                <a:gd name="T30" fmla="*/ 256417 w 357"/>
                <a:gd name="T31" fmla="*/ 97604 h 234"/>
                <a:gd name="T32" fmla="*/ 182998 w 357"/>
                <a:gd name="T33" fmla="*/ 93218 h 234"/>
                <a:gd name="T34" fmla="*/ 75610 w 357"/>
                <a:gd name="T35" fmla="*/ 175469 h 234"/>
                <a:gd name="T36" fmla="*/ 154508 w 357"/>
                <a:gd name="T37" fmla="*/ 152438 h 234"/>
                <a:gd name="T38" fmla="*/ 105197 w 357"/>
                <a:gd name="T39" fmla="*/ 210562 h 234"/>
                <a:gd name="T40" fmla="*/ 173136 w 357"/>
                <a:gd name="T41" fmla="*/ 195209 h 234"/>
                <a:gd name="T42" fmla="*/ 152316 w 357"/>
                <a:gd name="T43" fmla="*/ 234689 h 234"/>
                <a:gd name="T44" fmla="*/ 211489 w 357"/>
                <a:gd name="T45" fmla="*/ 211659 h 234"/>
                <a:gd name="T46" fmla="*/ 202723 w 357"/>
                <a:gd name="T47" fmla="*/ 243463 h 234"/>
                <a:gd name="T48" fmla="*/ 244363 w 357"/>
                <a:gd name="T49" fmla="*/ 237979 h 234"/>
                <a:gd name="T50" fmla="*/ 232309 w 357"/>
                <a:gd name="T51" fmla="*/ 206176 h 234"/>
                <a:gd name="T52" fmla="*/ 312303 w 357"/>
                <a:gd name="T53" fmla="*/ 157922 h 234"/>
                <a:gd name="T54" fmla="*/ 350655 w 357"/>
                <a:gd name="T55" fmla="*/ 138182 h 234"/>
                <a:gd name="T56" fmla="*/ 306824 w 357"/>
                <a:gd name="T57" fmla="*/ 0 h 234"/>
                <a:gd name="T58" fmla="*/ 284908 w 357"/>
                <a:gd name="T59" fmla="*/ 160115 h 234"/>
                <a:gd name="T60" fmla="*/ 305728 w 357"/>
                <a:gd name="T61" fmla="*/ 188629 h 234"/>
                <a:gd name="T62" fmla="*/ 258608 w 357"/>
                <a:gd name="T63" fmla="*/ 239076 h 234"/>
                <a:gd name="T64" fmla="*/ 250938 w 357"/>
                <a:gd name="T65" fmla="*/ 200692 h 234"/>
                <a:gd name="T66" fmla="*/ 258608 w 357"/>
                <a:gd name="T67" fmla="*/ 239076 h 2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7" h="234">
                  <a:moveTo>
                    <a:pt x="259" y="196"/>
                  </a:moveTo>
                  <a:cubicBezTo>
                    <a:pt x="228" y="170"/>
                    <a:pt x="228" y="170"/>
                    <a:pt x="228" y="170"/>
                  </a:cubicBezTo>
                  <a:cubicBezTo>
                    <a:pt x="239" y="158"/>
                    <a:pt x="239" y="158"/>
                    <a:pt x="239" y="158"/>
                  </a:cubicBezTo>
                  <a:cubicBezTo>
                    <a:pt x="273" y="180"/>
                    <a:pt x="273" y="180"/>
                    <a:pt x="273" y="180"/>
                  </a:cubicBezTo>
                  <a:cubicBezTo>
                    <a:pt x="269" y="185"/>
                    <a:pt x="264" y="191"/>
                    <a:pt x="259" y="196"/>
                  </a:cubicBezTo>
                  <a:close/>
                  <a:moveTo>
                    <a:pt x="80" y="18"/>
                  </a:moveTo>
                  <a:cubicBezTo>
                    <a:pt x="34" y="5"/>
                    <a:pt x="34" y="5"/>
                    <a:pt x="34" y="5"/>
                  </a:cubicBezTo>
                  <a:cubicBezTo>
                    <a:pt x="0" y="124"/>
                    <a:pt x="0" y="124"/>
                    <a:pt x="0" y="124"/>
                  </a:cubicBezTo>
                  <a:cubicBezTo>
                    <a:pt x="47" y="137"/>
                    <a:pt x="47" y="137"/>
                    <a:pt x="47" y="137"/>
                  </a:cubicBezTo>
                  <a:cubicBezTo>
                    <a:pt x="52" y="118"/>
                    <a:pt x="52" y="118"/>
                    <a:pt x="52" y="118"/>
                  </a:cubicBezTo>
                  <a:cubicBezTo>
                    <a:pt x="78" y="139"/>
                    <a:pt x="78" y="139"/>
                    <a:pt x="78" y="139"/>
                  </a:cubicBezTo>
                  <a:cubicBezTo>
                    <a:pt x="141" y="86"/>
                    <a:pt x="141" y="86"/>
                    <a:pt x="141" y="86"/>
                  </a:cubicBezTo>
                  <a:cubicBezTo>
                    <a:pt x="167" y="77"/>
                    <a:pt x="167" y="77"/>
                    <a:pt x="167" y="77"/>
                  </a:cubicBezTo>
                  <a:cubicBezTo>
                    <a:pt x="208" y="101"/>
                    <a:pt x="208" y="101"/>
                    <a:pt x="208" y="101"/>
                  </a:cubicBezTo>
                  <a:cubicBezTo>
                    <a:pt x="221" y="90"/>
                    <a:pt x="221" y="90"/>
                    <a:pt x="221" y="90"/>
                  </a:cubicBezTo>
                  <a:cubicBezTo>
                    <a:pt x="195" y="44"/>
                    <a:pt x="195" y="44"/>
                    <a:pt x="195" y="44"/>
                  </a:cubicBezTo>
                  <a:cubicBezTo>
                    <a:pt x="135" y="41"/>
                    <a:pt x="135" y="41"/>
                    <a:pt x="135" y="41"/>
                  </a:cubicBezTo>
                  <a:cubicBezTo>
                    <a:pt x="90" y="48"/>
                    <a:pt x="90" y="48"/>
                    <a:pt x="90" y="48"/>
                  </a:cubicBezTo>
                  <a:cubicBezTo>
                    <a:pt x="85" y="46"/>
                    <a:pt x="85" y="46"/>
                    <a:pt x="85" y="46"/>
                  </a:cubicBezTo>
                  <a:cubicBezTo>
                    <a:pt x="69" y="76"/>
                    <a:pt x="69" y="76"/>
                    <a:pt x="69" y="76"/>
                  </a:cubicBezTo>
                  <a:cubicBezTo>
                    <a:pt x="64" y="74"/>
                    <a:pt x="64" y="74"/>
                    <a:pt x="64" y="74"/>
                  </a:cubicBezTo>
                  <a:cubicBezTo>
                    <a:pt x="75" y="38"/>
                    <a:pt x="75" y="38"/>
                    <a:pt x="75" y="38"/>
                  </a:cubicBezTo>
                  <a:cubicBezTo>
                    <a:pt x="80" y="18"/>
                    <a:pt x="80" y="18"/>
                    <a:pt x="80" y="18"/>
                  </a:cubicBezTo>
                  <a:close/>
                  <a:moveTo>
                    <a:pt x="280" y="0"/>
                  </a:moveTo>
                  <a:cubicBezTo>
                    <a:pt x="243" y="30"/>
                    <a:pt x="243" y="30"/>
                    <a:pt x="243" y="30"/>
                  </a:cubicBezTo>
                  <a:cubicBezTo>
                    <a:pt x="249" y="38"/>
                    <a:pt x="249" y="38"/>
                    <a:pt x="249" y="38"/>
                  </a:cubicBezTo>
                  <a:cubicBezTo>
                    <a:pt x="249" y="38"/>
                    <a:pt x="249" y="38"/>
                    <a:pt x="249" y="38"/>
                  </a:cubicBezTo>
                  <a:cubicBezTo>
                    <a:pt x="279" y="75"/>
                    <a:pt x="279" y="75"/>
                    <a:pt x="279" y="75"/>
                  </a:cubicBezTo>
                  <a:cubicBezTo>
                    <a:pt x="274" y="79"/>
                    <a:pt x="274" y="79"/>
                    <a:pt x="274" y="79"/>
                  </a:cubicBezTo>
                  <a:cubicBezTo>
                    <a:pt x="233" y="42"/>
                    <a:pt x="233" y="42"/>
                    <a:pt x="233" y="42"/>
                  </a:cubicBezTo>
                  <a:cubicBezTo>
                    <a:pt x="226" y="44"/>
                    <a:pt x="219" y="48"/>
                    <a:pt x="210" y="52"/>
                  </a:cubicBezTo>
                  <a:cubicBezTo>
                    <a:pt x="234" y="89"/>
                    <a:pt x="234" y="89"/>
                    <a:pt x="234" y="89"/>
                  </a:cubicBezTo>
                  <a:cubicBezTo>
                    <a:pt x="210" y="109"/>
                    <a:pt x="210" y="109"/>
                    <a:pt x="210" y="109"/>
                  </a:cubicBezTo>
                  <a:cubicBezTo>
                    <a:pt x="167" y="85"/>
                    <a:pt x="167" y="85"/>
                    <a:pt x="167" y="85"/>
                  </a:cubicBezTo>
                  <a:cubicBezTo>
                    <a:pt x="151" y="90"/>
                    <a:pt x="151" y="90"/>
                    <a:pt x="151" y="90"/>
                  </a:cubicBezTo>
                  <a:cubicBezTo>
                    <a:pt x="121" y="112"/>
                    <a:pt x="92" y="137"/>
                    <a:pt x="69" y="160"/>
                  </a:cubicBezTo>
                  <a:cubicBezTo>
                    <a:pt x="71" y="170"/>
                    <a:pt x="78" y="177"/>
                    <a:pt x="90" y="181"/>
                  </a:cubicBezTo>
                  <a:cubicBezTo>
                    <a:pt x="103" y="169"/>
                    <a:pt x="127" y="150"/>
                    <a:pt x="141" y="139"/>
                  </a:cubicBezTo>
                  <a:cubicBezTo>
                    <a:pt x="143" y="145"/>
                    <a:pt x="143" y="145"/>
                    <a:pt x="143" y="145"/>
                  </a:cubicBezTo>
                  <a:cubicBezTo>
                    <a:pt x="129" y="158"/>
                    <a:pt x="108" y="175"/>
                    <a:pt x="96" y="192"/>
                  </a:cubicBezTo>
                  <a:cubicBezTo>
                    <a:pt x="118" y="210"/>
                    <a:pt x="118" y="210"/>
                    <a:pt x="118" y="210"/>
                  </a:cubicBezTo>
                  <a:cubicBezTo>
                    <a:pt x="128" y="207"/>
                    <a:pt x="143" y="192"/>
                    <a:pt x="158" y="178"/>
                  </a:cubicBezTo>
                  <a:cubicBezTo>
                    <a:pt x="161" y="181"/>
                    <a:pt x="161" y="181"/>
                    <a:pt x="161" y="181"/>
                  </a:cubicBezTo>
                  <a:cubicBezTo>
                    <a:pt x="157" y="187"/>
                    <a:pt x="140" y="206"/>
                    <a:pt x="139" y="214"/>
                  </a:cubicBezTo>
                  <a:cubicBezTo>
                    <a:pt x="145" y="217"/>
                    <a:pt x="152" y="221"/>
                    <a:pt x="158" y="225"/>
                  </a:cubicBezTo>
                  <a:cubicBezTo>
                    <a:pt x="167" y="219"/>
                    <a:pt x="186" y="201"/>
                    <a:pt x="193" y="193"/>
                  </a:cubicBezTo>
                  <a:cubicBezTo>
                    <a:pt x="196" y="195"/>
                    <a:pt x="196" y="195"/>
                    <a:pt x="196" y="195"/>
                  </a:cubicBezTo>
                  <a:cubicBezTo>
                    <a:pt x="194" y="199"/>
                    <a:pt x="186" y="211"/>
                    <a:pt x="185" y="222"/>
                  </a:cubicBezTo>
                  <a:cubicBezTo>
                    <a:pt x="191" y="226"/>
                    <a:pt x="198" y="230"/>
                    <a:pt x="204" y="234"/>
                  </a:cubicBezTo>
                  <a:cubicBezTo>
                    <a:pt x="211" y="229"/>
                    <a:pt x="218" y="223"/>
                    <a:pt x="223" y="217"/>
                  </a:cubicBezTo>
                  <a:cubicBezTo>
                    <a:pt x="227" y="213"/>
                    <a:pt x="227" y="213"/>
                    <a:pt x="227" y="213"/>
                  </a:cubicBezTo>
                  <a:cubicBezTo>
                    <a:pt x="212" y="188"/>
                    <a:pt x="212" y="188"/>
                    <a:pt x="212" y="188"/>
                  </a:cubicBezTo>
                  <a:cubicBezTo>
                    <a:pt x="217" y="169"/>
                    <a:pt x="240" y="147"/>
                    <a:pt x="258" y="139"/>
                  </a:cubicBezTo>
                  <a:cubicBezTo>
                    <a:pt x="285" y="144"/>
                    <a:pt x="285" y="144"/>
                    <a:pt x="285" y="144"/>
                  </a:cubicBezTo>
                  <a:cubicBezTo>
                    <a:pt x="310" y="114"/>
                    <a:pt x="310" y="114"/>
                    <a:pt x="310" y="114"/>
                  </a:cubicBezTo>
                  <a:cubicBezTo>
                    <a:pt x="320" y="126"/>
                    <a:pt x="320" y="126"/>
                    <a:pt x="320" y="126"/>
                  </a:cubicBezTo>
                  <a:cubicBezTo>
                    <a:pt x="357" y="96"/>
                    <a:pt x="357" y="96"/>
                    <a:pt x="357" y="96"/>
                  </a:cubicBezTo>
                  <a:cubicBezTo>
                    <a:pt x="280" y="0"/>
                    <a:pt x="280" y="0"/>
                    <a:pt x="280" y="0"/>
                  </a:cubicBezTo>
                  <a:close/>
                  <a:moveTo>
                    <a:pt x="291" y="151"/>
                  </a:moveTo>
                  <a:cubicBezTo>
                    <a:pt x="260" y="146"/>
                    <a:pt x="260" y="146"/>
                    <a:pt x="260" y="146"/>
                  </a:cubicBezTo>
                  <a:cubicBezTo>
                    <a:pt x="253" y="155"/>
                    <a:pt x="253" y="155"/>
                    <a:pt x="253" y="155"/>
                  </a:cubicBezTo>
                  <a:cubicBezTo>
                    <a:pt x="279" y="172"/>
                    <a:pt x="279" y="172"/>
                    <a:pt x="279" y="172"/>
                  </a:cubicBezTo>
                  <a:cubicBezTo>
                    <a:pt x="283" y="165"/>
                    <a:pt x="287" y="158"/>
                    <a:pt x="291" y="151"/>
                  </a:cubicBezTo>
                  <a:close/>
                  <a:moveTo>
                    <a:pt x="236" y="218"/>
                  </a:moveTo>
                  <a:cubicBezTo>
                    <a:pt x="242" y="213"/>
                    <a:pt x="248" y="207"/>
                    <a:pt x="254" y="201"/>
                  </a:cubicBezTo>
                  <a:cubicBezTo>
                    <a:pt x="229" y="183"/>
                    <a:pt x="229" y="183"/>
                    <a:pt x="229" y="183"/>
                  </a:cubicBezTo>
                  <a:cubicBezTo>
                    <a:pt x="220" y="190"/>
                    <a:pt x="220" y="190"/>
                    <a:pt x="220" y="190"/>
                  </a:cubicBezTo>
                  <a:lnTo>
                    <a:pt x="236" y="21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36" name="平行四边形 35"/>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p:cNvSpPr/>
          <p:nvPr/>
        </p:nvSpPr>
        <p:spPr>
          <a:xfrm>
            <a:off x="-481061" y="243840"/>
            <a:ext cx="3236618"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直接投入费用</a:t>
            </a:r>
            <a:endParaRPr lang="zh-CN" altLang="en-US" sz="1600" dirty="0"/>
          </a:p>
        </p:txBody>
      </p:sp>
      <p:sp>
        <p:nvSpPr>
          <p:cNvPr id="38" name="平行四边形 37"/>
          <p:cNvSpPr/>
          <p:nvPr/>
        </p:nvSpPr>
        <p:spPr>
          <a:xfrm>
            <a:off x="1947782" y="252198"/>
            <a:ext cx="7474005" cy="64893"/>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56"/>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true"/>
          </p:cNvPicPr>
          <p:nvPr/>
        </p:nvPicPr>
        <p:blipFill>
          <a:blip r:embed="rId1"/>
          <a:stretch>
            <a:fillRect/>
          </a:stretch>
        </p:blipFill>
        <p:spPr>
          <a:xfrm>
            <a:off x="1076742" y="658550"/>
            <a:ext cx="7019048" cy="397523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12"/>
          <p:cNvGrpSpPr/>
          <p:nvPr/>
        </p:nvGrpSpPr>
        <p:grpSpPr bwMode="auto">
          <a:xfrm>
            <a:off x="3201210" y="1273916"/>
            <a:ext cx="1598356" cy="1124737"/>
            <a:chOff x="0" y="0"/>
            <a:chExt cx="1624019" cy="1147515"/>
          </a:xfrm>
        </p:grpSpPr>
        <p:grpSp>
          <p:nvGrpSpPr>
            <p:cNvPr id="9" name="组合 7"/>
            <p:cNvGrpSpPr/>
            <p:nvPr/>
          </p:nvGrpSpPr>
          <p:grpSpPr bwMode="auto">
            <a:xfrm>
              <a:off x="0" y="0"/>
              <a:ext cx="1624019" cy="1147515"/>
              <a:chOff x="0" y="0"/>
              <a:chExt cx="2070437" cy="1462949"/>
            </a:xfrm>
          </p:grpSpPr>
          <p:sp>
            <p:nvSpPr>
              <p:cNvPr id="11" name="等腰三角形 6"/>
              <p:cNvSpPr/>
              <p:nvPr/>
            </p:nvSpPr>
            <p:spPr bwMode="auto">
              <a:xfrm>
                <a:off x="10120" y="900432"/>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2" name="右箭头 5"/>
              <p:cNvSpPr/>
              <p:nvPr/>
            </p:nvSpPr>
            <p:spPr bwMode="auto">
              <a:xfrm>
                <a:off x="0" y="0"/>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10" name="Freeform 6"/>
            <p:cNvSpPr>
              <a:spLocks noEditPoints="true"/>
            </p:cNvSpPr>
            <p:nvPr/>
          </p:nvSpPr>
          <p:spPr bwMode="auto">
            <a:xfrm>
              <a:off x="1055100" y="277244"/>
              <a:ext cx="282917" cy="367363"/>
            </a:xfrm>
            <a:custGeom>
              <a:avLst/>
              <a:gdLst>
                <a:gd name="T0" fmla="*/ 37196 w 251"/>
                <a:gd name="T1" fmla="*/ 335810 h 326"/>
                <a:gd name="T2" fmla="*/ 29306 w 251"/>
                <a:gd name="T3" fmla="*/ 202838 h 326"/>
                <a:gd name="T4" fmla="*/ 49595 w 251"/>
                <a:gd name="T5" fmla="*/ 169032 h 326"/>
                <a:gd name="T6" fmla="*/ 86791 w 251"/>
                <a:gd name="T7" fmla="*/ 158890 h 326"/>
                <a:gd name="T8" fmla="*/ 93554 w 251"/>
                <a:gd name="T9" fmla="*/ 191570 h 326"/>
                <a:gd name="T10" fmla="*/ 85664 w 251"/>
                <a:gd name="T11" fmla="*/ 200585 h 326"/>
                <a:gd name="T12" fmla="*/ 60867 w 251"/>
                <a:gd name="T13" fmla="*/ 221995 h 326"/>
                <a:gd name="T14" fmla="*/ 50722 w 251"/>
                <a:gd name="T15" fmla="*/ 335810 h 326"/>
                <a:gd name="T16" fmla="*/ 65375 w 251"/>
                <a:gd name="T17" fmla="*/ 334683 h 326"/>
                <a:gd name="T18" fmla="*/ 223178 w 251"/>
                <a:gd name="T19" fmla="*/ 236645 h 326"/>
                <a:gd name="T20" fmla="*/ 92427 w 251"/>
                <a:gd name="T21" fmla="*/ 103673 h 326"/>
                <a:gd name="T22" fmla="*/ 151039 w 251"/>
                <a:gd name="T23" fmla="*/ 52963 h 326"/>
                <a:gd name="T24" fmla="*/ 184854 w 251"/>
                <a:gd name="T25" fmla="*/ 103673 h 326"/>
                <a:gd name="T26" fmla="*/ 192744 w 251"/>
                <a:gd name="T27" fmla="*/ 28172 h 326"/>
                <a:gd name="T28" fmla="*/ 84537 w 251"/>
                <a:gd name="T29" fmla="*/ 23664 h 326"/>
                <a:gd name="T30" fmla="*/ 92427 w 251"/>
                <a:gd name="T31" fmla="*/ 103673 h 326"/>
                <a:gd name="T32" fmla="*/ 242339 w 251"/>
                <a:gd name="T33" fmla="*/ 350460 h 326"/>
                <a:gd name="T34" fmla="*/ 55231 w 251"/>
                <a:gd name="T35" fmla="*/ 367363 h 326"/>
                <a:gd name="T36" fmla="*/ 253611 w 251"/>
                <a:gd name="T37" fmla="*/ 202838 h 326"/>
                <a:gd name="T38" fmla="*/ 245721 w 251"/>
                <a:gd name="T39" fmla="*/ 335810 h 326"/>
                <a:gd name="T40" fmla="*/ 237831 w 251"/>
                <a:gd name="T41" fmla="*/ 232137 h 326"/>
                <a:gd name="T42" fmla="*/ 188236 w 251"/>
                <a:gd name="T43" fmla="*/ 221995 h 326"/>
                <a:gd name="T44" fmla="*/ 199507 w 251"/>
                <a:gd name="T45" fmla="*/ 199458 h 326"/>
                <a:gd name="T46" fmla="*/ 201762 w 251"/>
                <a:gd name="T47" fmla="*/ 192697 h 326"/>
                <a:gd name="T48" fmla="*/ 234449 w 251"/>
                <a:gd name="T49" fmla="*/ 167905 h 326"/>
                <a:gd name="T50" fmla="*/ 237831 w 251"/>
                <a:gd name="T51" fmla="*/ 171286 h 326"/>
                <a:gd name="T52" fmla="*/ 253611 w 251"/>
                <a:gd name="T53" fmla="*/ 202838 h 326"/>
                <a:gd name="T54" fmla="*/ 193871 w 251"/>
                <a:gd name="T55" fmla="*/ 200585 h 326"/>
                <a:gd name="T56" fmla="*/ 184854 w 251"/>
                <a:gd name="T57" fmla="*/ 185935 h 326"/>
                <a:gd name="T58" fmla="*/ 196126 w 251"/>
                <a:gd name="T59" fmla="*/ 158890 h 326"/>
                <a:gd name="T60" fmla="*/ 174710 w 251"/>
                <a:gd name="T61" fmla="*/ 163398 h 326"/>
                <a:gd name="T62" fmla="*/ 182600 w 251"/>
                <a:gd name="T63" fmla="*/ 221995 h 326"/>
                <a:gd name="T64" fmla="*/ 87918 w 251"/>
                <a:gd name="T65" fmla="*/ 187062 h 326"/>
                <a:gd name="T66" fmla="*/ 101444 w 251"/>
                <a:gd name="T67" fmla="*/ 189316 h 326"/>
                <a:gd name="T68" fmla="*/ 102572 w 251"/>
                <a:gd name="T69" fmla="*/ 221995 h 326"/>
                <a:gd name="T70" fmla="*/ 108207 w 251"/>
                <a:gd name="T71" fmla="*/ 163398 h 326"/>
                <a:gd name="T72" fmla="*/ 89046 w 251"/>
                <a:gd name="T73" fmla="*/ 158890 h 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 h="326">
                  <a:moveTo>
                    <a:pt x="45" y="298"/>
                  </a:moveTo>
                  <a:cubicBezTo>
                    <a:pt x="33" y="298"/>
                    <a:pt x="33" y="298"/>
                    <a:pt x="33" y="298"/>
                  </a:cubicBezTo>
                  <a:cubicBezTo>
                    <a:pt x="4" y="298"/>
                    <a:pt x="0" y="279"/>
                    <a:pt x="7" y="253"/>
                  </a:cubicBezTo>
                  <a:cubicBezTo>
                    <a:pt x="26" y="180"/>
                    <a:pt x="26" y="180"/>
                    <a:pt x="26" y="180"/>
                  </a:cubicBezTo>
                  <a:cubicBezTo>
                    <a:pt x="29" y="168"/>
                    <a:pt x="35" y="158"/>
                    <a:pt x="42" y="151"/>
                  </a:cubicBezTo>
                  <a:cubicBezTo>
                    <a:pt x="44" y="150"/>
                    <a:pt x="44" y="150"/>
                    <a:pt x="44" y="150"/>
                  </a:cubicBezTo>
                  <a:cubicBezTo>
                    <a:pt x="45" y="149"/>
                    <a:pt x="45" y="149"/>
                    <a:pt x="45" y="149"/>
                  </a:cubicBezTo>
                  <a:cubicBezTo>
                    <a:pt x="77" y="141"/>
                    <a:pt x="77" y="141"/>
                    <a:pt x="77" y="141"/>
                  </a:cubicBezTo>
                  <a:cubicBezTo>
                    <a:pt x="74" y="171"/>
                    <a:pt x="74" y="171"/>
                    <a:pt x="74" y="171"/>
                  </a:cubicBezTo>
                  <a:cubicBezTo>
                    <a:pt x="83" y="170"/>
                    <a:pt x="83" y="170"/>
                    <a:pt x="83" y="170"/>
                  </a:cubicBezTo>
                  <a:cubicBezTo>
                    <a:pt x="76" y="177"/>
                    <a:pt x="76" y="177"/>
                    <a:pt x="76" y="177"/>
                  </a:cubicBezTo>
                  <a:cubicBezTo>
                    <a:pt x="76" y="178"/>
                    <a:pt x="76" y="178"/>
                    <a:pt x="76" y="178"/>
                  </a:cubicBezTo>
                  <a:cubicBezTo>
                    <a:pt x="77" y="178"/>
                    <a:pt x="81" y="186"/>
                    <a:pt x="87" y="197"/>
                  </a:cubicBezTo>
                  <a:cubicBezTo>
                    <a:pt x="54" y="197"/>
                    <a:pt x="54" y="197"/>
                    <a:pt x="54" y="197"/>
                  </a:cubicBezTo>
                  <a:cubicBezTo>
                    <a:pt x="45" y="206"/>
                    <a:pt x="45" y="206"/>
                    <a:pt x="45" y="206"/>
                  </a:cubicBezTo>
                  <a:cubicBezTo>
                    <a:pt x="45" y="298"/>
                    <a:pt x="45" y="298"/>
                    <a:pt x="45" y="298"/>
                  </a:cubicBezTo>
                  <a:close/>
                  <a:moveTo>
                    <a:pt x="58" y="210"/>
                  </a:moveTo>
                  <a:cubicBezTo>
                    <a:pt x="58" y="297"/>
                    <a:pt x="58" y="297"/>
                    <a:pt x="58" y="297"/>
                  </a:cubicBezTo>
                  <a:cubicBezTo>
                    <a:pt x="198" y="297"/>
                    <a:pt x="198" y="297"/>
                    <a:pt x="198" y="297"/>
                  </a:cubicBezTo>
                  <a:cubicBezTo>
                    <a:pt x="198" y="210"/>
                    <a:pt x="198" y="210"/>
                    <a:pt x="198" y="210"/>
                  </a:cubicBezTo>
                  <a:cubicBezTo>
                    <a:pt x="58" y="210"/>
                    <a:pt x="58" y="210"/>
                    <a:pt x="58" y="210"/>
                  </a:cubicBezTo>
                  <a:close/>
                  <a:moveTo>
                    <a:pt x="82" y="92"/>
                  </a:moveTo>
                  <a:cubicBezTo>
                    <a:pt x="80" y="74"/>
                    <a:pt x="79" y="66"/>
                    <a:pt x="85" y="48"/>
                  </a:cubicBezTo>
                  <a:cubicBezTo>
                    <a:pt x="96" y="56"/>
                    <a:pt x="123" y="52"/>
                    <a:pt x="134" y="47"/>
                  </a:cubicBezTo>
                  <a:cubicBezTo>
                    <a:pt x="140" y="56"/>
                    <a:pt x="151" y="58"/>
                    <a:pt x="161" y="55"/>
                  </a:cubicBezTo>
                  <a:cubicBezTo>
                    <a:pt x="164" y="70"/>
                    <a:pt x="164" y="72"/>
                    <a:pt x="164" y="92"/>
                  </a:cubicBezTo>
                  <a:cubicBezTo>
                    <a:pt x="164" y="92"/>
                    <a:pt x="175" y="82"/>
                    <a:pt x="177" y="74"/>
                  </a:cubicBezTo>
                  <a:cubicBezTo>
                    <a:pt x="179" y="65"/>
                    <a:pt x="175" y="32"/>
                    <a:pt x="171" y="25"/>
                  </a:cubicBezTo>
                  <a:cubicBezTo>
                    <a:pt x="167" y="14"/>
                    <a:pt x="154" y="6"/>
                    <a:pt x="132" y="9"/>
                  </a:cubicBezTo>
                  <a:cubicBezTo>
                    <a:pt x="111" y="0"/>
                    <a:pt x="86" y="9"/>
                    <a:pt x="75" y="21"/>
                  </a:cubicBezTo>
                  <a:cubicBezTo>
                    <a:pt x="71" y="27"/>
                    <a:pt x="65" y="74"/>
                    <a:pt x="70" y="81"/>
                  </a:cubicBezTo>
                  <a:cubicBezTo>
                    <a:pt x="76" y="88"/>
                    <a:pt x="82" y="92"/>
                    <a:pt x="82" y="92"/>
                  </a:cubicBezTo>
                  <a:close/>
                  <a:moveTo>
                    <a:pt x="40" y="311"/>
                  </a:moveTo>
                  <a:cubicBezTo>
                    <a:pt x="215" y="311"/>
                    <a:pt x="215" y="311"/>
                    <a:pt x="215" y="311"/>
                  </a:cubicBezTo>
                  <a:cubicBezTo>
                    <a:pt x="205" y="326"/>
                    <a:pt x="205" y="326"/>
                    <a:pt x="205" y="326"/>
                  </a:cubicBezTo>
                  <a:cubicBezTo>
                    <a:pt x="49" y="326"/>
                    <a:pt x="49" y="326"/>
                    <a:pt x="49" y="326"/>
                  </a:cubicBezTo>
                  <a:cubicBezTo>
                    <a:pt x="40" y="311"/>
                    <a:pt x="40" y="311"/>
                    <a:pt x="40" y="311"/>
                  </a:cubicBezTo>
                  <a:close/>
                  <a:moveTo>
                    <a:pt x="225" y="180"/>
                  </a:moveTo>
                  <a:cubicBezTo>
                    <a:pt x="244" y="253"/>
                    <a:pt x="244" y="253"/>
                    <a:pt x="244" y="253"/>
                  </a:cubicBezTo>
                  <a:cubicBezTo>
                    <a:pt x="251" y="279"/>
                    <a:pt x="248" y="298"/>
                    <a:pt x="218" y="298"/>
                  </a:cubicBezTo>
                  <a:cubicBezTo>
                    <a:pt x="211" y="298"/>
                    <a:pt x="211" y="298"/>
                    <a:pt x="211" y="298"/>
                  </a:cubicBezTo>
                  <a:cubicBezTo>
                    <a:pt x="211" y="206"/>
                    <a:pt x="211" y="206"/>
                    <a:pt x="211" y="206"/>
                  </a:cubicBezTo>
                  <a:cubicBezTo>
                    <a:pt x="201" y="197"/>
                    <a:pt x="201" y="197"/>
                    <a:pt x="201" y="197"/>
                  </a:cubicBezTo>
                  <a:cubicBezTo>
                    <a:pt x="167" y="197"/>
                    <a:pt x="167" y="197"/>
                    <a:pt x="167" y="197"/>
                  </a:cubicBezTo>
                  <a:cubicBezTo>
                    <a:pt x="172" y="186"/>
                    <a:pt x="177" y="178"/>
                    <a:pt x="177" y="178"/>
                  </a:cubicBezTo>
                  <a:cubicBezTo>
                    <a:pt x="177" y="177"/>
                    <a:pt x="177" y="177"/>
                    <a:pt x="177" y="177"/>
                  </a:cubicBezTo>
                  <a:cubicBezTo>
                    <a:pt x="170" y="170"/>
                    <a:pt x="170" y="170"/>
                    <a:pt x="170" y="170"/>
                  </a:cubicBezTo>
                  <a:cubicBezTo>
                    <a:pt x="179" y="171"/>
                    <a:pt x="179" y="171"/>
                    <a:pt x="179" y="171"/>
                  </a:cubicBezTo>
                  <a:cubicBezTo>
                    <a:pt x="177" y="142"/>
                    <a:pt x="177" y="142"/>
                    <a:pt x="177" y="142"/>
                  </a:cubicBezTo>
                  <a:cubicBezTo>
                    <a:pt x="208" y="149"/>
                    <a:pt x="208" y="149"/>
                    <a:pt x="208" y="149"/>
                  </a:cubicBezTo>
                  <a:cubicBezTo>
                    <a:pt x="210" y="150"/>
                    <a:pt x="210" y="150"/>
                    <a:pt x="210" y="150"/>
                  </a:cubicBezTo>
                  <a:cubicBezTo>
                    <a:pt x="211" y="152"/>
                    <a:pt x="211" y="152"/>
                    <a:pt x="211" y="152"/>
                  </a:cubicBezTo>
                  <a:cubicBezTo>
                    <a:pt x="218" y="160"/>
                    <a:pt x="222" y="170"/>
                    <a:pt x="224" y="180"/>
                  </a:cubicBezTo>
                  <a:cubicBezTo>
                    <a:pt x="225" y="180"/>
                    <a:pt x="225" y="180"/>
                    <a:pt x="225" y="180"/>
                  </a:cubicBezTo>
                  <a:close/>
                  <a:moveTo>
                    <a:pt x="162" y="197"/>
                  </a:moveTo>
                  <a:cubicBezTo>
                    <a:pt x="167" y="188"/>
                    <a:pt x="171" y="181"/>
                    <a:pt x="172" y="178"/>
                  </a:cubicBezTo>
                  <a:cubicBezTo>
                    <a:pt x="163" y="168"/>
                    <a:pt x="163" y="168"/>
                    <a:pt x="163" y="168"/>
                  </a:cubicBezTo>
                  <a:cubicBezTo>
                    <a:pt x="164" y="165"/>
                    <a:pt x="164" y="165"/>
                    <a:pt x="164" y="165"/>
                  </a:cubicBezTo>
                  <a:cubicBezTo>
                    <a:pt x="175" y="166"/>
                    <a:pt x="175" y="166"/>
                    <a:pt x="175" y="166"/>
                  </a:cubicBezTo>
                  <a:cubicBezTo>
                    <a:pt x="174" y="141"/>
                    <a:pt x="174" y="141"/>
                    <a:pt x="174" y="141"/>
                  </a:cubicBezTo>
                  <a:cubicBezTo>
                    <a:pt x="164" y="138"/>
                    <a:pt x="164" y="138"/>
                    <a:pt x="164" y="138"/>
                  </a:cubicBezTo>
                  <a:cubicBezTo>
                    <a:pt x="155" y="145"/>
                    <a:pt x="155" y="145"/>
                    <a:pt x="155" y="145"/>
                  </a:cubicBezTo>
                  <a:cubicBezTo>
                    <a:pt x="133" y="197"/>
                    <a:pt x="133" y="197"/>
                    <a:pt x="133" y="197"/>
                  </a:cubicBezTo>
                  <a:cubicBezTo>
                    <a:pt x="162" y="197"/>
                    <a:pt x="162" y="197"/>
                    <a:pt x="162" y="197"/>
                  </a:cubicBezTo>
                  <a:close/>
                  <a:moveTo>
                    <a:pt x="79" y="141"/>
                  </a:moveTo>
                  <a:cubicBezTo>
                    <a:pt x="78" y="166"/>
                    <a:pt x="78" y="166"/>
                    <a:pt x="78" y="166"/>
                  </a:cubicBezTo>
                  <a:cubicBezTo>
                    <a:pt x="89" y="165"/>
                    <a:pt x="89" y="165"/>
                    <a:pt x="89" y="165"/>
                  </a:cubicBezTo>
                  <a:cubicBezTo>
                    <a:pt x="90" y="168"/>
                    <a:pt x="90" y="168"/>
                    <a:pt x="90" y="168"/>
                  </a:cubicBezTo>
                  <a:cubicBezTo>
                    <a:pt x="81" y="178"/>
                    <a:pt x="81" y="178"/>
                    <a:pt x="81" y="178"/>
                  </a:cubicBezTo>
                  <a:cubicBezTo>
                    <a:pt x="82" y="181"/>
                    <a:pt x="86" y="188"/>
                    <a:pt x="91" y="197"/>
                  </a:cubicBezTo>
                  <a:cubicBezTo>
                    <a:pt x="121" y="197"/>
                    <a:pt x="121" y="197"/>
                    <a:pt x="121" y="197"/>
                  </a:cubicBezTo>
                  <a:cubicBezTo>
                    <a:pt x="96" y="145"/>
                    <a:pt x="96" y="145"/>
                    <a:pt x="96" y="145"/>
                  </a:cubicBezTo>
                  <a:cubicBezTo>
                    <a:pt x="88" y="138"/>
                    <a:pt x="88" y="138"/>
                    <a:pt x="88" y="138"/>
                  </a:cubicBezTo>
                  <a:lnTo>
                    <a:pt x="79" y="1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13" name="组合 13"/>
          <p:cNvGrpSpPr/>
          <p:nvPr/>
        </p:nvGrpSpPr>
        <p:grpSpPr bwMode="auto">
          <a:xfrm>
            <a:off x="4815190" y="1451260"/>
            <a:ext cx="1129629" cy="1591433"/>
            <a:chOff x="0" y="0"/>
            <a:chExt cx="1147515" cy="1624019"/>
          </a:xfrm>
        </p:grpSpPr>
        <p:grpSp>
          <p:nvGrpSpPr>
            <p:cNvPr id="14" name="组合 16"/>
            <p:cNvGrpSpPr/>
            <p:nvPr/>
          </p:nvGrpSpPr>
          <p:grpSpPr bwMode="auto">
            <a:xfrm rot="5400000">
              <a:off x="-238252" y="238252"/>
              <a:ext cx="1624019" cy="1147515"/>
              <a:chOff x="0" y="0"/>
              <a:chExt cx="2070437" cy="1462949"/>
            </a:xfrm>
          </p:grpSpPr>
          <p:sp>
            <p:nvSpPr>
              <p:cNvPr id="16" name="等腰三角形 6"/>
              <p:cNvSpPr/>
              <p:nvPr/>
            </p:nvSpPr>
            <p:spPr bwMode="auto">
              <a:xfrm>
                <a:off x="10119" y="898409"/>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262626"/>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083473"/>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15" name="Freeform 11"/>
            <p:cNvSpPr>
              <a:spLocks noEditPoints="true"/>
            </p:cNvSpPr>
            <p:nvPr/>
          </p:nvSpPr>
          <p:spPr bwMode="auto">
            <a:xfrm>
              <a:off x="511104" y="1045227"/>
              <a:ext cx="350967" cy="288563"/>
            </a:xfrm>
            <a:custGeom>
              <a:avLst/>
              <a:gdLst>
                <a:gd name="T0" fmla="*/ 97875 w 355"/>
                <a:gd name="T1" fmla="*/ 169975 h 292"/>
                <a:gd name="T2" fmla="*/ 57341 w 355"/>
                <a:gd name="T3" fmla="*/ 188752 h 292"/>
                <a:gd name="T4" fmla="*/ 0 w 355"/>
                <a:gd name="T5" fmla="*/ 153176 h 292"/>
                <a:gd name="T6" fmla="*/ 55364 w 355"/>
                <a:gd name="T7" fmla="*/ 75105 h 292"/>
                <a:gd name="T8" fmla="*/ 64262 w 355"/>
                <a:gd name="T9" fmla="*/ 75105 h 292"/>
                <a:gd name="T10" fmla="*/ 98864 w 355"/>
                <a:gd name="T11" fmla="*/ 72141 h 292"/>
                <a:gd name="T12" fmla="*/ 132478 w 355"/>
                <a:gd name="T13" fmla="*/ 79058 h 292"/>
                <a:gd name="T14" fmla="*/ 317353 w 355"/>
                <a:gd name="T15" fmla="*/ 79058 h 292"/>
                <a:gd name="T16" fmla="*/ 132478 w 355"/>
                <a:gd name="T17" fmla="*/ 130446 h 292"/>
                <a:gd name="T18" fmla="*/ 326251 w 355"/>
                <a:gd name="T19" fmla="*/ 211481 h 292"/>
                <a:gd name="T20" fmla="*/ 350967 w 355"/>
                <a:gd name="T21" fmla="*/ 79058 h 292"/>
                <a:gd name="T22" fmla="*/ 231342 w 355"/>
                <a:gd name="T23" fmla="*/ 160093 h 292"/>
                <a:gd name="T24" fmla="*/ 237273 w 355"/>
                <a:gd name="T25" fmla="*/ 177881 h 292"/>
                <a:gd name="T26" fmla="*/ 223433 w 355"/>
                <a:gd name="T27" fmla="*/ 93882 h 292"/>
                <a:gd name="T28" fmla="*/ 220467 w 355"/>
                <a:gd name="T29" fmla="*/ 112658 h 292"/>
                <a:gd name="T30" fmla="*/ 192785 w 355"/>
                <a:gd name="T31" fmla="*/ 128470 h 292"/>
                <a:gd name="T32" fmla="*/ 174001 w 355"/>
                <a:gd name="T33" fmla="*/ 140329 h 292"/>
                <a:gd name="T34" fmla="*/ 179932 w 355"/>
                <a:gd name="T35" fmla="*/ 163058 h 292"/>
                <a:gd name="T36" fmla="*/ 229364 w 355"/>
                <a:gd name="T37" fmla="*/ 154164 h 292"/>
                <a:gd name="T38" fmla="*/ 251114 w 355"/>
                <a:gd name="T39" fmla="*/ 108705 h 292"/>
                <a:gd name="T40" fmla="*/ 176966 w 355"/>
                <a:gd name="T41" fmla="*/ 169975 h 292"/>
                <a:gd name="T42" fmla="*/ 165103 w 355"/>
                <a:gd name="T43" fmla="*/ 177881 h 292"/>
                <a:gd name="T44" fmla="*/ 171035 w 355"/>
                <a:gd name="T45" fmla="*/ 177881 h 292"/>
                <a:gd name="T46" fmla="*/ 192785 w 355"/>
                <a:gd name="T47" fmla="*/ 168987 h 292"/>
                <a:gd name="T48" fmla="*/ 197728 w 355"/>
                <a:gd name="T49" fmla="*/ 177881 h 292"/>
                <a:gd name="T50" fmla="*/ 204648 w 355"/>
                <a:gd name="T51" fmla="*/ 177881 h 292"/>
                <a:gd name="T52" fmla="*/ 215523 w 355"/>
                <a:gd name="T53" fmla="*/ 163058 h 292"/>
                <a:gd name="T54" fmla="*/ 220467 w 355"/>
                <a:gd name="T55" fmla="*/ 165034 h 292"/>
                <a:gd name="T56" fmla="*/ 281762 w 355"/>
                <a:gd name="T57" fmla="*/ 121552 h 292"/>
                <a:gd name="T58" fmla="*/ 309444 w 355"/>
                <a:gd name="T59" fmla="*/ 160093 h 292"/>
                <a:gd name="T60" fmla="*/ 281762 w 355"/>
                <a:gd name="T61" fmla="*/ 178870 h 292"/>
                <a:gd name="T62" fmla="*/ 253092 w 355"/>
                <a:gd name="T63" fmla="*/ 146258 h 292"/>
                <a:gd name="T64" fmla="*/ 276819 w 355"/>
                <a:gd name="T65" fmla="*/ 124517 h 292"/>
                <a:gd name="T66" fmla="*/ 280774 w 355"/>
                <a:gd name="T67" fmla="*/ 121552 h 292"/>
                <a:gd name="T68" fmla="*/ 302524 w 355"/>
                <a:gd name="T69" fmla="*/ 160093 h 292"/>
                <a:gd name="T70" fmla="*/ 281762 w 355"/>
                <a:gd name="T71" fmla="*/ 173928 h 292"/>
                <a:gd name="T72" fmla="*/ 290660 w 355"/>
                <a:gd name="T73" fmla="*/ 128470 h 292"/>
                <a:gd name="T74" fmla="*/ 297580 w 355"/>
                <a:gd name="T75" fmla="*/ 132423 h 292"/>
                <a:gd name="T76" fmla="*/ 270887 w 355"/>
                <a:gd name="T77" fmla="*/ 170964 h 292"/>
                <a:gd name="T78" fmla="*/ 270887 w 355"/>
                <a:gd name="T79" fmla="*/ 170964 h 292"/>
                <a:gd name="T80" fmla="*/ 305490 w 355"/>
                <a:gd name="T81" fmla="*/ 150211 h 292"/>
                <a:gd name="T82" fmla="*/ 261989 w 355"/>
                <a:gd name="T83" fmla="*/ 163058 h 292"/>
                <a:gd name="T84" fmla="*/ 261001 w 355"/>
                <a:gd name="T85" fmla="*/ 161081 h 292"/>
                <a:gd name="T86" fmla="*/ 261001 w 355"/>
                <a:gd name="T87" fmla="*/ 161081 h 292"/>
                <a:gd name="T88" fmla="*/ 303512 w 355"/>
                <a:gd name="T89" fmla="*/ 141317 h 292"/>
                <a:gd name="T90" fmla="*/ 259024 w 355"/>
                <a:gd name="T91" fmla="*/ 155152 h 292"/>
                <a:gd name="T92" fmla="*/ 284728 w 355"/>
                <a:gd name="T93" fmla="*/ 147246 h 292"/>
                <a:gd name="T94" fmla="*/ 284728 w 355"/>
                <a:gd name="T95" fmla="*/ 147246 h 292"/>
                <a:gd name="T96" fmla="*/ 263967 w 355"/>
                <a:gd name="T97" fmla="*/ 150211 h 292"/>
                <a:gd name="T98" fmla="*/ 299558 w 355"/>
                <a:gd name="T99" fmla="*/ 134399 h 292"/>
                <a:gd name="T100" fmla="*/ 282751 w 355"/>
                <a:gd name="T101" fmla="*/ 126493 h 292"/>
                <a:gd name="T102" fmla="*/ 255069 w 355"/>
                <a:gd name="T103" fmla="*/ 121552 h 292"/>
                <a:gd name="T104" fmla="*/ 274842 w 355"/>
                <a:gd name="T105" fmla="*/ 138352 h 292"/>
                <a:gd name="T106" fmla="*/ 248148 w 355"/>
                <a:gd name="T107" fmla="*/ 135387 h 292"/>
                <a:gd name="T108" fmla="*/ 254080 w 355"/>
                <a:gd name="T109" fmla="*/ 133411 h 292"/>
                <a:gd name="T110" fmla="*/ 278796 w 355"/>
                <a:gd name="T111" fmla="*/ 281645 h 292"/>
                <a:gd name="T112" fmla="*/ 207614 w 355"/>
                <a:gd name="T113" fmla="*/ 250022 h 292"/>
                <a:gd name="T114" fmla="*/ 224421 w 355"/>
                <a:gd name="T115" fmla="*/ 223340 h 292"/>
                <a:gd name="T116" fmla="*/ 224421 w 355"/>
                <a:gd name="T117" fmla="*/ 223340 h 292"/>
                <a:gd name="T118" fmla="*/ 77114 w 355"/>
                <a:gd name="T119" fmla="*/ 44470 h 2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5" h="292">
                  <a:moveTo>
                    <a:pt x="165" y="123"/>
                  </a:moveTo>
                  <a:cubicBezTo>
                    <a:pt x="159" y="133"/>
                    <a:pt x="159" y="133"/>
                    <a:pt x="159" y="133"/>
                  </a:cubicBezTo>
                  <a:cubicBezTo>
                    <a:pt x="105" y="116"/>
                    <a:pt x="105" y="116"/>
                    <a:pt x="105" y="116"/>
                  </a:cubicBezTo>
                  <a:cubicBezTo>
                    <a:pt x="99" y="172"/>
                    <a:pt x="99" y="172"/>
                    <a:pt x="99" y="172"/>
                  </a:cubicBezTo>
                  <a:cubicBezTo>
                    <a:pt x="101" y="212"/>
                    <a:pt x="97" y="252"/>
                    <a:pt x="99" y="292"/>
                  </a:cubicBezTo>
                  <a:cubicBezTo>
                    <a:pt x="88" y="292"/>
                    <a:pt x="84" y="292"/>
                    <a:pt x="73" y="292"/>
                  </a:cubicBezTo>
                  <a:cubicBezTo>
                    <a:pt x="71" y="258"/>
                    <a:pt x="67" y="224"/>
                    <a:pt x="65" y="191"/>
                  </a:cubicBezTo>
                  <a:cubicBezTo>
                    <a:pt x="60" y="191"/>
                    <a:pt x="63" y="191"/>
                    <a:pt x="58" y="191"/>
                  </a:cubicBezTo>
                  <a:cubicBezTo>
                    <a:pt x="56" y="224"/>
                    <a:pt x="49" y="258"/>
                    <a:pt x="48" y="292"/>
                  </a:cubicBezTo>
                  <a:cubicBezTo>
                    <a:pt x="37" y="292"/>
                    <a:pt x="32" y="292"/>
                    <a:pt x="21" y="292"/>
                  </a:cubicBezTo>
                  <a:cubicBezTo>
                    <a:pt x="24" y="252"/>
                    <a:pt x="20" y="212"/>
                    <a:pt x="22" y="172"/>
                  </a:cubicBezTo>
                  <a:cubicBezTo>
                    <a:pt x="15" y="167"/>
                    <a:pt x="7" y="161"/>
                    <a:pt x="0" y="155"/>
                  </a:cubicBezTo>
                  <a:cubicBezTo>
                    <a:pt x="3" y="127"/>
                    <a:pt x="7" y="99"/>
                    <a:pt x="17" y="73"/>
                  </a:cubicBezTo>
                  <a:cubicBezTo>
                    <a:pt x="23" y="73"/>
                    <a:pt x="29" y="73"/>
                    <a:pt x="35" y="73"/>
                  </a:cubicBezTo>
                  <a:cubicBezTo>
                    <a:pt x="52" y="101"/>
                    <a:pt x="52" y="101"/>
                    <a:pt x="52" y="101"/>
                  </a:cubicBezTo>
                  <a:cubicBezTo>
                    <a:pt x="56" y="76"/>
                    <a:pt x="56" y="76"/>
                    <a:pt x="56" y="76"/>
                  </a:cubicBezTo>
                  <a:cubicBezTo>
                    <a:pt x="55" y="76"/>
                    <a:pt x="55" y="76"/>
                    <a:pt x="55" y="76"/>
                  </a:cubicBezTo>
                  <a:cubicBezTo>
                    <a:pt x="55" y="69"/>
                    <a:pt x="55" y="69"/>
                    <a:pt x="55" y="69"/>
                  </a:cubicBezTo>
                  <a:cubicBezTo>
                    <a:pt x="65" y="69"/>
                    <a:pt x="65" y="69"/>
                    <a:pt x="65" y="69"/>
                  </a:cubicBezTo>
                  <a:cubicBezTo>
                    <a:pt x="65" y="76"/>
                    <a:pt x="65" y="76"/>
                    <a:pt x="65" y="76"/>
                  </a:cubicBezTo>
                  <a:cubicBezTo>
                    <a:pt x="64" y="76"/>
                    <a:pt x="64" y="76"/>
                    <a:pt x="64" y="76"/>
                  </a:cubicBezTo>
                  <a:cubicBezTo>
                    <a:pt x="70" y="101"/>
                    <a:pt x="70" y="101"/>
                    <a:pt x="70" y="101"/>
                  </a:cubicBezTo>
                  <a:cubicBezTo>
                    <a:pt x="85" y="73"/>
                    <a:pt x="85" y="73"/>
                    <a:pt x="85" y="73"/>
                  </a:cubicBezTo>
                  <a:cubicBezTo>
                    <a:pt x="90" y="73"/>
                    <a:pt x="95" y="73"/>
                    <a:pt x="100" y="73"/>
                  </a:cubicBezTo>
                  <a:cubicBezTo>
                    <a:pt x="126" y="90"/>
                    <a:pt x="135" y="92"/>
                    <a:pt x="165" y="123"/>
                  </a:cubicBezTo>
                  <a:close/>
                  <a:moveTo>
                    <a:pt x="120" y="46"/>
                  </a:moveTo>
                  <a:cubicBezTo>
                    <a:pt x="120" y="80"/>
                    <a:pt x="120" y="80"/>
                    <a:pt x="120" y="80"/>
                  </a:cubicBezTo>
                  <a:cubicBezTo>
                    <a:pt x="134" y="80"/>
                    <a:pt x="134" y="80"/>
                    <a:pt x="134" y="80"/>
                  </a:cubicBezTo>
                  <a:cubicBezTo>
                    <a:pt x="134" y="87"/>
                    <a:pt x="134" y="87"/>
                    <a:pt x="134" y="87"/>
                  </a:cubicBezTo>
                  <a:cubicBezTo>
                    <a:pt x="151" y="100"/>
                    <a:pt x="151" y="100"/>
                    <a:pt x="151" y="100"/>
                  </a:cubicBezTo>
                  <a:cubicBezTo>
                    <a:pt x="151" y="80"/>
                    <a:pt x="151" y="80"/>
                    <a:pt x="151" y="80"/>
                  </a:cubicBezTo>
                  <a:cubicBezTo>
                    <a:pt x="321" y="80"/>
                    <a:pt x="321" y="80"/>
                    <a:pt x="321" y="80"/>
                  </a:cubicBezTo>
                  <a:cubicBezTo>
                    <a:pt x="321" y="196"/>
                    <a:pt x="321" y="196"/>
                    <a:pt x="321" y="196"/>
                  </a:cubicBezTo>
                  <a:cubicBezTo>
                    <a:pt x="151" y="196"/>
                    <a:pt x="151" y="196"/>
                    <a:pt x="151" y="196"/>
                  </a:cubicBezTo>
                  <a:cubicBezTo>
                    <a:pt x="151" y="137"/>
                    <a:pt x="151" y="137"/>
                    <a:pt x="151" y="137"/>
                  </a:cubicBezTo>
                  <a:cubicBezTo>
                    <a:pt x="134" y="132"/>
                    <a:pt x="134" y="132"/>
                    <a:pt x="134" y="132"/>
                  </a:cubicBezTo>
                  <a:cubicBezTo>
                    <a:pt x="134" y="205"/>
                    <a:pt x="134" y="205"/>
                    <a:pt x="134" y="205"/>
                  </a:cubicBezTo>
                  <a:cubicBezTo>
                    <a:pt x="134" y="214"/>
                    <a:pt x="134" y="214"/>
                    <a:pt x="134" y="214"/>
                  </a:cubicBezTo>
                  <a:cubicBezTo>
                    <a:pt x="142" y="214"/>
                    <a:pt x="142" y="214"/>
                    <a:pt x="142" y="214"/>
                  </a:cubicBezTo>
                  <a:cubicBezTo>
                    <a:pt x="330" y="214"/>
                    <a:pt x="330" y="214"/>
                    <a:pt x="330" y="214"/>
                  </a:cubicBezTo>
                  <a:cubicBezTo>
                    <a:pt x="338" y="214"/>
                    <a:pt x="338" y="214"/>
                    <a:pt x="338" y="214"/>
                  </a:cubicBezTo>
                  <a:cubicBezTo>
                    <a:pt x="338" y="205"/>
                    <a:pt x="338" y="205"/>
                    <a:pt x="338" y="205"/>
                  </a:cubicBezTo>
                  <a:cubicBezTo>
                    <a:pt x="338" y="80"/>
                    <a:pt x="338" y="80"/>
                    <a:pt x="338" y="80"/>
                  </a:cubicBezTo>
                  <a:cubicBezTo>
                    <a:pt x="355" y="80"/>
                    <a:pt x="355" y="80"/>
                    <a:pt x="355" y="80"/>
                  </a:cubicBezTo>
                  <a:cubicBezTo>
                    <a:pt x="355" y="46"/>
                    <a:pt x="355" y="46"/>
                    <a:pt x="355" y="46"/>
                  </a:cubicBezTo>
                  <a:cubicBezTo>
                    <a:pt x="120" y="46"/>
                    <a:pt x="120" y="46"/>
                    <a:pt x="120" y="46"/>
                  </a:cubicBezTo>
                  <a:close/>
                  <a:moveTo>
                    <a:pt x="234" y="180"/>
                  </a:moveTo>
                  <a:cubicBezTo>
                    <a:pt x="234" y="162"/>
                    <a:pt x="234" y="162"/>
                    <a:pt x="234" y="162"/>
                  </a:cubicBezTo>
                  <a:cubicBezTo>
                    <a:pt x="236" y="161"/>
                    <a:pt x="236" y="161"/>
                    <a:pt x="236" y="161"/>
                  </a:cubicBezTo>
                  <a:cubicBezTo>
                    <a:pt x="238" y="137"/>
                    <a:pt x="238" y="137"/>
                    <a:pt x="238" y="137"/>
                  </a:cubicBezTo>
                  <a:cubicBezTo>
                    <a:pt x="240" y="136"/>
                    <a:pt x="240" y="136"/>
                    <a:pt x="240" y="136"/>
                  </a:cubicBezTo>
                  <a:cubicBezTo>
                    <a:pt x="240" y="180"/>
                    <a:pt x="240" y="180"/>
                    <a:pt x="240" y="180"/>
                  </a:cubicBezTo>
                  <a:cubicBezTo>
                    <a:pt x="234" y="180"/>
                    <a:pt x="234" y="180"/>
                    <a:pt x="234" y="180"/>
                  </a:cubicBezTo>
                  <a:close/>
                  <a:moveTo>
                    <a:pt x="263" y="94"/>
                  </a:moveTo>
                  <a:cubicBezTo>
                    <a:pt x="244" y="94"/>
                    <a:pt x="244" y="94"/>
                    <a:pt x="244" y="94"/>
                  </a:cubicBezTo>
                  <a:cubicBezTo>
                    <a:pt x="226" y="95"/>
                    <a:pt x="226" y="95"/>
                    <a:pt x="226" y="95"/>
                  </a:cubicBezTo>
                  <a:cubicBezTo>
                    <a:pt x="232" y="105"/>
                    <a:pt x="232" y="105"/>
                    <a:pt x="232" y="105"/>
                  </a:cubicBezTo>
                  <a:cubicBezTo>
                    <a:pt x="225" y="110"/>
                    <a:pt x="225" y="110"/>
                    <a:pt x="225" y="110"/>
                  </a:cubicBezTo>
                  <a:cubicBezTo>
                    <a:pt x="223" y="111"/>
                    <a:pt x="223" y="111"/>
                    <a:pt x="223" y="111"/>
                  </a:cubicBezTo>
                  <a:cubicBezTo>
                    <a:pt x="223" y="114"/>
                    <a:pt x="223" y="114"/>
                    <a:pt x="223" y="114"/>
                  </a:cubicBezTo>
                  <a:cubicBezTo>
                    <a:pt x="221" y="143"/>
                    <a:pt x="221" y="143"/>
                    <a:pt x="221" y="143"/>
                  </a:cubicBezTo>
                  <a:cubicBezTo>
                    <a:pt x="205" y="128"/>
                    <a:pt x="205" y="128"/>
                    <a:pt x="205" y="128"/>
                  </a:cubicBezTo>
                  <a:cubicBezTo>
                    <a:pt x="199" y="122"/>
                    <a:pt x="199" y="122"/>
                    <a:pt x="199" y="122"/>
                  </a:cubicBezTo>
                  <a:cubicBezTo>
                    <a:pt x="195" y="130"/>
                    <a:pt x="195" y="130"/>
                    <a:pt x="195" y="130"/>
                  </a:cubicBezTo>
                  <a:cubicBezTo>
                    <a:pt x="186" y="149"/>
                    <a:pt x="186" y="149"/>
                    <a:pt x="186" y="149"/>
                  </a:cubicBezTo>
                  <a:cubicBezTo>
                    <a:pt x="183" y="145"/>
                    <a:pt x="183" y="145"/>
                    <a:pt x="183" y="145"/>
                  </a:cubicBezTo>
                  <a:cubicBezTo>
                    <a:pt x="180" y="141"/>
                    <a:pt x="180" y="141"/>
                    <a:pt x="180" y="141"/>
                  </a:cubicBezTo>
                  <a:cubicBezTo>
                    <a:pt x="176" y="142"/>
                    <a:pt x="176" y="142"/>
                    <a:pt x="176" y="142"/>
                  </a:cubicBezTo>
                  <a:cubicBezTo>
                    <a:pt x="157" y="148"/>
                    <a:pt x="157" y="148"/>
                    <a:pt x="157" y="148"/>
                  </a:cubicBezTo>
                  <a:cubicBezTo>
                    <a:pt x="160" y="159"/>
                    <a:pt x="160" y="159"/>
                    <a:pt x="160" y="159"/>
                  </a:cubicBezTo>
                  <a:cubicBezTo>
                    <a:pt x="175" y="155"/>
                    <a:pt x="175" y="155"/>
                    <a:pt x="175" y="155"/>
                  </a:cubicBezTo>
                  <a:cubicBezTo>
                    <a:pt x="182" y="165"/>
                    <a:pt x="182" y="165"/>
                    <a:pt x="182" y="165"/>
                  </a:cubicBezTo>
                  <a:cubicBezTo>
                    <a:pt x="192" y="164"/>
                    <a:pt x="192" y="164"/>
                    <a:pt x="192" y="164"/>
                  </a:cubicBezTo>
                  <a:cubicBezTo>
                    <a:pt x="203" y="142"/>
                    <a:pt x="203" y="142"/>
                    <a:pt x="203" y="142"/>
                  </a:cubicBezTo>
                  <a:cubicBezTo>
                    <a:pt x="222" y="160"/>
                    <a:pt x="222" y="160"/>
                    <a:pt x="222" y="160"/>
                  </a:cubicBezTo>
                  <a:cubicBezTo>
                    <a:pt x="232" y="156"/>
                    <a:pt x="232" y="156"/>
                    <a:pt x="232" y="156"/>
                  </a:cubicBezTo>
                  <a:cubicBezTo>
                    <a:pt x="234" y="118"/>
                    <a:pt x="234" y="118"/>
                    <a:pt x="234" y="118"/>
                  </a:cubicBezTo>
                  <a:cubicBezTo>
                    <a:pt x="239" y="115"/>
                    <a:pt x="239" y="115"/>
                    <a:pt x="239" y="115"/>
                  </a:cubicBezTo>
                  <a:cubicBezTo>
                    <a:pt x="246" y="126"/>
                    <a:pt x="246" y="126"/>
                    <a:pt x="246" y="126"/>
                  </a:cubicBezTo>
                  <a:cubicBezTo>
                    <a:pt x="254" y="110"/>
                    <a:pt x="254" y="110"/>
                    <a:pt x="254" y="110"/>
                  </a:cubicBezTo>
                  <a:cubicBezTo>
                    <a:pt x="263" y="94"/>
                    <a:pt x="263" y="94"/>
                    <a:pt x="263" y="94"/>
                  </a:cubicBezTo>
                  <a:close/>
                  <a:moveTo>
                    <a:pt x="178" y="180"/>
                  </a:moveTo>
                  <a:cubicBezTo>
                    <a:pt x="178" y="171"/>
                    <a:pt x="178" y="171"/>
                    <a:pt x="178" y="171"/>
                  </a:cubicBezTo>
                  <a:cubicBezTo>
                    <a:pt x="179" y="172"/>
                    <a:pt x="179" y="172"/>
                    <a:pt x="179" y="172"/>
                  </a:cubicBezTo>
                  <a:cubicBezTo>
                    <a:pt x="184" y="172"/>
                    <a:pt x="184" y="172"/>
                    <a:pt x="184" y="172"/>
                  </a:cubicBezTo>
                  <a:cubicBezTo>
                    <a:pt x="184" y="180"/>
                    <a:pt x="184" y="180"/>
                    <a:pt x="184" y="180"/>
                  </a:cubicBezTo>
                  <a:cubicBezTo>
                    <a:pt x="182" y="180"/>
                    <a:pt x="180" y="180"/>
                    <a:pt x="178" y="180"/>
                  </a:cubicBezTo>
                  <a:close/>
                  <a:moveTo>
                    <a:pt x="167" y="180"/>
                  </a:moveTo>
                  <a:cubicBezTo>
                    <a:pt x="167" y="165"/>
                    <a:pt x="167" y="165"/>
                    <a:pt x="167" y="165"/>
                  </a:cubicBezTo>
                  <a:cubicBezTo>
                    <a:pt x="173" y="163"/>
                    <a:pt x="173" y="163"/>
                    <a:pt x="173" y="163"/>
                  </a:cubicBezTo>
                  <a:cubicBezTo>
                    <a:pt x="173" y="163"/>
                    <a:pt x="173" y="163"/>
                    <a:pt x="173" y="163"/>
                  </a:cubicBezTo>
                  <a:cubicBezTo>
                    <a:pt x="173" y="180"/>
                    <a:pt x="173" y="180"/>
                    <a:pt x="173" y="180"/>
                  </a:cubicBezTo>
                  <a:cubicBezTo>
                    <a:pt x="167" y="180"/>
                    <a:pt x="167" y="180"/>
                    <a:pt x="167" y="180"/>
                  </a:cubicBezTo>
                  <a:close/>
                  <a:moveTo>
                    <a:pt x="189" y="180"/>
                  </a:moveTo>
                  <a:cubicBezTo>
                    <a:pt x="189" y="172"/>
                    <a:pt x="189" y="172"/>
                    <a:pt x="189" y="172"/>
                  </a:cubicBezTo>
                  <a:cubicBezTo>
                    <a:pt x="195" y="171"/>
                    <a:pt x="195" y="171"/>
                    <a:pt x="195" y="171"/>
                  </a:cubicBezTo>
                  <a:cubicBezTo>
                    <a:pt x="196" y="171"/>
                    <a:pt x="196" y="171"/>
                    <a:pt x="196" y="171"/>
                  </a:cubicBezTo>
                  <a:cubicBezTo>
                    <a:pt x="196" y="180"/>
                    <a:pt x="196" y="180"/>
                    <a:pt x="196" y="180"/>
                  </a:cubicBezTo>
                  <a:cubicBezTo>
                    <a:pt x="193" y="180"/>
                    <a:pt x="191" y="180"/>
                    <a:pt x="189" y="180"/>
                  </a:cubicBezTo>
                  <a:close/>
                  <a:moveTo>
                    <a:pt x="200" y="180"/>
                  </a:moveTo>
                  <a:cubicBezTo>
                    <a:pt x="200" y="160"/>
                    <a:pt x="200" y="160"/>
                    <a:pt x="200" y="160"/>
                  </a:cubicBezTo>
                  <a:cubicBezTo>
                    <a:pt x="204" y="152"/>
                    <a:pt x="204" y="152"/>
                    <a:pt x="204" y="152"/>
                  </a:cubicBezTo>
                  <a:cubicBezTo>
                    <a:pt x="207" y="155"/>
                    <a:pt x="207" y="155"/>
                    <a:pt x="207" y="155"/>
                  </a:cubicBezTo>
                  <a:cubicBezTo>
                    <a:pt x="207" y="180"/>
                    <a:pt x="207" y="180"/>
                    <a:pt x="207" y="180"/>
                  </a:cubicBezTo>
                  <a:cubicBezTo>
                    <a:pt x="205" y="180"/>
                    <a:pt x="203" y="180"/>
                    <a:pt x="200" y="180"/>
                  </a:cubicBezTo>
                  <a:close/>
                  <a:moveTo>
                    <a:pt x="212" y="180"/>
                  </a:moveTo>
                  <a:cubicBezTo>
                    <a:pt x="212" y="159"/>
                    <a:pt x="212" y="159"/>
                    <a:pt x="212" y="159"/>
                  </a:cubicBezTo>
                  <a:cubicBezTo>
                    <a:pt x="218" y="165"/>
                    <a:pt x="218" y="165"/>
                    <a:pt x="218" y="165"/>
                  </a:cubicBezTo>
                  <a:cubicBezTo>
                    <a:pt x="218" y="180"/>
                    <a:pt x="218" y="180"/>
                    <a:pt x="218" y="180"/>
                  </a:cubicBezTo>
                  <a:cubicBezTo>
                    <a:pt x="216" y="180"/>
                    <a:pt x="214" y="180"/>
                    <a:pt x="212" y="180"/>
                  </a:cubicBezTo>
                  <a:close/>
                  <a:moveTo>
                    <a:pt x="223" y="180"/>
                  </a:moveTo>
                  <a:cubicBezTo>
                    <a:pt x="223" y="167"/>
                    <a:pt x="223" y="167"/>
                    <a:pt x="223" y="167"/>
                  </a:cubicBezTo>
                  <a:cubicBezTo>
                    <a:pt x="229" y="164"/>
                    <a:pt x="229" y="164"/>
                    <a:pt x="229" y="164"/>
                  </a:cubicBezTo>
                  <a:cubicBezTo>
                    <a:pt x="229" y="180"/>
                    <a:pt x="229" y="180"/>
                    <a:pt x="229" y="180"/>
                  </a:cubicBezTo>
                  <a:cubicBezTo>
                    <a:pt x="227" y="180"/>
                    <a:pt x="225" y="180"/>
                    <a:pt x="223" y="180"/>
                  </a:cubicBezTo>
                  <a:close/>
                  <a:moveTo>
                    <a:pt x="285" y="123"/>
                  </a:moveTo>
                  <a:cubicBezTo>
                    <a:pt x="293" y="123"/>
                    <a:pt x="301" y="126"/>
                    <a:pt x="306" y="131"/>
                  </a:cubicBezTo>
                  <a:cubicBezTo>
                    <a:pt x="311" y="137"/>
                    <a:pt x="314" y="144"/>
                    <a:pt x="314" y="152"/>
                  </a:cubicBezTo>
                  <a:cubicBezTo>
                    <a:pt x="314" y="156"/>
                    <a:pt x="314" y="159"/>
                    <a:pt x="313" y="162"/>
                  </a:cubicBezTo>
                  <a:cubicBezTo>
                    <a:pt x="313" y="162"/>
                    <a:pt x="313" y="162"/>
                    <a:pt x="313" y="162"/>
                  </a:cubicBezTo>
                  <a:cubicBezTo>
                    <a:pt x="313" y="162"/>
                    <a:pt x="313" y="162"/>
                    <a:pt x="313" y="162"/>
                  </a:cubicBezTo>
                  <a:cubicBezTo>
                    <a:pt x="313" y="162"/>
                    <a:pt x="313" y="162"/>
                    <a:pt x="313" y="162"/>
                  </a:cubicBezTo>
                  <a:cubicBezTo>
                    <a:pt x="311" y="166"/>
                    <a:pt x="309" y="170"/>
                    <a:pt x="306" y="173"/>
                  </a:cubicBezTo>
                  <a:cubicBezTo>
                    <a:pt x="301" y="178"/>
                    <a:pt x="293" y="181"/>
                    <a:pt x="285" y="181"/>
                  </a:cubicBezTo>
                  <a:cubicBezTo>
                    <a:pt x="277" y="181"/>
                    <a:pt x="270" y="178"/>
                    <a:pt x="265" y="173"/>
                  </a:cubicBezTo>
                  <a:cubicBezTo>
                    <a:pt x="259" y="167"/>
                    <a:pt x="256" y="160"/>
                    <a:pt x="256" y="152"/>
                  </a:cubicBezTo>
                  <a:cubicBezTo>
                    <a:pt x="256" y="151"/>
                    <a:pt x="256" y="151"/>
                    <a:pt x="256" y="150"/>
                  </a:cubicBezTo>
                  <a:cubicBezTo>
                    <a:pt x="256" y="149"/>
                    <a:pt x="256" y="149"/>
                    <a:pt x="256" y="148"/>
                  </a:cubicBezTo>
                  <a:cubicBezTo>
                    <a:pt x="257" y="145"/>
                    <a:pt x="257" y="145"/>
                    <a:pt x="257" y="145"/>
                  </a:cubicBezTo>
                  <a:cubicBezTo>
                    <a:pt x="259" y="146"/>
                    <a:pt x="259" y="146"/>
                    <a:pt x="259" y="146"/>
                  </a:cubicBezTo>
                  <a:cubicBezTo>
                    <a:pt x="268" y="147"/>
                    <a:pt x="277" y="148"/>
                    <a:pt x="282" y="149"/>
                  </a:cubicBezTo>
                  <a:cubicBezTo>
                    <a:pt x="280" y="126"/>
                    <a:pt x="280" y="126"/>
                    <a:pt x="280" y="126"/>
                  </a:cubicBezTo>
                  <a:cubicBezTo>
                    <a:pt x="280" y="123"/>
                    <a:pt x="280" y="123"/>
                    <a:pt x="280" y="123"/>
                  </a:cubicBezTo>
                  <a:cubicBezTo>
                    <a:pt x="283" y="123"/>
                    <a:pt x="283" y="123"/>
                    <a:pt x="283" y="123"/>
                  </a:cubicBezTo>
                  <a:cubicBezTo>
                    <a:pt x="283" y="123"/>
                    <a:pt x="283" y="123"/>
                    <a:pt x="284" y="123"/>
                  </a:cubicBezTo>
                  <a:cubicBezTo>
                    <a:pt x="284" y="123"/>
                    <a:pt x="284" y="123"/>
                    <a:pt x="284" y="123"/>
                  </a:cubicBezTo>
                  <a:cubicBezTo>
                    <a:pt x="284" y="123"/>
                    <a:pt x="285" y="123"/>
                    <a:pt x="285" y="123"/>
                  </a:cubicBezTo>
                  <a:close/>
                  <a:moveTo>
                    <a:pt x="281" y="175"/>
                  </a:moveTo>
                  <a:cubicBezTo>
                    <a:pt x="279" y="175"/>
                    <a:pt x="278" y="175"/>
                    <a:pt x="277" y="174"/>
                  </a:cubicBezTo>
                  <a:cubicBezTo>
                    <a:pt x="306" y="162"/>
                    <a:pt x="306" y="162"/>
                    <a:pt x="306" y="162"/>
                  </a:cubicBezTo>
                  <a:cubicBezTo>
                    <a:pt x="306" y="164"/>
                    <a:pt x="305" y="165"/>
                    <a:pt x="305" y="165"/>
                  </a:cubicBezTo>
                  <a:cubicBezTo>
                    <a:pt x="281" y="175"/>
                    <a:pt x="281" y="175"/>
                    <a:pt x="281" y="175"/>
                  </a:cubicBezTo>
                  <a:close/>
                  <a:moveTo>
                    <a:pt x="302" y="169"/>
                  </a:moveTo>
                  <a:cubicBezTo>
                    <a:pt x="297" y="173"/>
                    <a:pt x="292" y="176"/>
                    <a:pt x="285" y="176"/>
                  </a:cubicBezTo>
                  <a:cubicBezTo>
                    <a:pt x="302" y="169"/>
                    <a:pt x="302" y="169"/>
                    <a:pt x="302" y="169"/>
                  </a:cubicBezTo>
                  <a:close/>
                  <a:moveTo>
                    <a:pt x="286" y="135"/>
                  </a:moveTo>
                  <a:cubicBezTo>
                    <a:pt x="286" y="133"/>
                    <a:pt x="286" y="133"/>
                    <a:pt x="286" y="133"/>
                  </a:cubicBezTo>
                  <a:cubicBezTo>
                    <a:pt x="294" y="130"/>
                    <a:pt x="294" y="130"/>
                    <a:pt x="294" y="130"/>
                  </a:cubicBezTo>
                  <a:cubicBezTo>
                    <a:pt x="295" y="130"/>
                    <a:pt x="296" y="131"/>
                    <a:pt x="297" y="131"/>
                  </a:cubicBezTo>
                  <a:cubicBezTo>
                    <a:pt x="286" y="135"/>
                    <a:pt x="286" y="135"/>
                    <a:pt x="286" y="135"/>
                  </a:cubicBezTo>
                  <a:close/>
                  <a:moveTo>
                    <a:pt x="299" y="133"/>
                  </a:moveTo>
                  <a:cubicBezTo>
                    <a:pt x="300" y="133"/>
                    <a:pt x="300" y="134"/>
                    <a:pt x="301" y="134"/>
                  </a:cubicBezTo>
                  <a:cubicBezTo>
                    <a:pt x="287" y="140"/>
                    <a:pt x="287" y="140"/>
                    <a:pt x="287" y="140"/>
                  </a:cubicBezTo>
                  <a:cubicBezTo>
                    <a:pt x="287" y="138"/>
                    <a:pt x="287" y="138"/>
                    <a:pt x="287" y="138"/>
                  </a:cubicBezTo>
                  <a:cubicBezTo>
                    <a:pt x="299" y="133"/>
                    <a:pt x="299" y="133"/>
                    <a:pt x="299" y="133"/>
                  </a:cubicBezTo>
                  <a:close/>
                  <a:moveTo>
                    <a:pt x="274" y="173"/>
                  </a:moveTo>
                  <a:cubicBezTo>
                    <a:pt x="274" y="173"/>
                    <a:pt x="273" y="172"/>
                    <a:pt x="272" y="172"/>
                  </a:cubicBezTo>
                  <a:cubicBezTo>
                    <a:pt x="308" y="157"/>
                    <a:pt x="308" y="157"/>
                    <a:pt x="308" y="157"/>
                  </a:cubicBezTo>
                  <a:cubicBezTo>
                    <a:pt x="308" y="158"/>
                    <a:pt x="308" y="159"/>
                    <a:pt x="308" y="160"/>
                  </a:cubicBezTo>
                  <a:cubicBezTo>
                    <a:pt x="274" y="173"/>
                    <a:pt x="274" y="173"/>
                    <a:pt x="274" y="173"/>
                  </a:cubicBezTo>
                  <a:close/>
                  <a:moveTo>
                    <a:pt x="270" y="170"/>
                  </a:moveTo>
                  <a:cubicBezTo>
                    <a:pt x="269" y="170"/>
                    <a:pt x="269" y="169"/>
                    <a:pt x="268" y="169"/>
                  </a:cubicBezTo>
                  <a:cubicBezTo>
                    <a:pt x="268" y="169"/>
                    <a:pt x="268" y="169"/>
                    <a:pt x="268" y="169"/>
                  </a:cubicBezTo>
                  <a:cubicBezTo>
                    <a:pt x="309" y="152"/>
                    <a:pt x="309" y="152"/>
                    <a:pt x="309" y="152"/>
                  </a:cubicBezTo>
                  <a:cubicBezTo>
                    <a:pt x="309" y="153"/>
                    <a:pt x="309" y="154"/>
                    <a:pt x="309" y="154"/>
                  </a:cubicBezTo>
                  <a:cubicBezTo>
                    <a:pt x="270" y="170"/>
                    <a:pt x="270" y="170"/>
                    <a:pt x="270" y="170"/>
                  </a:cubicBezTo>
                  <a:close/>
                  <a:moveTo>
                    <a:pt x="267" y="167"/>
                  </a:moveTo>
                  <a:cubicBezTo>
                    <a:pt x="266" y="166"/>
                    <a:pt x="266" y="166"/>
                    <a:pt x="265" y="165"/>
                  </a:cubicBezTo>
                  <a:cubicBezTo>
                    <a:pt x="308" y="148"/>
                    <a:pt x="308" y="148"/>
                    <a:pt x="308" y="148"/>
                  </a:cubicBezTo>
                  <a:cubicBezTo>
                    <a:pt x="309" y="148"/>
                    <a:pt x="309" y="149"/>
                    <a:pt x="309" y="150"/>
                  </a:cubicBezTo>
                  <a:cubicBezTo>
                    <a:pt x="267" y="167"/>
                    <a:pt x="267" y="167"/>
                    <a:pt x="267" y="167"/>
                  </a:cubicBezTo>
                  <a:close/>
                  <a:moveTo>
                    <a:pt x="264" y="163"/>
                  </a:moveTo>
                  <a:cubicBezTo>
                    <a:pt x="264" y="162"/>
                    <a:pt x="264" y="162"/>
                    <a:pt x="263" y="161"/>
                  </a:cubicBezTo>
                  <a:cubicBezTo>
                    <a:pt x="281" y="154"/>
                    <a:pt x="281" y="154"/>
                    <a:pt x="281" y="154"/>
                  </a:cubicBezTo>
                  <a:cubicBezTo>
                    <a:pt x="283" y="155"/>
                    <a:pt x="285" y="155"/>
                    <a:pt x="285" y="155"/>
                  </a:cubicBezTo>
                  <a:cubicBezTo>
                    <a:pt x="264" y="163"/>
                    <a:pt x="264" y="163"/>
                    <a:pt x="264" y="163"/>
                  </a:cubicBezTo>
                  <a:close/>
                  <a:moveTo>
                    <a:pt x="285" y="155"/>
                  </a:moveTo>
                  <a:cubicBezTo>
                    <a:pt x="288" y="152"/>
                    <a:pt x="288" y="152"/>
                    <a:pt x="288" y="152"/>
                  </a:cubicBezTo>
                  <a:cubicBezTo>
                    <a:pt x="288" y="151"/>
                    <a:pt x="288" y="151"/>
                    <a:pt x="288" y="151"/>
                  </a:cubicBezTo>
                  <a:cubicBezTo>
                    <a:pt x="307" y="143"/>
                    <a:pt x="307" y="143"/>
                    <a:pt x="307" y="143"/>
                  </a:cubicBezTo>
                  <a:cubicBezTo>
                    <a:pt x="308" y="144"/>
                    <a:pt x="308" y="145"/>
                    <a:pt x="308" y="145"/>
                  </a:cubicBezTo>
                  <a:cubicBezTo>
                    <a:pt x="285" y="155"/>
                    <a:pt x="285" y="155"/>
                    <a:pt x="285" y="155"/>
                  </a:cubicBezTo>
                  <a:close/>
                  <a:moveTo>
                    <a:pt x="263" y="159"/>
                  </a:moveTo>
                  <a:cubicBezTo>
                    <a:pt x="262" y="158"/>
                    <a:pt x="262" y="158"/>
                    <a:pt x="262" y="157"/>
                  </a:cubicBezTo>
                  <a:cubicBezTo>
                    <a:pt x="272" y="153"/>
                    <a:pt x="272" y="153"/>
                    <a:pt x="272" y="153"/>
                  </a:cubicBezTo>
                  <a:cubicBezTo>
                    <a:pt x="273" y="153"/>
                    <a:pt x="275" y="153"/>
                    <a:pt x="276" y="154"/>
                  </a:cubicBezTo>
                  <a:cubicBezTo>
                    <a:pt x="263" y="159"/>
                    <a:pt x="263" y="159"/>
                    <a:pt x="263" y="159"/>
                  </a:cubicBezTo>
                  <a:close/>
                  <a:moveTo>
                    <a:pt x="288" y="149"/>
                  </a:moveTo>
                  <a:cubicBezTo>
                    <a:pt x="288" y="147"/>
                    <a:pt x="288" y="147"/>
                    <a:pt x="288" y="147"/>
                  </a:cubicBezTo>
                  <a:cubicBezTo>
                    <a:pt x="305" y="140"/>
                    <a:pt x="305" y="140"/>
                    <a:pt x="305" y="140"/>
                  </a:cubicBezTo>
                  <a:cubicBezTo>
                    <a:pt x="306" y="140"/>
                    <a:pt x="306" y="141"/>
                    <a:pt x="306" y="141"/>
                  </a:cubicBezTo>
                  <a:cubicBezTo>
                    <a:pt x="288" y="149"/>
                    <a:pt x="288" y="149"/>
                    <a:pt x="288" y="149"/>
                  </a:cubicBezTo>
                  <a:close/>
                  <a:moveTo>
                    <a:pt x="262" y="155"/>
                  </a:moveTo>
                  <a:cubicBezTo>
                    <a:pt x="262" y="154"/>
                    <a:pt x="262" y="153"/>
                    <a:pt x="262" y="153"/>
                  </a:cubicBezTo>
                  <a:cubicBezTo>
                    <a:pt x="263" y="152"/>
                    <a:pt x="263" y="152"/>
                    <a:pt x="263" y="152"/>
                  </a:cubicBezTo>
                  <a:cubicBezTo>
                    <a:pt x="265" y="152"/>
                    <a:pt x="266" y="152"/>
                    <a:pt x="267" y="152"/>
                  </a:cubicBezTo>
                  <a:cubicBezTo>
                    <a:pt x="262" y="155"/>
                    <a:pt x="262" y="155"/>
                    <a:pt x="262" y="155"/>
                  </a:cubicBezTo>
                  <a:close/>
                  <a:moveTo>
                    <a:pt x="287" y="144"/>
                  </a:moveTo>
                  <a:cubicBezTo>
                    <a:pt x="287" y="142"/>
                    <a:pt x="287" y="142"/>
                    <a:pt x="287" y="142"/>
                  </a:cubicBezTo>
                  <a:cubicBezTo>
                    <a:pt x="303" y="136"/>
                    <a:pt x="303" y="136"/>
                    <a:pt x="303" y="136"/>
                  </a:cubicBezTo>
                  <a:cubicBezTo>
                    <a:pt x="303" y="136"/>
                    <a:pt x="304" y="137"/>
                    <a:pt x="304" y="138"/>
                  </a:cubicBezTo>
                  <a:cubicBezTo>
                    <a:pt x="287" y="144"/>
                    <a:pt x="287" y="144"/>
                    <a:pt x="287" y="144"/>
                  </a:cubicBezTo>
                  <a:close/>
                  <a:moveTo>
                    <a:pt x="286" y="131"/>
                  </a:moveTo>
                  <a:cubicBezTo>
                    <a:pt x="286" y="128"/>
                    <a:pt x="286" y="128"/>
                    <a:pt x="286" y="128"/>
                  </a:cubicBezTo>
                  <a:cubicBezTo>
                    <a:pt x="287" y="128"/>
                    <a:pt x="289" y="129"/>
                    <a:pt x="291" y="129"/>
                  </a:cubicBezTo>
                  <a:cubicBezTo>
                    <a:pt x="286" y="131"/>
                    <a:pt x="286" y="131"/>
                    <a:pt x="286" y="131"/>
                  </a:cubicBezTo>
                  <a:close/>
                  <a:moveTo>
                    <a:pt x="251" y="137"/>
                  </a:moveTo>
                  <a:cubicBezTo>
                    <a:pt x="252" y="132"/>
                    <a:pt x="255" y="127"/>
                    <a:pt x="258" y="123"/>
                  </a:cubicBezTo>
                  <a:cubicBezTo>
                    <a:pt x="262" y="119"/>
                    <a:pt x="267" y="117"/>
                    <a:pt x="273" y="116"/>
                  </a:cubicBezTo>
                  <a:cubicBezTo>
                    <a:pt x="276" y="116"/>
                    <a:pt x="276" y="116"/>
                    <a:pt x="276" y="116"/>
                  </a:cubicBezTo>
                  <a:cubicBezTo>
                    <a:pt x="276" y="119"/>
                    <a:pt x="276" y="119"/>
                    <a:pt x="276" y="119"/>
                  </a:cubicBezTo>
                  <a:cubicBezTo>
                    <a:pt x="278" y="140"/>
                    <a:pt x="278" y="140"/>
                    <a:pt x="278" y="140"/>
                  </a:cubicBezTo>
                  <a:cubicBezTo>
                    <a:pt x="275" y="143"/>
                    <a:pt x="275" y="143"/>
                    <a:pt x="275" y="143"/>
                  </a:cubicBezTo>
                  <a:cubicBezTo>
                    <a:pt x="275" y="143"/>
                    <a:pt x="263" y="142"/>
                    <a:pt x="254" y="140"/>
                  </a:cubicBezTo>
                  <a:cubicBezTo>
                    <a:pt x="251" y="140"/>
                    <a:pt x="251" y="140"/>
                    <a:pt x="251" y="140"/>
                  </a:cubicBezTo>
                  <a:cubicBezTo>
                    <a:pt x="251" y="137"/>
                    <a:pt x="251" y="137"/>
                    <a:pt x="251" y="137"/>
                  </a:cubicBezTo>
                  <a:close/>
                  <a:moveTo>
                    <a:pt x="262" y="127"/>
                  </a:moveTo>
                  <a:cubicBezTo>
                    <a:pt x="265" y="125"/>
                    <a:pt x="268" y="123"/>
                    <a:pt x="271" y="122"/>
                  </a:cubicBezTo>
                  <a:cubicBezTo>
                    <a:pt x="272" y="137"/>
                    <a:pt x="272" y="137"/>
                    <a:pt x="272" y="137"/>
                  </a:cubicBezTo>
                  <a:cubicBezTo>
                    <a:pt x="269" y="137"/>
                    <a:pt x="263" y="136"/>
                    <a:pt x="257" y="135"/>
                  </a:cubicBezTo>
                  <a:cubicBezTo>
                    <a:pt x="258" y="132"/>
                    <a:pt x="260" y="129"/>
                    <a:pt x="262" y="127"/>
                  </a:cubicBezTo>
                  <a:close/>
                  <a:moveTo>
                    <a:pt x="252" y="253"/>
                  </a:moveTo>
                  <a:cubicBezTo>
                    <a:pt x="265" y="253"/>
                    <a:pt x="265" y="253"/>
                    <a:pt x="265" y="253"/>
                  </a:cubicBezTo>
                  <a:cubicBezTo>
                    <a:pt x="282" y="285"/>
                    <a:pt x="282" y="285"/>
                    <a:pt x="282" y="285"/>
                  </a:cubicBezTo>
                  <a:cubicBezTo>
                    <a:pt x="270" y="285"/>
                    <a:pt x="270" y="285"/>
                    <a:pt x="270" y="285"/>
                  </a:cubicBezTo>
                  <a:cubicBezTo>
                    <a:pt x="252" y="253"/>
                    <a:pt x="252" y="253"/>
                    <a:pt x="252" y="253"/>
                  </a:cubicBezTo>
                  <a:close/>
                  <a:moveTo>
                    <a:pt x="222" y="253"/>
                  </a:moveTo>
                  <a:cubicBezTo>
                    <a:pt x="210" y="253"/>
                    <a:pt x="210" y="253"/>
                    <a:pt x="210" y="253"/>
                  </a:cubicBezTo>
                  <a:cubicBezTo>
                    <a:pt x="193" y="285"/>
                    <a:pt x="193" y="285"/>
                    <a:pt x="193" y="285"/>
                  </a:cubicBezTo>
                  <a:cubicBezTo>
                    <a:pt x="205" y="285"/>
                    <a:pt x="205" y="285"/>
                    <a:pt x="205" y="285"/>
                  </a:cubicBezTo>
                  <a:cubicBezTo>
                    <a:pt x="222" y="253"/>
                    <a:pt x="222" y="253"/>
                    <a:pt x="222" y="253"/>
                  </a:cubicBezTo>
                  <a:close/>
                  <a:moveTo>
                    <a:pt x="227" y="226"/>
                  </a:moveTo>
                  <a:cubicBezTo>
                    <a:pt x="247" y="226"/>
                    <a:pt x="247" y="226"/>
                    <a:pt x="247" y="226"/>
                  </a:cubicBezTo>
                  <a:cubicBezTo>
                    <a:pt x="247" y="286"/>
                    <a:pt x="247" y="286"/>
                    <a:pt x="247" y="286"/>
                  </a:cubicBezTo>
                  <a:cubicBezTo>
                    <a:pt x="227" y="286"/>
                    <a:pt x="227" y="286"/>
                    <a:pt x="227" y="286"/>
                  </a:cubicBezTo>
                  <a:cubicBezTo>
                    <a:pt x="227" y="226"/>
                    <a:pt x="227" y="226"/>
                    <a:pt x="227" y="226"/>
                  </a:cubicBezTo>
                  <a:close/>
                  <a:moveTo>
                    <a:pt x="41" y="45"/>
                  </a:moveTo>
                  <a:cubicBezTo>
                    <a:pt x="40" y="36"/>
                    <a:pt x="40" y="31"/>
                    <a:pt x="42" y="22"/>
                  </a:cubicBezTo>
                  <a:cubicBezTo>
                    <a:pt x="52" y="35"/>
                    <a:pt x="66" y="26"/>
                    <a:pt x="77" y="23"/>
                  </a:cubicBezTo>
                  <a:cubicBezTo>
                    <a:pt x="78" y="30"/>
                    <a:pt x="79" y="35"/>
                    <a:pt x="78" y="45"/>
                  </a:cubicBezTo>
                  <a:cubicBezTo>
                    <a:pt x="87" y="38"/>
                    <a:pt x="87" y="19"/>
                    <a:pt x="82" y="12"/>
                  </a:cubicBezTo>
                  <a:cubicBezTo>
                    <a:pt x="74" y="0"/>
                    <a:pt x="46" y="0"/>
                    <a:pt x="38" y="10"/>
                  </a:cubicBezTo>
                  <a:cubicBezTo>
                    <a:pt x="35" y="14"/>
                    <a:pt x="30" y="39"/>
                    <a:pt x="41" y="4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18" name="组合 14"/>
          <p:cNvGrpSpPr/>
          <p:nvPr/>
        </p:nvGrpSpPr>
        <p:grpSpPr bwMode="auto">
          <a:xfrm>
            <a:off x="4179285" y="3006912"/>
            <a:ext cx="1598356" cy="1124737"/>
            <a:chOff x="0" y="0"/>
            <a:chExt cx="1624019" cy="1147515"/>
          </a:xfrm>
        </p:grpSpPr>
        <p:grpSp>
          <p:nvGrpSpPr>
            <p:cNvPr id="19" name="组合 19"/>
            <p:cNvGrpSpPr/>
            <p:nvPr/>
          </p:nvGrpSpPr>
          <p:grpSpPr bwMode="auto">
            <a:xfrm rot="10800000">
              <a:off x="0" y="0"/>
              <a:ext cx="1624019" cy="1147515"/>
              <a:chOff x="0" y="0"/>
              <a:chExt cx="2070437" cy="1462949"/>
            </a:xfrm>
          </p:grpSpPr>
          <p:sp>
            <p:nvSpPr>
              <p:cNvPr id="21" name="等腰三角形 6"/>
              <p:cNvSpPr/>
              <p:nvPr/>
            </p:nvSpPr>
            <p:spPr bwMode="auto">
              <a:xfrm>
                <a:off x="12143" y="898408"/>
                <a:ext cx="597047"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22" name="右箭头 5"/>
              <p:cNvSpPr/>
              <p:nvPr/>
            </p:nvSpPr>
            <p:spPr bwMode="auto">
              <a:xfrm>
                <a:off x="2025" y="0"/>
                <a:ext cx="2070436"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20" name="Freeform 16"/>
            <p:cNvSpPr>
              <a:spLocks noEditPoints="true"/>
            </p:cNvSpPr>
            <p:nvPr/>
          </p:nvSpPr>
          <p:spPr bwMode="auto">
            <a:xfrm>
              <a:off x="256299" y="532166"/>
              <a:ext cx="372990" cy="308845"/>
            </a:xfrm>
            <a:custGeom>
              <a:avLst/>
              <a:gdLst>
                <a:gd name="T0" fmla="*/ 275249 w 332"/>
                <a:gd name="T1" fmla="*/ 25831 h 275"/>
                <a:gd name="T2" fmla="*/ 317940 w 332"/>
                <a:gd name="T3" fmla="*/ 52784 h 275"/>
                <a:gd name="T4" fmla="*/ 270755 w 332"/>
                <a:gd name="T5" fmla="*/ 11231 h 275"/>
                <a:gd name="T6" fmla="*/ 126951 w 332"/>
                <a:gd name="T7" fmla="*/ 227984 h 275"/>
                <a:gd name="T8" fmla="*/ 78642 w 332"/>
                <a:gd name="T9" fmla="*/ 250445 h 275"/>
                <a:gd name="T10" fmla="*/ 101112 w 332"/>
                <a:gd name="T11" fmla="*/ 299860 h 275"/>
                <a:gd name="T12" fmla="*/ 39321 w 332"/>
                <a:gd name="T13" fmla="*/ 308845 h 275"/>
                <a:gd name="T14" fmla="*/ 60667 w 332"/>
                <a:gd name="T15" fmla="*/ 283014 h 275"/>
                <a:gd name="T16" fmla="*/ 16852 w 332"/>
                <a:gd name="T17" fmla="*/ 250445 h 275"/>
                <a:gd name="T18" fmla="*/ 23593 w 332"/>
                <a:gd name="T19" fmla="*/ 223491 h 275"/>
                <a:gd name="T20" fmla="*/ 0 w 332"/>
                <a:gd name="T21" fmla="*/ 130276 h 275"/>
                <a:gd name="T22" fmla="*/ 48309 w 332"/>
                <a:gd name="T23" fmla="*/ 204399 h 275"/>
                <a:gd name="T24" fmla="*/ 50556 w 332"/>
                <a:gd name="T25" fmla="*/ 222368 h 275"/>
                <a:gd name="T26" fmla="*/ 56173 w 332"/>
                <a:gd name="T27" fmla="*/ 90969 h 275"/>
                <a:gd name="T28" fmla="*/ 58420 w 332"/>
                <a:gd name="T29" fmla="*/ 77492 h 275"/>
                <a:gd name="T30" fmla="*/ 101112 w 332"/>
                <a:gd name="T31" fmla="*/ 29200 h 275"/>
                <a:gd name="T32" fmla="*/ 103359 w 332"/>
                <a:gd name="T33" fmla="*/ 40431 h 275"/>
                <a:gd name="T34" fmla="*/ 103359 w 332"/>
                <a:gd name="T35" fmla="*/ 53907 h 275"/>
                <a:gd name="T36" fmla="*/ 104482 w 332"/>
                <a:gd name="T37" fmla="*/ 68507 h 275"/>
                <a:gd name="T38" fmla="*/ 101112 w 332"/>
                <a:gd name="T39" fmla="*/ 81984 h 275"/>
                <a:gd name="T40" fmla="*/ 89877 w 332"/>
                <a:gd name="T41" fmla="*/ 98830 h 275"/>
                <a:gd name="T42" fmla="*/ 185372 w 332"/>
                <a:gd name="T43" fmla="*/ 121292 h 275"/>
                <a:gd name="T44" fmla="*/ 203347 w 332"/>
                <a:gd name="T45" fmla="*/ 134769 h 275"/>
                <a:gd name="T46" fmla="*/ 233680 w 332"/>
                <a:gd name="T47" fmla="*/ 88723 h 275"/>
                <a:gd name="T48" fmla="*/ 262891 w 332"/>
                <a:gd name="T49" fmla="*/ 98830 h 275"/>
                <a:gd name="T50" fmla="*/ 264014 w 332"/>
                <a:gd name="T51" fmla="*/ 103323 h 275"/>
                <a:gd name="T52" fmla="*/ 279743 w 332"/>
                <a:gd name="T53" fmla="*/ 131400 h 275"/>
                <a:gd name="T54" fmla="*/ 267384 w 332"/>
                <a:gd name="T55" fmla="*/ 103323 h 275"/>
                <a:gd name="T56" fmla="*/ 271878 w 332"/>
                <a:gd name="T57" fmla="*/ 95461 h 275"/>
                <a:gd name="T58" fmla="*/ 266261 w 332"/>
                <a:gd name="T59" fmla="*/ 77492 h 275"/>
                <a:gd name="T60" fmla="*/ 279743 w 332"/>
                <a:gd name="T61" fmla="*/ 69631 h 275"/>
                <a:gd name="T62" fmla="*/ 287607 w 332"/>
                <a:gd name="T63" fmla="*/ 108938 h 275"/>
                <a:gd name="T64" fmla="*/ 289854 w 332"/>
                <a:gd name="T65" fmla="*/ 84230 h 275"/>
                <a:gd name="T66" fmla="*/ 299965 w 332"/>
                <a:gd name="T67" fmla="*/ 78615 h 275"/>
                <a:gd name="T68" fmla="*/ 299965 w 332"/>
                <a:gd name="T69" fmla="*/ 87600 h 275"/>
                <a:gd name="T70" fmla="*/ 312323 w 332"/>
                <a:gd name="T71" fmla="*/ 88723 h 275"/>
                <a:gd name="T72" fmla="*/ 324681 w 332"/>
                <a:gd name="T73" fmla="*/ 77492 h 275"/>
                <a:gd name="T74" fmla="*/ 319064 w 332"/>
                <a:gd name="T75" fmla="*/ 95461 h 275"/>
                <a:gd name="T76" fmla="*/ 323558 w 332"/>
                <a:gd name="T77" fmla="*/ 103323 h 275"/>
                <a:gd name="T78" fmla="*/ 310076 w 332"/>
                <a:gd name="T79" fmla="*/ 129153 h 275"/>
                <a:gd name="T80" fmla="*/ 306706 w 332"/>
                <a:gd name="T81" fmla="*/ 133646 h 275"/>
                <a:gd name="T82" fmla="*/ 325805 w 332"/>
                <a:gd name="T83" fmla="*/ 103323 h 275"/>
                <a:gd name="T84" fmla="*/ 322434 w 332"/>
                <a:gd name="T85" fmla="*/ 98830 h 275"/>
                <a:gd name="T86" fmla="*/ 325805 w 332"/>
                <a:gd name="T87" fmla="*/ 77492 h 275"/>
                <a:gd name="T88" fmla="*/ 361755 w 332"/>
                <a:gd name="T89" fmla="*/ 134769 h 275"/>
                <a:gd name="T90" fmla="*/ 372990 w 332"/>
                <a:gd name="T91" fmla="*/ 156107 h 275"/>
                <a:gd name="T92" fmla="*/ 372990 w 332"/>
                <a:gd name="T93" fmla="*/ 307722 h 275"/>
                <a:gd name="T94" fmla="*/ 213458 w 332"/>
                <a:gd name="T95" fmla="*/ 165092 h 275"/>
                <a:gd name="T96" fmla="*/ 165149 w 332"/>
                <a:gd name="T97" fmla="*/ 139261 h 275"/>
                <a:gd name="T98" fmla="*/ 114593 w 332"/>
                <a:gd name="T99" fmla="*/ 186430 h 275"/>
                <a:gd name="T100" fmla="*/ 147174 w 332"/>
                <a:gd name="T101" fmla="*/ 308845 h 275"/>
                <a:gd name="T102" fmla="*/ 146050 w 332"/>
                <a:gd name="T103" fmla="*/ 229107 h 275"/>
                <a:gd name="T104" fmla="*/ 253903 w 332"/>
                <a:gd name="T105" fmla="*/ 134769 h 275"/>
                <a:gd name="T106" fmla="*/ 255026 w 332"/>
                <a:gd name="T107" fmla="*/ 120169 h 275"/>
                <a:gd name="T108" fmla="*/ 253903 w 332"/>
                <a:gd name="T109" fmla="*/ 134769 h 275"/>
                <a:gd name="T110" fmla="*/ 338163 w 332"/>
                <a:gd name="T111" fmla="*/ 134769 h 275"/>
                <a:gd name="T112" fmla="*/ 337039 w 332"/>
                <a:gd name="T113" fmla="*/ 120169 h 2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2" h="275">
                  <a:moveTo>
                    <a:pt x="244" y="46"/>
                  </a:moveTo>
                  <a:cubicBezTo>
                    <a:pt x="243" y="38"/>
                    <a:pt x="243" y="32"/>
                    <a:pt x="245" y="23"/>
                  </a:cubicBezTo>
                  <a:cubicBezTo>
                    <a:pt x="255" y="37"/>
                    <a:pt x="270" y="27"/>
                    <a:pt x="281" y="24"/>
                  </a:cubicBezTo>
                  <a:cubicBezTo>
                    <a:pt x="283" y="31"/>
                    <a:pt x="283" y="37"/>
                    <a:pt x="283" y="47"/>
                  </a:cubicBezTo>
                  <a:cubicBezTo>
                    <a:pt x="291" y="39"/>
                    <a:pt x="291" y="19"/>
                    <a:pt x="286" y="12"/>
                  </a:cubicBezTo>
                  <a:cubicBezTo>
                    <a:pt x="278" y="1"/>
                    <a:pt x="249" y="0"/>
                    <a:pt x="241" y="10"/>
                  </a:cubicBezTo>
                  <a:cubicBezTo>
                    <a:pt x="237" y="14"/>
                    <a:pt x="233" y="41"/>
                    <a:pt x="244" y="46"/>
                  </a:cubicBezTo>
                  <a:close/>
                  <a:moveTo>
                    <a:pt x="113" y="203"/>
                  </a:moveTo>
                  <a:cubicBezTo>
                    <a:pt x="113" y="211"/>
                    <a:pt x="113" y="211"/>
                    <a:pt x="113" y="211"/>
                  </a:cubicBezTo>
                  <a:cubicBezTo>
                    <a:pt x="70" y="223"/>
                    <a:pt x="70" y="223"/>
                    <a:pt x="70" y="223"/>
                  </a:cubicBezTo>
                  <a:cubicBezTo>
                    <a:pt x="70" y="252"/>
                    <a:pt x="70" y="252"/>
                    <a:pt x="70" y="252"/>
                  </a:cubicBezTo>
                  <a:cubicBezTo>
                    <a:pt x="90" y="267"/>
                    <a:pt x="90" y="267"/>
                    <a:pt x="90" y="267"/>
                  </a:cubicBezTo>
                  <a:cubicBezTo>
                    <a:pt x="90" y="275"/>
                    <a:pt x="90" y="275"/>
                    <a:pt x="90" y="275"/>
                  </a:cubicBezTo>
                  <a:cubicBezTo>
                    <a:pt x="35" y="275"/>
                    <a:pt x="35" y="275"/>
                    <a:pt x="35" y="275"/>
                  </a:cubicBezTo>
                  <a:cubicBezTo>
                    <a:pt x="35" y="266"/>
                    <a:pt x="35" y="266"/>
                    <a:pt x="35" y="266"/>
                  </a:cubicBezTo>
                  <a:cubicBezTo>
                    <a:pt x="54" y="252"/>
                    <a:pt x="54" y="252"/>
                    <a:pt x="54" y="252"/>
                  </a:cubicBezTo>
                  <a:cubicBezTo>
                    <a:pt x="54" y="223"/>
                    <a:pt x="54" y="223"/>
                    <a:pt x="54" y="223"/>
                  </a:cubicBezTo>
                  <a:cubicBezTo>
                    <a:pt x="15" y="223"/>
                    <a:pt x="15" y="223"/>
                    <a:pt x="15" y="223"/>
                  </a:cubicBezTo>
                  <a:cubicBezTo>
                    <a:pt x="12" y="202"/>
                    <a:pt x="12" y="202"/>
                    <a:pt x="12" y="202"/>
                  </a:cubicBezTo>
                  <a:cubicBezTo>
                    <a:pt x="21" y="199"/>
                    <a:pt x="21" y="199"/>
                    <a:pt x="21" y="199"/>
                  </a:cubicBezTo>
                  <a:cubicBezTo>
                    <a:pt x="9" y="182"/>
                    <a:pt x="9" y="182"/>
                    <a:pt x="9" y="182"/>
                  </a:cubicBezTo>
                  <a:cubicBezTo>
                    <a:pt x="0" y="116"/>
                    <a:pt x="0" y="116"/>
                    <a:pt x="0" y="116"/>
                  </a:cubicBezTo>
                  <a:cubicBezTo>
                    <a:pt x="33" y="116"/>
                    <a:pt x="33" y="116"/>
                    <a:pt x="33" y="116"/>
                  </a:cubicBezTo>
                  <a:cubicBezTo>
                    <a:pt x="43" y="182"/>
                    <a:pt x="43" y="182"/>
                    <a:pt x="43" y="182"/>
                  </a:cubicBezTo>
                  <a:cubicBezTo>
                    <a:pt x="34" y="198"/>
                    <a:pt x="34" y="198"/>
                    <a:pt x="34" y="198"/>
                  </a:cubicBezTo>
                  <a:cubicBezTo>
                    <a:pt x="45" y="198"/>
                    <a:pt x="45" y="198"/>
                    <a:pt x="45" y="198"/>
                  </a:cubicBezTo>
                  <a:cubicBezTo>
                    <a:pt x="50" y="198"/>
                    <a:pt x="50" y="198"/>
                    <a:pt x="50" y="198"/>
                  </a:cubicBezTo>
                  <a:cubicBezTo>
                    <a:pt x="48" y="124"/>
                    <a:pt x="33" y="112"/>
                    <a:pt x="50" y="81"/>
                  </a:cubicBezTo>
                  <a:cubicBezTo>
                    <a:pt x="54" y="82"/>
                    <a:pt x="54" y="82"/>
                    <a:pt x="54" y="82"/>
                  </a:cubicBezTo>
                  <a:cubicBezTo>
                    <a:pt x="54" y="77"/>
                    <a:pt x="53" y="73"/>
                    <a:pt x="52" y="69"/>
                  </a:cubicBezTo>
                  <a:cubicBezTo>
                    <a:pt x="29" y="56"/>
                    <a:pt x="37" y="26"/>
                    <a:pt x="57" y="20"/>
                  </a:cubicBezTo>
                  <a:cubicBezTo>
                    <a:pt x="68" y="16"/>
                    <a:pt x="81" y="17"/>
                    <a:pt x="90" y="26"/>
                  </a:cubicBezTo>
                  <a:cubicBezTo>
                    <a:pt x="97" y="33"/>
                    <a:pt x="93" y="35"/>
                    <a:pt x="93" y="35"/>
                  </a:cubicBezTo>
                  <a:cubicBezTo>
                    <a:pt x="92" y="36"/>
                    <a:pt x="92" y="36"/>
                    <a:pt x="92" y="36"/>
                  </a:cubicBezTo>
                  <a:cubicBezTo>
                    <a:pt x="93" y="39"/>
                    <a:pt x="94" y="45"/>
                    <a:pt x="94" y="46"/>
                  </a:cubicBezTo>
                  <a:cubicBezTo>
                    <a:pt x="94" y="47"/>
                    <a:pt x="92" y="48"/>
                    <a:pt x="92" y="48"/>
                  </a:cubicBezTo>
                  <a:cubicBezTo>
                    <a:pt x="96" y="59"/>
                    <a:pt x="96" y="59"/>
                    <a:pt x="96" y="59"/>
                  </a:cubicBezTo>
                  <a:cubicBezTo>
                    <a:pt x="93" y="61"/>
                    <a:pt x="93" y="61"/>
                    <a:pt x="93" y="61"/>
                  </a:cubicBezTo>
                  <a:cubicBezTo>
                    <a:pt x="94" y="64"/>
                    <a:pt x="94" y="67"/>
                    <a:pt x="94" y="71"/>
                  </a:cubicBezTo>
                  <a:cubicBezTo>
                    <a:pt x="93" y="71"/>
                    <a:pt x="91" y="73"/>
                    <a:pt x="90" y="73"/>
                  </a:cubicBezTo>
                  <a:cubicBezTo>
                    <a:pt x="80" y="74"/>
                    <a:pt x="80" y="74"/>
                    <a:pt x="80" y="74"/>
                  </a:cubicBezTo>
                  <a:cubicBezTo>
                    <a:pt x="80" y="88"/>
                    <a:pt x="80" y="88"/>
                    <a:pt x="80" y="88"/>
                  </a:cubicBezTo>
                  <a:cubicBezTo>
                    <a:pt x="149" y="105"/>
                    <a:pt x="149" y="105"/>
                    <a:pt x="149" y="105"/>
                  </a:cubicBezTo>
                  <a:cubicBezTo>
                    <a:pt x="159" y="106"/>
                    <a:pt x="154" y="107"/>
                    <a:pt x="165" y="108"/>
                  </a:cubicBezTo>
                  <a:cubicBezTo>
                    <a:pt x="172" y="109"/>
                    <a:pt x="179" y="116"/>
                    <a:pt x="180" y="120"/>
                  </a:cubicBezTo>
                  <a:cubicBezTo>
                    <a:pt x="181" y="120"/>
                    <a:pt x="181" y="120"/>
                    <a:pt x="181" y="120"/>
                  </a:cubicBezTo>
                  <a:cubicBezTo>
                    <a:pt x="203" y="120"/>
                    <a:pt x="203" y="120"/>
                    <a:pt x="203" y="120"/>
                  </a:cubicBezTo>
                  <a:cubicBezTo>
                    <a:pt x="202" y="100"/>
                    <a:pt x="204" y="86"/>
                    <a:pt x="208" y="79"/>
                  </a:cubicBezTo>
                  <a:cubicBezTo>
                    <a:pt x="218" y="75"/>
                    <a:pt x="226" y="73"/>
                    <a:pt x="236" y="69"/>
                  </a:cubicBezTo>
                  <a:cubicBezTo>
                    <a:pt x="234" y="88"/>
                    <a:pt x="234" y="88"/>
                    <a:pt x="234" y="88"/>
                  </a:cubicBezTo>
                  <a:cubicBezTo>
                    <a:pt x="239" y="88"/>
                    <a:pt x="239" y="88"/>
                    <a:pt x="239" y="88"/>
                  </a:cubicBezTo>
                  <a:cubicBezTo>
                    <a:pt x="235" y="92"/>
                    <a:pt x="235" y="92"/>
                    <a:pt x="235" y="92"/>
                  </a:cubicBezTo>
                  <a:cubicBezTo>
                    <a:pt x="235" y="92"/>
                    <a:pt x="235" y="92"/>
                    <a:pt x="235" y="92"/>
                  </a:cubicBezTo>
                  <a:cubicBezTo>
                    <a:pt x="235" y="92"/>
                    <a:pt x="243" y="107"/>
                    <a:pt x="249" y="117"/>
                  </a:cubicBezTo>
                  <a:cubicBezTo>
                    <a:pt x="250" y="118"/>
                    <a:pt x="252" y="118"/>
                    <a:pt x="252" y="119"/>
                  </a:cubicBezTo>
                  <a:cubicBezTo>
                    <a:pt x="248" y="111"/>
                    <a:pt x="240" y="96"/>
                    <a:pt x="238" y="92"/>
                  </a:cubicBezTo>
                  <a:cubicBezTo>
                    <a:pt x="243" y="87"/>
                    <a:pt x="243" y="87"/>
                    <a:pt x="243" y="87"/>
                  </a:cubicBezTo>
                  <a:cubicBezTo>
                    <a:pt x="242" y="85"/>
                    <a:pt x="242" y="85"/>
                    <a:pt x="242" y="85"/>
                  </a:cubicBezTo>
                  <a:cubicBezTo>
                    <a:pt x="236" y="86"/>
                    <a:pt x="236" y="86"/>
                    <a:pt x="236" y="86"/>
                  </a:cubicBezTo>
                  <a:cubicBezTo>
                    <a:pt x="237" y="69"/>
                    <a:pt x="237" y="69"/>
                    <a:pt x="237" y="69"/>
                  </a:cubicBezTo>
                  <a:cubicBezTo>
                    <a:pt x="239" y="67"/>
                    <a:pt x="246" y="64"/>
                    <a:pt x="248" y="62"/>
                  </a:cubicBezTo>
                  <a:cubicBezTo>
                    <a:pt x="249" y="62"/>
                    <a:pt x="249" y="62"/>
                    <a:pt x="249" y="62"/>
                  </a:cubicBezTo>
                  <a:cubicBezTo>
                    <a:pt x="249" y="79"/>
                    <a:pt x="249" y="79"/>
                    <a:pt x="249" y="79"/>
                  </a:cubicBezTo>
                  <a:cubicBezTo>
                    <a:pt x="256" y="97"/>
                    <a:pt x="256" y="97"/>
                    <a:pt x="256" y="97"/>
                  </a:cubicBezTo>
                  <a:cubicBezTo>
                    <a:pt x="260" y="78"/>
                    <a:pt x="260" y="78"/>
                    <a:pt x="260" y="78"/>
                  </a:cubicBezTo>
                  <a:cubicBezTo>
                    <a:pt x="258" y="75"/>
                    <a:pt x="258" y="75"/>
                    <a:pt x="258" y="75"/>
                  </a:cubicBezTo>
                  <a:cubicBezTo>
                    <a:pt x="260" y="70"/>
                    <a:pt x="260" y="70"/>
                    <a:pt x="260" y="70"/>
                  </a:cubicBezTo>
                  <a:cubicBezTo>
                    <a:pt x="267" y="70"/>
                    <a:pt x="267" y="70"/>
                    <a:pt x="267" y="70"/>
                  </a:cubicBezTo>
                  <a:cubicBezTo>
                    <a:pt x="270" y="75"/>
                    <a:pt x="270" y="75"/>
                    <a:pt x="270" y="75"/>
                  </a:cubicBezTo>
                  <a:cubicBezTo>
                    <a:pt x="267" y="78"/>
                    <a:pt x="267" y="78"/>
                    <a:pt x="267" y="78"/>
                  </a:cubicBezTo>
                  <a:cubicBezTo>
                    <a:pt x="272" y="97"/>
                    <a:pt x="272" y="97"/>
                    <a:pt x="272" y="97"/>
                  </a:cubicBezTo>
                  <a:cubicBezTo>
                    <a:pt x="278" y="79"/>
                    <a:pt x="278" y="79"/>
                    <a:pt x="278" y="79"/>
                  </a:cubicBezTo>
                  <a:cubicBezTo>
                    <a:pt x="279" y="63"/>
                    <a:pt x="279" y="63"/>
                    <a:pt x="279" y="63"/>
                  </a:cubicBezTo>
                  <a:cubicBezTo>
                    <a:pt x="282" y="65"/>
                    <a:pt x="287" y="67"/>
                    <a:pt x="289" y="69"/>
                  </a:cubicBezTo>
                  <a:cubicBezTo>
                    <a:pt x="289" y="86"/>
                    <a:pt x="289" y="86"/>
                    <a:pt x="289" y="86"/>
                  </a:cubicBezTo>
                  <a:cubicBezTo>
                    <a:pt x="284" y="85"/>
                    <a:pt x="284" y="85"/>
                    <a:pt x="284" y="85"/>
                  </a:cubicBezTo>
                  <a:cubicBezTo>
                    <a:pt x="283" y="87"/>
                    <a:pt x="283" y="87"/>
                    <a:pt x="283" y="87"/>
                  </a:cubicBezTo>
                  <a:cubicBezTo>
                    <a:pt x="288" y="92"/>
                    <a:pt x="288" y="92"/>
                    <a:pt x="288" y="92"/>
                  </a:cubicBezTo>
                  <a:cubicBezTo>
                    <a:pt x="286" y="95"/>
                    <a:pt x="280" y="107"/>
                    <a:pt x="276" y="115"/>
                  </a:cubicBezTo>
                  <a:cubicBezTo>
                    <a:pt x="276" y="115"/>
                    <a:pt x="276" y="115"/>
                    <a:pt x="276" y="115"/>
                  </a:cubicBezTo>
                  <a:cubicBezTo>
                    <a:pt x="276" y="115"/>
                    <a:pt x="276" y="115"/>
                    <a:pt x="276" y="115"/>
                  </a:cubicBezTo>
                  <a:cubicBezTo>
                    <a:pt x="275" y="116"/>
                    <a:pt x="274" y="118"/>
                    <a:pt x="273" y="119"/>
                  </a:cubicBezTo>
                  <a:cubicBezTo>
                    <a:pt x="274" y="118"/>
                    <a:pt x="275" y="118"/>
                    <a:pt x="276" y="117"/>
                  </a:cubicBezTo>
                  <a:cubicBezTo>
                    <a:pt x="282" y="107"/>
                    <a:pt x="290" y="92"/>
                    <a:pt x="290" y="92"/>
                  </a:cubicBezTo>
                  <a:cubicBezTo>
                    <a:pt x="291" y="92"/>
                    <a:pt x="291" y="92"/>
                    <a:pt x="291" y="92"/>
                  </a:cubicBezTo>
                  <a:cubicBezTo>
                    <a:pt x="287" y="88"/>
                    <a:pt x="287" y="88"/>
                    <a:pt x="287" y="88"/>
                  </a:cubicBezTo>
                  <a:cubicBezTo>
                    <a:pt x="292" y="88"/>
                    <a:pt x="292" y="88"/>
                    <a:pt x="292" y="88"/>
                  </a:cubicBezTo>
                  <a:cubicBezTo>
                    <a:pt x="290" y="69"/>
                    <a:pt x="290" y="69"/>
                    <a:pt x="290" y="69"/>
                  </a:cubicBezTo>
                  <a:cubicBezTo>
                    <a:pt x="316" y="79"/>
                    <a:pt x="316" y="79"/>
                    <a:pt x="316" y="79"/>
                  </a:cubicBezTo>
                  <a:cubicBezTo>
                    <a:pt x="322" y="89"/>
                    <a:pt x="322" y="104"/>
                    <a:pt x="322" y="120"/>
                  </a:cubicBezTo>
                  <a:cubicBezTo>
                    <a:pt x="332" y="120"/>
                    <a:pt x="332" y="120"/>
                    <a:pt x="332" y="120"/>
                  </a:cubicBezTo>
                  <a:cubicBezTo>
                    <a:pt x="332" y="139"/>
                    <a:pt x="332" y="139"/>
                    <a:pt x="332" y="139"/>
                  </a:cubicBezTo>
                  <a:cubicBezTo>
                    <a:pt x="332" y="147"/>
                    <a:pt x="332" y="147"/>
                    <a:pt x="332" y="147"/>
                  </a:cubicBezTo>
                  <a:cubicBezTo>
                    <a:pt x="332" y="274"/>
                    <a:pt x="332" y="274"/>
                    <a:pt x="332" y="274"/>
                  </a:cubicBezTo>
                  <a:cubicBezTo>
                    <a:pt x="190" y="274"/>
                    <a:pt x="190" y="274"/>
                    <a:pt x="190" y="274"/>
                  </a:cubicBezTo>
                  <a:cubicBezTo>
                    <a:pt x="190" y="147"/>
                    <a:pt x="190" y="147"/>
                    <a:pt x="190" y="147"/>
                  </a:cubicBezTo>
                  <a:cubicBezTo>
                    <a:pt x="147" y="147"/>
                    <a:pt x="147" y="147"/>
                    <a:pt x="147" y="147"/>
                  </a:cubicBezTo>
                  <a:cubicBezTo>
                    <a:pt x="147" y="124"/>
                    <a:pt x="147" y="124"/>
                    <a:pt x="147" y="124"/>
                  </a:cubicBezTo>
                  <a:cubicBezTo>
                    <a:pt x="133" y="124"/>
                    <a:pt x="120" y="124"/>
                    <a:pt x="106" y="123"/>
                  </a:cubicBezTo>
                  <a:cubicBezTo>
                    <a:pt x="105" y="138"/>
                    <a:pt x="103" y="152"/>
                    <a:pt x="102" y="166"/>
                  </a:cubicBezTo>
                  <a:cubicBezTo>
                    <a:pt x="128" y="168"/>
                    <a:pt x="152" y="175"/>
                    <a:pt x="172" y="189"/>
                  </a:cubicBezTo>
                  <a:cubicBezTo>
                    <a:pt x="158" y="217"/>
                    <a:pt x="144" y="246"/>
                    <a:pt x="131" y="275"/>
                  </a:cubicBezTo>
                  <a:cubicBezTo>
                    <a:pt x="123" y="275"/>
                    <a:pt x="116" y="275"/>
                    <a:pt x="108" y="275"/>
                  </a:cubicBezTo>
                  <a:cubicBezTo>
                    <a:pt x="117" y="250"/>
                    <a:pt x="110" y="228"/>
                    <a:pt x="130" y="204"/>
                  </a:cubicBezTo>
                  <a:cubicBezTo>
                    <a:pt x="125" y="204"/>
                    <a:pt x="119" y="203"/>
                    <a:pt x="113" y="203"/>
                  </a:cubicBezTo>
                  <a:close/>
                  <a:moveTo>
                    <a:pt x="226" y="120"/>
                  </a:moveTo>
                  <a:cubicBezTo>
                    <a:pt x="231" y="120"/>
                    <a:pt x="231" y="120"/>
                    <a:pt x="231" y="120"/>
                  </a:cubicBezTo>
                  <a:cubicBezTo>
                    <a:pt x="227" y="107"/>
                    <a:pt x="227" y="107"/>
                    <a:pt x="227" y="107"/>
                  </a:cubicBezTo>
                  <a:cubicBezTo>
                    <a:pt x="226" y="107"/>
                    <a:pt x="226" y="107"/>
                    <a:pt x="226" y="107"/>
                  </a:cubicBezTo>
                  <a:cubicBezTo>
                    <a:pt x="226" y="120"/>
                    <a:pt x="226" y="120"/>
                    <a:pt x="226" y="120"/>
                  </a:cubicBezTo>
                  <a:close/>
                  <a:moveTo>
                    <a:pt x="296" y="120"/>
                  </a:moveTo>
                  <a:cubicBezTo>
                    <a:pt x="301" y="120"/>
                    <a:pt x="301" y="120"/>
                    <a:pt x="301" y="120"/>
                  </a:cubicBezTo>
                  <a:cubicBezTo>
                    <a:pt x="302" y="107"/>
                    <a:pt x="302" y="107"/>
                    <a:pt x="302" y="107"/>
                  </a:cubicBezTo>
                  <a:cubicBezTo>
                    <a:pt x="300" y="107"/>
                    <a:pt x="300" y="107"/>
                    <a:pt x="300" y="107"/>
                  </a:cubicBezTo>
                  <a:lnTo>
                    <a:pt x="296" y="12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23" name="组合 15"/>
          <p:cNvGrpSpPr/>
          <p:nvPr/>
        </p:nvGrpSpPr>
        <p:grpSpPr bwMode="auto">
          <a:xfrm>
            <a:off x="3043406" y="2342650"/>
            <a:ext cx="1129629" cy="1591431"/>
            <a:chOff x="0" y="0"/>
            <a:chExt cx="1147515" cy="1624019"/>
          </a:xfrm>
        </p:grpSpPr>
        <p:grpSp>
          <p:nvGrpSpPr>
            <p:cNvPr id="24" name="组合 22"/>
            <p:cNvGrpSpPr/>
            <p:nvPr/>
          </p:nvGrpSpPr>
          <p:grpSpPr bwMode="auto">
            <a:xfrm rot="-5400000">
              <a:off x="-238252" y="238252"/>
              <a:ext cx="1624019" cy="1147515"/>
              <a:chOff x="0" y="0"/>
              <a:chExt cx="2070437" cy="1462949"/>
            </a:xfrm>
          </p:grpSpPr>
          <p:sp>
            <p:nvSpPr>
              <p:cNvPr id="26" name="等腰三角形 6"/>
              <p:cNvSpPr/>
              <p:nvPr/>
            </p:nvSpPr>
            <p:spPr bwMode="auto">
              <a:xfrm>
                <a:off x="10119" y="900432"/>
                <a:ext cx="597048"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262626"/>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2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083473"/>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25" name="Freeform 21"/>
            <p:cNvSpPr>
              <a:spLocks noEditPoints="true"/>
            </p:cNvSpPr>
            <p:nvPr/>
          </p:nvSpPr>
          <p:spPr bwMode="auto">
            <a:xfrm>
              <a:off x="296372" y="279498"/>
              <a:ext cx="391200" cy="256623"/>
            </a:xfrm>
            <a:custGeom>
              <a:avLst/>
              <a:gdLst>
                <a:gd name="T0" fmla="*/ 249842 w 357"/>
                <a:gd name="T1" fmla="*/ 186436 h 234"/>
                <a:gd name="T2" fmla="*/ 299153 w 357"/>
                <a:gd name="T3" fmla="*/ 197402 h 234"/>
                <a:gd name="T4" fmla="*/ 87664 w 357"/>
                <a:gd name="T5" fmla="*/ 19740 h 234"/>
                <a:gd name="T6" fmla="*/ 0 w 357"/>
                <a:gd name="T7" fmla="*/ 135988 h 234"/>
                <a:gd name="T8" fmla="*/ 56982 w 357"/>
                <a:gd name="T9" fmla="*/ 129408 h 234"/>
                <a:gd name="T10" fmla="*/ 154508 w 357"/>
                <a:gd name="T11" fmla="*/ 94314 h 234"/>
                <a:gd name="T12" fmla="*/ 227926 w 357"/>
                <a:gd name="T13" fmla="*/ 110765 h 234"/>
                <a:gd name="T14" fmla="*/ 213681 w 357"/>
                <a:gd name="T15" fmla="*/ 48254 h 234"/>
                <a:gd name="T16" fmla="*/ 98622 w 357"/>
                <a:gd name="T17" fmla="*/ 52641 h 234"/>
                <a:gd name="T18" fmla="*/ 75610 w 357"/>
                <a:gd name="T19" fmla="*/ 83348 h 234"/>
                <a:gd name="T20" fmla="*/ 82185 w 357"/>
                <a:gd name="T21" fmla="*/ 41674 h 234"/>
                <a:gd name="T22" fmla="*/ 306824 w 357"/>
                <a:gd name="T23" fmla="*/ 0 h 234"/>
                <a:gd name="T24" fmla="*/ 272854 w 357"/>
                <a:gd name="T25" fmla="*/ 41674 h 234"/>
                <a:gd name="T26" fmla="*/ 305728 w 357"/>
                <a:gd name="T27" fmla="*/ 82251 h 234"/>
                <a:gd name="T28" fmla="*/ 255321 w 357"/>
                <a:gd name="T29" fmla="*/ 46061 h 234"/>
                <a:gd name="T30" fmla="*/ 256417 w 357"/>
                <a:gd name="T31" fmla="*/ 97604 h 234"/>
                <a:gd name="T32" fmla="*/ 182998 w 357"/>
                <a:gd name="T33" fmla="*/ 93218 h 234"/>
                <a:gd name="T34" fmla="*/ 75610 w 357"/>
                <a:gd name="T35" fmla="*/ 175469 h 234"/>
                <a:gd name="T36" fmla="*/ 154508 w 357"/>
                <a:gd name="T37" fmla="*/ 152438 h 234"/>
                <a:gd name="T38" fmla="*/ 105197 w 357"/>
                <a:gd name="T39" fmla="*/ 210562 h 234"/>
                <a:gd name="T40" fmla="*/ 173136 w 357"/>
                <a:gd name="T41" fmla="*/ 195209 h 234"/>
                <a:gd name="T42" fmla="*/ 152316 w 357"/>
                <a:gd name="T43" fmla="*/ 234689 h 234"/>
                <a:gd name="T44" fmla="*/ 211489 w 357"/>
                <a:gd name="T45" fmla="*/ 211659 h 234"/>
                <a:gd name="T46" fmla="*/ 202723 w 357"/>
                <a:gd name="T47" fmla="*/ 243463 h 234"/>
                <a:gd name="T48" fmla="*/ 244363 w 357"/>
                <a:gd name="T49" fmla="*/ 237979 h 234"/>
                <a:gd name="T50" fmla="*/ 232309 w 357"/>
                <a:gd name="T51" fmla="*/ 206176 h 234"/>
                <a:gd name="T52" fmla="*/ 312303 w 357"/>
                <a:gd name="T53" fmla="*/ 157922 h 234"/>
                <a:gd name="T54" fmla="*/ 350655 w 357"/>
                <a:gd name="T55" fmla="*/ 138182 h 234"/>
                <a:gd name="T56" fmla="*/ 306824 w 357"/>
                <a:gd name="T57" fmla="*/ 0 h 234"/>
                <a:gd name="T58" fmla="*/ 284908 w 357"/>
                <a:gd name="T59" fmla="*/ 160115 h 234"/>
                <a:gd name="T60" fmla="*/ 305728 w 357"/>
                <a:gd name="T61" fmla="*/ 188629 h 234"/>
                <a:gd name="T62" fmla="*/ 258608 w 357"/>
                <a:gd name="T63" fmla="*/ 239076 h 234"/>
                <a:gd name="T64" fmla="*/ 250938 w 357"/>
                <a:gd name="T65" fmla="*/ 200692 h 234"/>
                <a:gd name="T66" fmla="*/ 258608 w 357"/>
                <a:gd name="T67" fmla="*/ 239076 h 2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7" h="234">
                  <a:moveTo>
                    <a:pt x="259" y="196"/>
                  </a:moveTo>
                  <a:cubicBezTo>
                    <a:pt x="228" y="170"/>
                    <a:pt x="228" y="170"/>
                    <a:pt x="228" y="170"/>
                  </a:cubicBezTo>
                  <a:cubicBezTo>
                    <a:pt x="239" y="158"/>
                    <a:pt x="239" y="158"/>
                    <a:pt x="239" y="158"/>
                  </a:cubicBezTo>
                  <a:cubicBezTo>
                    <a:pt x="273" y="180"/>
                    <a:pt x="273" y="180"/>
                    <a:pt x="273" y="180"/>
                  </a:cubicBezTo>
                  <a:cubicBezTo>
                    <a:pt x="269" y="185"/>
                    <a:pt x="264" y="191"/>
                    <a:pt x="259" y="196"/>
                  </a:cubicBezTo>
                  <a:close/>
                  <a:moveTo>
                    <a:pt x="80" y="18"/>
                  </a:moveTo>
                  <a:cubicBezTo>
                    <a:pt x="34" y="5"/>
                    <a:pt x="34" y="5"/>
                    <a:pt x="34" y="5"/>
                  </a:cubicBezTo>
                  <a:cubicBezTo>
                    <a:pt x="0" y="124"/>
                    <a:pt x="0" y="124"/>
                    <a:pt x="0" y="124"/>
                  </a:cubicBezTo>
                  <a:cubicBezTo>
                    <a:pt x="47" y="137"/>
                    <a:pt x="47" y="137"/>
                    <a:pt x="47" y="137"/>
                  </a:cubicBezTo>
                  <a:cubicBezTo>
                    <a:pt x="52" y="118"/>
                    <a:pt x="52" y="118"/>
                    <a:pt x="52" y="118"/>
                  </a:cubicBezTo>
                  <a:cubicBezTo>
                    <a:pt x="78" y="139"/>
                    <a:pt x="78" y="139"/>
                    <a:pt x="78" y="139"/>
                  </a:cubicBezTo>
                  <a:cubicBezTo>
                    <a:pt x="141" y="86"/>
                    <a:pt x="141" y="86"/>
                    <a:pt x="141" y="86"/>
                  </a:cubicBezTo>
                  <a:cubicBezTo>
                    <a:pt x="167" y="77"/>
                    <a:pt x="167" y="77"/>
                    <a:pt x="167" y="77"/>
                  </a:cubicBezTo>
                  <a:cubicBezTo>
                    <a:pt x="208" y="101"/>
                    <a:pt x="208" y="101"/>
                    <a:pt x="208" y="101"/>
                  </a:cubicBezTo>
                  <a:cubicBezTo>
                    <a:pt x="221" y="90"/>
                    <a:pt x="221" y="90"/>
                    <a:pt x="221" y="90"/>
                  </a:cubicBezTo>
                  <a:cubicBezTo>
                    <a:pt x="195" y="44"/>
                    <a:pt x="195" y="44"/>
                    <a:pt x="195" y="44"/>
                  </a:cubicBezTo>
                  <a:cubicBezTo>
                    <a:pt x="135" y="41"/>
                    <a:pt x="135" y="41"/>
                    <a:pt x="135" y="41"/>
                  </a:cubicBezTo>
                  <a:cubicBezTo>
                    <a:pt x="90" y="48"/>
                    <a:pt x="90" y="48"/>
                    <a:pt x="90" y="48"/>
                  </a:cubicBezTo>
                  <a:cubicBezTo>
                    <a:pt x="85" y="46"/>
                    <a:pt x="85" y="46"/>
                    <a:pt x="85" y="46"/>
                  </a:cubicBezTo>
                  <a:cubicBezTo>
                    <a:pt x="69" y="76"/>
                    <a:pt x="69" y="76"/>
                    <a:pt x="69" y="76"/>
                  </a:cubicBezTo>
                  <a:cubicBezTo>
                    <a:pt x="64" y="74"/>
                    <a:pt x="64" y="74"/>
                    <a:pt x="64" y="74"/>
                  </a:cubicBezTo>
                  <a:cubicBezTo>
                    <a:pt x="75" y="38"/>
                    <a:pt x="75" y="38"/>
                    <a:pt x="75" y="38"/>
                  </a:cubicBezTo>
                  <a:cubicBezTo>
                    <a:pt x="80" y="18"/>
                    <a:pt x="80" y="18"/>
                    <a:pt x="80" y="18"/>
                  </a:cubicBezTo>
                  <a:close/>
                  <a:moveTo>
                    <a:pt x="280" y="0"/>
                  </a:moveTo>
                  <a:cubicBezTo>
                    <a:pt x="243" y="30"/>
                    <a:pt x="243" y="30"/>
                    <a:pt x="243" y="30"/>
                  </a:cubicBezTo>
                  <a:cubicBezTo>
                    <a:pt x="249" y="38"/>
                    <a:pt x="249" y="38"/>
                    <a:pt x="249" y="38"/>
                  </a:cubicBezTo>
                  <a:cubicBezTo>
                    <a:pt x="249" y="38"/>
                    <a:pt x="249" y="38"/>
                    <a:pt x="249" y="38"/>
                  </a:cubicBezTo>
                  <a:cubicBezTo>
                    <a:pt x="279" y="75"/>
                    <a:pt x="279" y="75"/>
                    <a:pt x="279" y="75"/>
                  </a:cubicBezTo>
                  <a:cubicBezTo>
                    <a:pt x="274" y="79"/>
                    <a:pt x="274" y="79"/>
                    <a:pt x="274" y="79"/>
                  </a:cubicBezTo>
                  <a:cubicBezTo>
                    <a:pt x="233" y="42"/>
                    <a:pt x="233" y="42"/>
                    <a:pt x="233" y="42"/>
                  </a:cubicBezTo>
                  <a:cubicBezTo>
                    <a:pt x="226" y="44"/>
                    <a:pt x="219" y="48"/>
                    <a:pt x="210" y="52"/>
                  </a:cubicBezTo>
                  <a:cubicBezTo>
                    <a:pt x="234" y="89"/>
                    <a:pt x="234" y="89"/>
                    <a:pt x="234" y="89"/>
                  </a:cubicBezTo>
                  <a:cubicBezTo>
                    <a:pt x="210" y="109"/>
                    <a:pt x="210" y="109"/>
                    <a:pt x="210" y="109"/>
                  </a:cubicBezTo>
                  <a:cubicBezTo>
                    <a:pt x="167" y="85"/>
                    <a:pt x="167" y="85"/>
                    <a:pt x="167" y="85"/>
                  </a:cubicBezTo>
                  <a:cubicBezTo>
                    <a:pt x="151" y="90"/>
                    <a:pt x="151" y="90"/>
                    <a:pt x="151" y="90"/>
                  </a:cubicBezTo>
                  <a:cubicBezTo>
                    <a:pt x="121" y="112"/>
                    <a:pt x="92" y="137"/>
                    <a:pt x="69" y="160"/>
                  </a:cubicBezTo>
                  <a:cubicBezTo>
                    <a:pt x="71" y="170"/>
                    <a:pt x="78" y="177"/>
                    <a:pt x="90" y="181"/>
                  </a:cubicBezTo>
                  <a:cubicBezTo>
                    <a:pt x="103" y="169"/>
                    <a:pt x="127" y="150"/>
                    <a:pt x="141" y="139"/>
                  </a:cubicBezTo>
                  <a:cubicBezTo>
                    <a:pt x="143" y="145"/>
                    <a:pt x="143" y="145"/>
                    <a:pt x="143" y="145"/>
                  </a:cubicBezTo>
                  <a:cubicBezTo>
                    <a:pt x="129" y="158"/>
                    <a:pt x="108" y="175"/>
                    <a:pt x="96" y="192"/>
                  </a:cubicBezTo>
                  <a:cubicBezTo>
                    <a:pt x="118" y="210"/>
                    <a:pt x="118" y="210"/>
                    <a:pt x="118" y="210"/>
                  </a:cubicBezTo>
                  <a:cubicBezTo>
                    <a:pt x="128" y="207"/>
                    <a:pt x="143" y="192"/>
                    <a:pt x="158" y="178"/>
                  </a:cubicBezTo>
                  <a:cubicBezTo>
                    <a:pt x="161" y="181"/>
                    <a:pt x="161" y="181"/>
                    <a:pt x="161" y="181"/>
                  </a:cubicBezTo>
                  <a:cubicBezTo>
                    <a:pt x="157" y="187"/>
                    <a:pt x="140" y="206"/>
                    <a:pt x="139" y="214"/>
                  </a:cubicBezTo>
                  <a:cubicBezTo>
                    <a:pt x="145" y="217"/>
                    <a:pt x="152" y="221"/>
                    <a:pt x="158" y="225"/>
                  </a:cubicBezTo>
                  <a:cubicBezTo>
                    <a:pt x="167" y="219"/>
                    <a:pt x="186" y="201"/>
                    <a:pt x="193" y="193"/>
                  </a:cubicBezTo>
                  <a:cubicBezTo>
                    <a:pt x="196" y="195"/>
                    <a:pt x="196" y="195"/>
                    <a:pt x="196" y="195"/>
                  </a:cubicBezTo>
                  <a:cubicBezTo>
                    <a:pt x="194" y="199"/>
                    <a:pt x="186" y="211"/>
                    <a:pt x="185" y="222"/>
                  </a:cubicBezTo>
                  <a:cubicBezTo>
                    <a:pt x="191" y="226"/>
                    <a:pt x="198" y="230"/>
                    <a:pt x="204" y="234"/>
                  </a:cubicBezTo>
                  <a:cubicBezTo>
                    <a:pt x="211" y="229"/>
                    <a:pt x="218" y="223"/>
                    <a:pt x="223" y="217"/>
                  </a:cubicBezTo>
                  <a:cubicBezTo>
                    <a:pt x="227" y="213"/>
                    <a:pt x="227" y="213"/>
                    <a:pt x="227" y="213"/>
                  </a:cubicBezTo>
                  <a:cubicBezTo>
                    <a:pt x="212" y="188"/>
                    <a:pt x="212" y="188"/>
                    <a:pt x="212" y="188"/>
                  </a:cubicBezTo>
                  <a:cubicBezTo>
                    <a:pt x="217" y="169"/>
                    <a:pt x="240" y="147"/>
                    <a:pt x="258" y="139"/>
                  </a:cubicBezTo>
                  <a:cubicBezTo>
                    <a:pt x="285" y="144"/>
                    <a:pt x="285" y="144"/>
                    <a:pt x="285" y="144"/>
                  </a:cubicBezTo>
                  <a:cubicBezTo>
                    <a:pt x="310" y="114"/>
                    <a:pt x="310" y="114"/>
                    <a:pt x="310" y="114"/>
                  </a:cubicBezTo>
                  <a:cubicBezTo>
                    <a:pt x="320" y="126"/>
                    <a:pt x="320" y="126"/>
                    <a:pt x="320" y="126"/>
                  </a:cubicBezTo>
                  <a:cubicBezTo>
                    <a:pt x="357" y="96"/>
                    <a:pt x="357" y="96"/>
                    <a:pt x="357" y="96"/>
                  </a:cubicBezTo>
                  <a:cubicBezTo>
                    <a:pt x="280" y="0"/>
                    <a:pt x="280" y="0"/>
                    <a:pt x="280" y="0"/>
                  </a:cubicBezTo>
                  <a:close/>
                  <a:moveTo>
                    <a:pt x="291" y="151"/>
                  </a:moveTo>
                  <a:cubicBezTo>
                    <a:pt x="260" y="146"/>
                    <a:pt x="260" y="146"/>
                    <a:pt x="260" y="146"/>
                  </a:cubicBezTo>
                  <a:cubicBezTo>
                    <a:pt x="253" y="155"/>
                    <a:pt x="253" y="155"/>
                    <a:pt x="253" y="155"/>
                  </a:cubicBezTo>
                  <a:cubicBezTo>
                    <a:pt x="279" y="172"/>
                    <a:pt x="279" y="172"/>
                    <a:pt x="279" y="172"/>
                  </a:cubicBezTo>
                  <a:cubicBezTo>
                    <a:pt x="283" y="165"/>
                    <a:pt x="287" y="158"/>
                    <a:pt x="291" y="151"/>
                  </a:cubicBezTo>
                  <a:close/>
                  <a:moveTo>
                    <a:pt x="236" y="218"/>
                  </a:moveTo>
                  <a:cubicBezTo>
                    <a:pt x="242" y="213"/>
                    <a:pt x="248" y="207"/>
                    <a:pt x="254" y="201"/>
                  </a:cubicBezTo>
                  <a:cubicBezTo>
                    <a:pt x="229" y="183"/>
                    <a:pt x="229" y="183"/>
                    <a:pt x="229" y="183"/>
                  </a:cubicBezTo>
                  <a:cubicBezTo>
                    <a:pt x="220" y="190"/>
                    <a:pt x="220" y="190"/>
                    <a:pt x="220" y="190"/>
                  </a:cubicBezTo>
                  <a:lnTo>
                    <a:pt x="236" y="21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36" name="平行四边形 35"/>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p:cNvSpPr/>
          <p:nvPr/>
        </p:nvSpPr>
        <p:spPr>
          <a:xfrm>
            <a:off x="-481061" y="243840"/>
            <a:ext cx="3236618"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折旧费用</a:t>
            </a:r>
            <a:endParaRPr lang="zh-CN" altLang="en-US" sz="1600" dirty="0"/>
          </a:p>
        </p:txBody>
      </p:sp>
      <p:sp>
        <p:nvSpPr>
          <p:cNvPr id="38" name="平行四边形 37"/>
          <p:cNvSpPr/>
          <p:nvPr/>
        </p:nvSpPr>
        <p:spPr>
          <a:xfrm>
            <a:off x="1947782" y="252198"/>
            <a:ext cx="7474005" cy="64893"/>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56"/>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true"/>
          </p:cNvPicPr>
          <p:nvPr/>
        </p:nvPicPr>
        <p:blipFill>
          <a:blip r:embed="rId1"/>
          <a:stretch>
            <a:fillRect/>
          </a:stretch>
        </p:blipFill>
        <p:spPr>
          <a:xfrm>
            <a:off x="1070173" y="629196"/>
            <a:ext cx="6933333" cy="41281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平行四边形 35"/>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p:cNvSpPr/>
          <p:nvPr/>
        </p:nvSpPr>
        <p:spPr>
          <a:xfrm>
            <a:off x="-481330" y="243840"/>
            <a:ext cx="3039110" cy="387350"/>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1600" dirty="0"/>
              <a:t>政策要点</a:t>
            </a:r>
            <a:r>
              <a:rPr lang="en-US" altLang="zh-CN" sz="1600" dirty="0"/>
              <a:t>1</a:t>
            </a:r>
            <a:endParaRPr lang="en-US" altLang="zh-CN" sz="1600" dirty="0"/>
          </a:p>
        </p:txBody>
      </p:sp>
      <p:sp>
        <p:nvSpPr>
          <p:cNvPr id="38" name="平行四边形 37"/>
          <p:cNvSpPr/>
          <p:nvPr/>
        </p:nvSpPr>
        <p:spPr>
          <a:xfrm>
            <a:off x="1947782" y="252198"/>
            <a:ext cx="7474005" cy="64893"/>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56"/>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4700271" y="1018569"/>
            <a:ext cx="31750" cy="2952115"/>
          </a:xfrm>
          <a:prstGeom prst="line">
            <a:avLst/>
          </a:prstGeom>
          <a:ln>
            <a:solidFill>
              <a:srgbClr val="C00000"/>
            </a:solidFill>
          </a:ln>
          <a:effectLst/>
        </p:spPr>
        <p:style>
          <a:lnRef idx="1">
            <a:schemeClr val="accent1"/>
          </a:lnRef>
          <a:fillRef idx="0">
            <a:schemeClr val="accent1"/>
          </a:fillRef>
          <a:effectRef idx="0">
            <a:schemeClr val="accent1"/>
          </a:effectRef>
          <a:fontRef idx="minor">
            <a:schemeClr val="tx1"/>
          </a:fontRef>
        </p:style>
      </p:cxnSp>
      <p:sp>
        <p:nvSpPr>
          <p:cNvPr id="4" name="Oval 13"/>
          <p:cNvSpPr/>
          <p:nvPr/>
        </p:nvSpPr>
        <p:spPr>
          <a:xfrm>
            <a:off x="4129934" y="1934118"/>
            <a:ext cx="1166077" cy="117115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4066" tIns="62033" rIns="124066" bIns="62033" anchor="ctr"/>
          <a:lstStyle/>
          <a:p>
            <a:pPr algn="ctr">
              <a:defRPr/>
            </a:pPr>
            <a:r>
              <a:rPr lang="en-US" altLang="zh-CN" sz="24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rPr>
              <a:t>and</a:t>
            </a:r>
            <a:endParaRPr lang="en-US" sz="24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endParaRPr>
          </a:p>
        </p:txBody>
      </p:sp>
      <p:grpSp>
        <p:nvGrpSpPr>
          <p:cNvPr id="35" name="组合 34"/>
          <p:cNvGrpSpPr/>
          <p:nvPr>
            <p:custDataLst>
              <p:tags r:id="rId1"/>
            </p:custDataLst>
          </p:nvPr>
        </p:nvGrpSpPr>
        <p:grpSpPr>
          <a:xfrm>
            <a:off x="219075" y="917575"/>
            <a:ext cx="4330700" cy="654685"/>
            <a:chOff x="913011" y="1556792"/>
            <a:chExt cx="4392486" cy="657499"/>
          </a:xfrm>
          <a:effectLst/>
        </p:grpSpPr>
        <p:sp>
          <p:nvSpPr>
            <p:cNvPr id="5" name="TextBox 7"/>
            <p:cNvSpPr>
              <a:spLocks noChangeArrowheads="true"/>
            </p:cNvSpPr>
            <p:nvPr/>
          </p:nvSpPr>
          <p:spPr bwMode="auto">
            <a:xfrm>
              <a:off x="1777108" y="1731653"/>
              <a:ext cx="1728192" cy="3768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endParaRPr lang="zh-CN" altLang="en-US" sz="24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圆角矩形 123"/>
            <p:cNvSpPr/>
            <p:nvPr>
              <p:custDataLst>
                <p:tags r:id="rId2"/>
              </p:custDataLst>
            </p:nvPr>
          </p:nvSpPr>
          <p:spPr>
            <a:xfrm>
              <a:off x="1215185" y="1652019"/>
              <a:ext cx="4090312" cy="467045"/>
            </a:xfrm>
            <a:prstGeom prst="roundRect">
              <a:avLst>
                <a:gd name="adj" fmla="val 50000"/>
              </a:avLst>
            </a:prstGeom>
            <a:no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srgbClr val="2F5EB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7" name="组合 6"/>
            <p:cNvGrpSpPr/>
            <p:nvPr/>
          </p:nvGrpSpPr>
          <p:grpSpPr>
            <a:xfrm>
              <a:off x="913011" y="1556792"/>
              <a:ext cx="657499" cy="657499"/>
              <a:chOff x="6961683" y="1619373"/>
              <a:chExt cx="657499" cy="657499"/>
            </a:xfrm>
          </p:grpSpPr>
          <p:sp>
            <p:nvSpPr>
              <p:cNvPr id="28" name="椭圆 27"/>
              <p:cNvSpPr/>
              <p:nvPr>
                <p:custDataLst>
                  <p:tags r:id="rId3"/>
                </p:custDataLst>
              </p:nvPr>
            </p:nvSpPr>
            <p:spPr>
              <a:xfrm>
                <a:off x="6961683" y="1619373"/>
                <a:ext cx="657499" cy="657499"/>
              </a:xfrm>
              <a:prstGeom prst="ellipse">
                <a:avLst/>
              </a:prstGeom>
              <a:solidFill>
                <a:srgbClr val="C0000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srgbClr val="2F5EB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0" name="组合 39"/>
              <p:cNvGrpSpPr/>
              <p:nvPr/>
            </p:nvGrpSpPr>
            <p:grpSpPr>
              <a:xfrm>
                <a:off x="7144192" y="1817619"/>
                <a:ext cx="357058" cy="261006"/>
                <a:chOff x="7599343" y="3871727"/>
                <a:chExt cx="790674" cy="577975"/>
              </a:xfrm>
              <a:solidFill>
                <a:schemeClr val="bg1"/>
              </a:solidFill>
              <a:effectLst/>
            </p:grpSpPr>
            <p:sp>
              <p:nvSpPr>
                <p:cNvPr id="41" name="任意多边形 85"/>
                <p:cNvSpPr>
                  <a:spLocks noChangeArrowheads="true"/>
                </p:cNvSpPr>
                <p:nvPr>
                  <p:custDataLst>
                    <p:tags r:id="rId4"/>
                  </p:custDataLst>
                </p:nvPr>
              </p:nvSpPr>
              <p:spPr bwMode="auto">
                <a:xfrm>
                  <a:off x="7622726" y="3973484"/>
                  <a:ext cx="628785" cy="476218"/>
                </a:xfrm>
                <a:custGeom>
                  <a:avLst/>
                  <a:gdLst>
                    <a:gd name="T0" fmla="*/ 96105 w 628567"/>
                    <a:gd name="T1" fmla="*/ 192304 h 476598"/>
                    <a:gd name="T2" fmla="*/ 96105 w 628567"/>
                    <a:gd name="T3" fmla="*/ 476598 h 476598"/>
                    <a:gd name="T4" fmla="*/ 0 w 628567"/>
                    <a:gd name="T5" fmla="*/ 476598 h 476598"/>
                    <a:gd name="T6" fmla="*/ 0 w 628567"/>
                    <a:gd name="T7" fmla="*/ 267440 h 476598"/>
                    <a:gd name="T8" fmla="*/ 451079 w 628567"/>
                    <a:gd name="T9" fmla="*/ 149738 h 476598"/>
                    <a:gd name="T10" fmla="*/ 451079 w 628567"/>
                    <a:gd name="T11" fmla="*/ 476598 h 476598"/>
                    <a:gd name="T12" fmla="*/ 354974 w 628567"/>
                    <a:gd name="T13" fmla="*/ 476598 h 476598"/>
                    <a:gd name="T14" fmla="*/ 354974 w 628567"/>
                    <a:gd name="T15" fmla="*/ 196833 h 476598"/>
                    <a:gd name="T16" fmla="*/ 357633 w 628567"/>
                    <a:gd name="T17" fmla="*/ 200277 h 476598"/>
                    <a:gd name="T18" fmla="*/ 359009 w 628567"/>
                    <a:gd name="T19" fmla="*/ 199214 h 476598"/>
                    <a:gd name="T20" fmla="*/ 372907 w 628567"/>
                    <a:gd name="T21" fmla="*/ 215687 h 476598"/>
                    <a:gd name="T22" fmla="*/ 255352 w 628567"/>
                    <a:gd name="T23" fmla="*/ 67803 h 476598"/>
                    <a:gd name="T24" fmla="*/ 273592 w 628567"/>
                    <a:gd name="T25" fmla="*/ 91427 h 476598"/>
                    <a:gd name="T26" fmla="*/ 273592 w 628567"/>
                    <a:gd name="T27" fmla="*/ 476598 h 476598"/>
                    <a:gd name="T28" fmla="*/ 177487 w 628567"/>
                    <a:gd name="T29" fmla="*/ 476598 h 476598"/>
                    <a:gd name="T30" fmla="*/ 177487 w 628567"/>
                    <a:gd name="T31" fmla="*/ 128679 h 476598"/>
                    <a:gd name="T32" fmla="*/ 628567 w 628567"/>
                    <a:gd name="T33" fmla="*/ 0 h 476598"/>
                    <a:gd name="T34" fmla="*/ 628567 w 628567"/>
                    <a:gd name="T35" fmla="*/ 476598 h 476598"/>
                    <a:gd name="T36" fmla="*/ 532462 w 628567"/>
                    <a:gd name="T37" fmla="*/ 476598 h 476598"/>
                    <a:gd name="T38" fmla="*/ 532462 w 628567"/>
                    <a:gd name="T39" fmla="*/ 81079 h 4765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8567"/>
                    <a:gd name="T61" fmla="*/ 0 h 476598"/>
                    <a:gd name="T62" fmla="*/ 628567 w 628567"/>
                    <a:gd name="T63" fmla="*/ 476598 h 4765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8567" h="476598">
                      <a:moveTo>
                        <a:pt x="96105" y="192304"/>
                      </a:moveTo>
                      <a:lnTo>
                        <a:pt x="96105" y="476598"/>
                      </a:lnTo>
                      <a:lnTo>
                        <a:pt x="0" y="476598"/>
                      </a:lnTo>
                      <a:lnTo>
                        <a:pt x="0" y="267440"/>
                      </a:lnTo>
                      <a:close/>
                      <a:moveTo>
                        <a:pt x="451079" y="149738"/>
                      </a:moveTo>
                      <a:lnTo>
                        <a:pt x="451079" y="476598"/>
                      </a:lnTo>
                      <a:lnTo>
                        <a:pt x="354974" y="476598"/>
                      </a:lnTo>
                      <a:lnTo>
                        <a:pt x="354974" y="196833"/>
                      </a:lnTo>
                      <a:lnTo>
                        <a:pt x="357633" y="200277"/>
                      </a:lnTo>
                      <a:lnTo>
                        <a:pt x="359009" y="199214"/>
                      </a:lnTo>
                      <a:lnTo>
                        <a:pt x="372907" y="215687"/>
                      </a:lnTo>
                      <a:close/>
                      <a:moveTo>
                        <a:pt x="255352" y="67803"/>
                      </a:moveTo>
                      <a:lnTo>
                        <a:pt x="273592" y="91427"/>
                      </a:lnTo>
                      <a:lnTo>
                        <a:pt x="273592" y="476598"/>
                      </a:lnTo>
                      <a:lnTo>
                        <a:pt x="177487" y="476598"/>
                      </a:lnTo>
                      <a:lnTo>
                        <a:pt x="177487" y="128679"/>
                      </a:lnTo>
                      <a:close/>
                      <a:moveTo>
                        <a:pt x="628567" y="0"/>
                      </a:moveTo>
                      <a:lnTo>
                        <a:pt x="628567" y="476598"/>
                      </a:lnTo>
                      <a:lnTo>
                        <a:pt x="532462" y="476598"/>
                      </a:lnTo>
                      <a:lnTo>
                        <a:pt x="532462" y="81079"/>
                      </a:lnTo>
                      <a:close/>
                    </a:path>
                  </a:pathLst>
                </a:cu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9pPr>
                </a:lstStyle>
                <a:p>
                  <a:pPr algn="ctr" eaLnBrk="1" hangingPunct="1"/>
                  <a:endParaRPr lang="zh-CN" altLang="zh-CN" sz="1300">
                    <a:solidFill>
                      <a:srgbClr val="2F5EB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任意多边形 86"/>
                <p:cNvSpPr>
                  <a:spLocks noChangeArrowheads="true"/>
                </p:cNvSpPr>
                <p:nvPr>
                  <p:custDataLst>
                    <p:tags r:id="rId5"/>
                  </p:custDataLst>
                </p:nvPr>
              </p:nvSpPr>
              <p:spPr bwMode="auto">
                <a:xfrm rot="13790841">
                  <a:off x="7831852" y="3639218"/>
                  <a:ext cx="325655" cy="790674"/>
                </a:xfrm>
                <a:custGeom>
                  <a:avLst/>
                  <a:gdLst>
                    <a:gd name="T0" fmla="*/ 97660 w 325915"/>
                    <a:gd name="T1" fmla="*/ 790400 h 790400"/>
                    <a:gd name="T2" fmla="*/ 0 w 325915"/>
                    <a:gd name="T3" fmla="*/ 664808 h 790400"/>
                    <a:gd name="T4" fmla="*/ 70970 w 325915"/>
                    <a:gd name="T5" fmla="*/ 664808 h 790400"/>
                    <a:gd name="T6" fmla="*/ 70970 w 325915"/>
                    <a:gd name="T7" fmla="*/ 320500 h 790400"/>
                    <a:gd name="T8" fmla="*/ 92523 w 325915"/>
                    <a:gd name="T9" fmla="*/ 320500 h 790400"/>
                    <a:gd name="T10" fmla="*/ 92598 w 325915"/>
                    <a:gd name="T11" fmla="*/ 318763 h 790400"/>
                    <a:gd name="T12" fmla="*/ 259805 w 325915"/>
                    <a:gd name="T13" fmla="*/ 326009 h 790400"/>
                    <a:gd name="T14" fmla="*/ 271953 w 325915"/>
                    <a:gd name="T15" fmla="*/ 0 h 790400"/>
                    <a:gd name="T16" fmla="*/ 325915 w 325915"/>
                    <a:gd name="T17" fmla="*/ 2011 h 790400"/>
                    <a:gd name="T18" fmla="*/ 311729 w 325915"/>
                    <a:gd name="T19" fmla="*/ 382747 h 790400"/>
                    <a:gd name="T20" fmla="*/ 257766 w 325915"/>
                    <a:gd name="T21" fmla="*/ 380736 h 790400"/>
                    <a:gd name="T22" fmla="*/ 257794 w 325915"/>
                    <a:gd name="T23" fmla="*/ 379973 h 790400"/>
                    <a:gd name="T24" fmla="*/ 124349 w 325915"/>
                    <a:gd name="T25" fmla="*/ 374190 h 790400"/>
                    <a:gd name="T26" fmla="*/ 124349 w 325915"/>
                    <a:gd name="T27" fmla="*/ 664808 h 790400"/>
                    <a:gd name="T28" fmla="*/ 195319 w 325915"/>
                    <a:gd name="T29" fmla="*/ 664808 h 7904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5915"/>
                    <a:gd name="T46" fmla="*/ 0 h 790400"/>
                    <a:gd name="T47" fmla="*/ 325915 w 325915"/>
                    <a:gd name="T48" fmla="*/ 790400 h 7904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5915" h="790400">
                      <a:moveTo>
                        <a:pt x="97660" y="790400"/>
                      </a:moveTo>
                      <a:lnTo>
                        <a:pt x="0" y="664808"/>
                      </a:lnTo>
                      <a:lnTo>
                        <a:pt x="70970" y="664808"/>
                      </a:lnTo>
                      <a:lnTo>
                        <a:pt x="70970" y="320500"/>
                      </a:lnTo>
                      <a:lnTo>
                        <a:pt x="92523" y="320500"/>
                      </a:lnTo>
                      <a:lnTo>
                        <a:pt x="92598" y="318763"/>
                      </a:lnTo>
                      <a:lnTo>
                        <a:pt x="259805" y="326009"/>
                      </a:lnTo>
                      <a:lnTo>
                        <a:pt x="271953" y="0"/>
                      </a:lnTo>
                      <a:lnTo>
                        <a:pt x="325915" y="2011"/>
                      </a:lnTo>
                      <a:lnTo>
                        <a:pt x="311729" y="382747"/>
                      </a:lnTo>
                      <a:lnTo>
                        <a:pt x="257766" y="380736"/>
                      </a:lnTo>
                      <a:lnTo>
                        <a:pt x="257794" y="379973"/>
                      </a:lnTo>
                      <a:lnTo>
                        <a:pt x="124349" y="374190"/>
                      </a:lnTo>
                      <a:lnTo>
                        <a:pt x="124349" y="664808"/>
                      </a:lnTo>
                      <a:lnTo>
                        <a:pt x="195319" y="664808"/>
                      </a:lnTo>
                      <a:close/>
                    </a:path>
                  </a:pathLst>
                </a:cu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9pPr>
                </a:lstStyle>
                <a:p>
                  <a:pPr algn="ctr" eaLnBrk="1" hangingPunct="1"/>
                  <a:endParaRPr lang="zh-CN" altLang="zh-CN" sz="1300">
                    <a:solidFill>
                      <a:srgbClr val="2F5EB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sp>
        <p:nvSpPr>
          <p:cNvPr id="43" name="TextBox 7"/>
          <p:cNvSpPr>
            <a:spLocks noChangeArrowheads="true"/>
          </p:cNvSpPr>
          <p:nvPr/>
        </p:nvSpPr>
        <p:spPr bwMode="auto">
          <a:xfrm>
            <a:off x="-306367" y="2363029"/>
            <a:ext cx="4354174" cy="375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endParaRPr lang="zh-CN" altLang="en-US" sz="2400" dirty="0">
              <a:solidFill>
                <a:srgbClr val="2F5EB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29" name="文本框 28"/>
          <p:cNvSpPr txBox="true"/>
          <p:nvPr/>
        </p:nvSpPr>
        <p:spPr>
          <a:xfrm>
            <a:off x="700340" y="1859090"/>
            <a:ext cx="250620" cy="402276"/>
          </a:xfrm>
          <a:prstGeom prst="rect">
            <a:avLst/>
          </a:prstGeom>
          <a:noFill/>
        </p:spPr>
        <p:txBody>
          <a:bodyPr wrap="none" lIns="124066" tIns="62033" rIns="124066" bIns="62033" rtlCol="0">
            <a:spAutoFit/>
          </a:bodyPr>
          <a:lstStyle/>
          <a:p>
            <a:endParaRPr kumimoji="1" lang="zh-CN" altLang="en-US" dirty="0"/>
          </a:p>
        </p:txBody>
      </p:sp>
      <p:sp>
        <p:nvSpPr>
          <p:cNvPr id="31" name="文本框 30"/>
          <p:cNvSpPr txBox="true"/>
          <p:nvPr>
            <p:custDataLst>
              <p:tags r:id="rId6"/>
            </p:custDataLst>
          </p:nvPr>
        </p:nvSpPr>
        <p:spPr>
          <a:xfrm>
            <a:off x="817387" y="998902"/>
            <a:ext cx="2224405" cy="400050"/>
          </a:xfrm>
          <a:prstGeom prst="rect">
            <a:avLst/>
          </a:prstGeom>
          <a:noFill/>
        </p:spPr>
        <p:txBody>
          <a:bodyPr wrap="none" lIns="124066" tIns="62033" rIns="124066" bIns="62033" rtlCol="0">
            <a:spAutoFit/>
          </a:bodyPr>
          <a:lstStyle/>
          <a:p>
            <a:pPr>
              <a:defRPr/>
            </a:pPr>
            <a:r>
              <a:rPr lang="zh-CN" altLang="en-US" dirty="0">
                <a:solidFill>
                  <a:srgbClr val="FF0000"/>
                </a:solidFill>
                <a:latin typeface="微软雅黑" panose="020B0503020204020204" pitchFamily="34" charset="-122"/>
                <a:ea typeface="微软雅黑" panose="020B0503020204020204" pitchFamily="34" charset="-122"/>
              </a:rPr>
              <a:t>加计扣除比例</a:t>
            </a:r>
            <a:r>
              <a:rPr lang="en-US" altLang="zh-CN" dirty="0">
                <a:solidFill>
                  <a:srgbClr val="FF0000"/>
                </a:solidFill>
                <a:latin typeface="微软雅黑" panose="020B0503020204020204" pitchFamily="34" charset="-122"/>
                <a:ea typeface="微软雅黑" panose="020B0503020204020204" pitchFamily="34" charset="-122"/>
              </a:rPr>
              <a:t>100%</a:t>
            </a:r>
            <a:endParaRPr lang="en-US" altLang="zh-CN" dirty="0">
              <a:solidFill>
                <a:srgbClr val="FF0000"/>
              </a:solidFill>
              <a:latin typeface="微软雅黑" panose="020B0503020204020204" pitchFamily="34" charset="-122"/>
              <a:ea typeface="微软雅黑" panose="020B0503020204020204" pitchFamily="34" charset="-122"/>
            </a:endParaRPr>
          </a:p>
        </p:txBody>
      </p:sp>
      <p:grpSp>
        <p:nvGrpSpPr>
          <p:cNvPr id="53" name="组合 52"/>
          <p:cNvGrpSpPr/>
          <p:nvPr>
            <p:custDataLst>
              <p:tags r:id="rId7"/>
            </p:custDataLst>
          </p:nvPr>
        </p:nvGrpSpPr>
        <p:grpSpPr>
          <a:xfrm>
            <a:off x="5213350" y="1028700"/>
            <a:ext cx="3515995" cy="464820"/>
            <a:chOff x="1215185" y="1652019"/>
            <a:chExt cx="4090312" cy="467045"/>
          </a:xfrm>
          <a:effectLst/>
        </p:grpSpPr>
        <p:sp>
          <p:nvSpPr>
            <p:cNvPr id="54" name="TextBox 7"/>
            <p:cNvSpPr>
              <a:spLocks noChangeArrowheads="true"/>
            </p:cNvSpPr>
            <p:nvPr/>
          </p:nvSpPr>
          <p:spPr bwMode="auto">
            <a:xfrm>
              <a:off x="1777108" y="1731653"/>
              <a:ext cx="1728192" cy="3768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endParaRPr lang="zh-CN" altLang="en-US" sz="24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圆角矩形 123"/>
            <p:cNvSpPr/>
            <p:nvPr>
              <p:custDataLst>
                <p:tags r:id="rId8"/>
              </p:custDataLst>
            </p:nvPr>
          </p:nvSpPr>
          <p:spPr>
            <a:xfrm>
              <a:off x="1215185" y="1652019"/>
              <a:ext cx="4090312" cy="467045"/>
            </a:xfrm>
            <a:prstGeom prst="roundRect">
              <a:avLst>
                <a:gd name="adj" fmla="val 50000"/>
              </a:avLst>
            </a:prstGeom>
            <a:no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srgbClr val="2F5EB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66" name="文本框 4"/>
          <p:cNvSpPr txBox="true"/>
          <p:nvPr>
            <p:custDataLst>
              <p:tags r:id="rId9"/>
            </p:custDataLst>
          </p:nvPr>
        </p:nvSpPr>
        <p:spPr>
          <a:xfrm>
            <a:off x="5353050" y="998855"/>
            <a:ext cx="3488690" cy="400050"/>
          </a:xfrm>
          <a:prstGeom prst="rect">
            <a:avLst/>
          </a:prstGeom>
          <a:noFill/>
        </p:spPr>
        <p:txBody>
          <a:bodyPr wrap="square" lIns="124066" tIns="62033" rIns="124066" bIns="62033" rtlCol="0">
            <a:spAutoFit/>
          </a:bodyPr>
          <a:lstStyle/>
          <a:p>
            <a:pPr>
              <a:defRPr/>
            </a:pPr>
            <a:r>
              <a:rPr lang="zh-CN" altLang="en-US" dirty="0">
                <a:solidFill>
                  <a:srgbClr val="FF0000"/>
                </a:solidFill>
                <a:latin typeface="微软雅黑" panose="020B0503020204020204" pitchFamily="34" charset="-122"/>
                <a:ea typeface="微软雅黑" panose="020B0503020204020204" pitchFamily="34" charset="-122"/>
              </a:rPr>
              <a:t>预缴申报享受加计扣除</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67" name="椭圆 66"/>
          <p:cNvSpPr/>
          <p:nvPr>
            <p:custDataLst>
              <p:tags r:id="rId10"/>
            </p:custDataLst>
          </p:nvPr>
        </p:nvSpPr>
        <p:spPr>
          <a:xfrm>
            <a:off x="4782185" y="965835"/>
            <a:ext cx="654685" cy="600710"/>
          </a:xfrm>
          <a:prstGeom prst="ellipse">
            <a:avLst/>
          </a:prstGeom>
          <a:solidFill>
            <a:srgbClr val="C0000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srgbClr val="2F5EB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 name="任意多边形 86"/>
          <p:cNvSpPr>
            <a:spLocks noChangeArrowheads="true"/>
          </p:cNvSpPr>
          <p:nvPr>
            <p:custDataLst>
              <p:tags r:id="rId11"/>
            </p:custDataLst>
          </p:nvPr>
        </p:nvSpPr>
        <p:spPr bwMode="auto">
          <a:xfrm rot="13790841">
            <a:off x="5063860" y="984885"/>
            <a:ext cx="146413" cy="364428"/>
          </a:xfrm>
          <a:custGeom>
            <a:avLst/>
            <a:gdLst>
              <a:gd name="T0" fmla="*/ 97660 w 325915"/>
              <a:gd name="T1" fmla="*/ 790400 h 790400"/>
              <a:gd name="T2" fmla="*/ 0 w 325915"/>
              <a:gd name="T3" fmla="*/ 664808 h 790400"/>
              <a:gd name="T4" fmla="*/ 70970 w 325915"/>
              <a:gd name="T5" fmla="*/ 664808 h 790400"/>
              <a:gd name="T6" fmla="*/ 70970 w 325915"/>
              <a:gd name="T7" fmla="*/ 320500 h 790400"/>
              <a:gd name="T8" fmla="*/ 92523 w 325915"/>
              <a:gd name="T9" fmla="*/ 320500 h 790400"/>
              <a:gd name="T10" fmla="*/ 92598 w 325915"/>
              <a:gd name="T11" fmla="*/ 318763 h 790400"/>
              <a:gd name="T12" fmla="*/ 259805 w 325915"/>
              <a:gd name="T13" fmla="*/ 326009 h 790400"/>
              <a:gd name="T14" fmla="*/ 271953 w 325915"/>
              <a:gd name="T15" fmla="*/ 0 h 790400"/>
              <a:gd name="T16" fmla="*/ 325915 w 325915"/>
              <a:gd name="T17" fmla="*/ 2011 h 790400"/>
              <a:gd name="T18" fmla="*/ 311729 w 325915"/>
              <a:gd name="T19" fmla="*/ 382747 h 790400"/>
              <a:gd name="T20" fmla="*/ 257766 w 325915"/>
              <a:gd name="T21" fmla="*/ 380736 h 790400"/>
              <a:gd name="T22" fmla="*/ 257794 w 325915"/>
              <a:gd name="T23" fmla="*/ 379973 h 790400"/>
              <a:gd name="T24" fmla="*/ 124349 w 325915"/>
              <a:gd name="T25" fmla="*/ 374190 h 790400"/>
              <a:gd name="T26" fmla="*/ 124349 w 325915"/>
              <a:gd name="T27" fmla="*/ 664808 h 790400"/>
              <a:gd name="T28" fmla="*/ 195319 w 325915"/>
              <a:gd name="T29" fmla="*/ 664808 h 7904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5915"/>
              <a:gd name="T46" fmla="*/ 0 h 790400"/>
              <a:gd name="T47" fmla="*/ 325915 w 325915"/>
              <a:gd name="T48" fmla="*/ 790400 h 7904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5915" h="790400">
                <a:moveTo>
                  <a:pt x="97660" y="790400"/>
                </a:moveTo>
                <a:lnTo>
                  <a:pt x="0" y="664808"/>
                </a:lnTo>
                <a:lnTo>
                  <a:pt x="70970" y="664808"/>
                </a:lnTo>
                <a:lnTo>
                  <a:pt x="70970" y="320500"/>
                </a:lnTo>
                <a:lnTo>
                  <a:pt x="92523" y="320500"/>
                </a:lnTo>
                <a:lnTo>
                  <a:pt x="92598" y="318763"/>
                </a:lnTo>
                <a:lnTo>
                  <a:pt x="259805" y="326009"/>
                </a:lnTo>
                <a:lnTo>
                  <a:pt x="271953" y="0"/>
                </a:lnTo>
                <a:lnTo>
                  <a:pt x="325915" y="2011"/>
                </a:lnTo>
                <a:lnTo>
                  <a:pt x="311729" y="382747"/>
                </a:lnTo>
                <a:lnTo>
                  <a:pt x="257766" y="380736"/>
                </a:lnTo>
                <a:lnTo>
                  <a:pt x="257794" y="379973"/>
                </a:lnTo>
                <a:lnTo>
                  <a:pt x="124349" y="374190"/>
                </a:lnTo>
                <a:lnTo>
                  <a:pt x="124349" y="664808"/>
                </a:lnTo>
                <a:lnTo>
                  <a:pt x="195319" y="664808"/>
                </a:lnTo>
                <a:close/>
              </a:path>
            </a:pathLst>
          </a:custGeom>
          <a:solidFill>
            <a:schemeClr val="bg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9pPr>
          </a:lstStyle>
          <a:p>
            <a:pPr algn="ctr" eaLnBrk="1" hangingPunct="1"/>
            <a:endParaRPr lang="zh-CN" altLang="zh-CN" sz="1300">
              <a:solidFill>
                <a:srgbClr val="2F5EB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9" name="任意多边形 85"/>
          <p:cNvSpPr>
            <a:spLocks noChangeArrowheads="true"/>
          </p:cNvSpPr>
          <p:nvPr>
            <p:custDataLst>
              <p:tags r:id="rId12"/>
            </p:custDataLst>
          </p:nvPr>
        </p:nvSpPr>
        <p:spPr bwMode="auto">
          <a:xfrm>
            <a:off x="4964901" y="1141539"/>
            <a:ext cx="289812" cy="214106"/>
          </a:xfrm>
          <a:custGeom>
            <a:avLst/>
            <a:gdLst>
              <a:gd name="T0" fmla="*/ 96105 w 628567"/>
              <a:gd name="T1" fmla="*/ 192304 h 476598"/>
              <a:gd name="T2" fmla="*/ 96105 w 628567"/>
              <a:gd name="T3" fmla="*/ 476598 h 476598"/>
              <a:gd name="T4" fmla="*/ 0 w 628567"/>
              <a:gd name="T5" fmla="*/ 476598 h 476598"/>
              <a:gd name="T6" fmla="*/ 0 w 628567"/>
              <a:gd name="T7" fmla="*/ 267440 h 476598"/>
              <a:gd name="T8" fmla="*/ 451079 w 628567"/>
              <a:gd name="T9" fmla="*/ 149738 h 476598"/>
              <a:gd name="T10" fmla="*/ 451079 w 628567"/>
              <a:gd name="T11" fmla="*/ 476598 h 476598"/>
              <a:gd name="T12" fmla="*/ 354974 w 628567"/>
              <a:gd name="T13" fmla="*/ 476598 h 476598"/>
              <a:gd name="T14" fmla="*/ 354974 w 628567"/>
              <a:gd name="T15" fmla="*/ 196833 h 476598"/>
              <a:gd name="T16" fmla="*/ 357633 w 628567"/>
              <a:gd name="T17" fmla="*/ 200277 h 476598"/>
              <a:gd name="T18" fmla="*/ 359009 w 628567"/>
              <a:gd name="T19" fmla="*/ 199214 h 476598"/>
              <a:gd name="T20" fmla="*/ 372907 w 628567"/>
              <a:gd name="T21" fmla="*/ 215687 h 476598"/>
              <a:gd name="T22" fmla="*/ 255352 w 628567"/>
              <a:gd name="T23" fmla="*/ 67803 h 476598"/>
              <a:gd name="T24" fmla="*/ 273592 w 628567"/>
              <a:gd name="T25" fmla="*/ 91427 h 476598"/>
              <a:gd name="T26" fmla="*/ 273592 w 628567"/>
              <a:gd name="T27" fmla="*/ 476598 h 476598"/>
              <a:gd name="T28" fmla="*/ 177487 w 628567"/>
              <a:gd name="T29" fmla="*/ 476598 h 476598"/>
              <a:gd name="T30" fmla="*/ 177487 w 628567"/>
              <a:gd name="T31" fmla="*/ 128679 h 476598"/>
              <a:gd name="T32" fmla="*/ 628567 w 628567"/>
              <a:gd name="T33" fmla="*/ 0 h 476598"/>
              <a:gd name="T34" fmla="*/ 628567 w 628567"/>
              <a:gd name="T35" fmla="*/ 476598 h 476598"/>
              <a:gd name="T36" fmla="*/ 532462 w 628567"/>
              <a:gd name="T37" fmla="*/ 476598 h 476598"/>
              <a:gd name="T38" fmla="*/ 532462 w 628567"/>
              <a:gd name="T39" fmla="*/ 81079 h 4765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8567"/>
              <a:gd name="T61" fmla="*/ 0 h 476598"/>
              <a:gd name="T62" fmla="*/ 628567 w 628567"/>
              <a:gd name="T63" fmla="*/ 476598 h 4765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8567" h="476598">
                <a:moveTo>
                  <a:pt x="96105" y="192304"/>
                </a:moveTo>
                <a:lnTo>
                  <a:pt x="96105" y="476598"/>
                </a:lnTo>
                <a:lnTo>
                  <a:pt x="0" y="476598"/>
                </a:lnTo>
                <a:lnTo>
                  <a:pt x="0" y="267440"/>
                </a:lnTo>
                <a:close/>
                <a:moveTo>
                  <a:pt x="451079" y="149738"/>
                </a:moveTo>
                <a:lnTo>
                  <a:pt x="451079" y="476598"/>
                </a:lnTo>
                <a:lnTo>
                  <a:pt x="354974" y="476598"/>
                </a:lnTo>
                <a:lnTo>
                  <a:pt x="354974" y="196833"/>
                </a:lnTo>
                <a:lnTo>
                  <a:pt x="357633" y="200277"/>
                </a:lnTo>
                <a:lnTo>
                  <a:pt x="359009" y="199214"/>
                </a:lnTo>
                <a:lnTo>
                  <a:pt x="372907" y="215687"/>
                </a:lnTo>
                <a:close/>
                <a:moveTo>
                  <a:pt x="255352" y="67803"/>
                </a:moveTo>
                <a:lnTo>
                  <a:pt x="273592" y="91427"/>
                </a:lnTo>
                <a:lnTo>
                  <a:pt x="273592" y="476598"/>
                </a:lnTo>
                <a:lnTo>
                  <a:pt x="177487" y="476598"/>
                </a:lnTo>
                <a:lnTo>
                  <a:pt x="177487" y="128679"/>
                </a:lnTo>
                <a:close/>
                <a:moveTo>
                  <a:pt x="628567" y="0"/>
                </a:moveTo>
                <a:lnTo>
                  <a:pt x="628567" y="476598"/>
                </a:lnTo>
                <a:lnTo>
                  <a:pt x="532462" y="476598"/>
                </a:lnTo>
                <a:lnTo>
                  <a:pt x="532462" y="81079"/>
                </a:lnTo>
                <a:close/>
              </a:path>
            </a:pathLst>
          </a:custGeom>
          <a:solidFill>
            <a:schemeClr val="bg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9pPr>
          </a:lstStyle>
          <a:p>
            <a:pPr algn="ctr" eaLnBrk="1" hangingPunct="1"/>
            <a:endParaRPr lang="zh-CN" altLang="zh-CN" sz="1300">
              <a:solidFill>
                <a:srgbClr val="2F5EB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文本框 3"/>
          <p:cNvSpPr txBox="true"/>
          <p:nvPr>
            <p:custDataLst>
              <p:tags r:id="rId13"/>
            </p:custDataLst>
          </p:nvPr>
        </p:nvSpPr>
        <p:spPr>
          <a:xfrm>
            <a:off x="517525" y="2039620"/>
            <a:ext cx="3217545" cy="1168400"/>
          </a:xfrm>
          <a:prstGeom prst="rect">
            <a:avLst/>
          </a:prstGeom>
          <a:noFill/>
        </p:spPr>
        <p:txBody>
          <a:bodyPr wrap="square" lIns="124066" tIns="62033" rIns="124066" bIns="62033" rtlCol="0">
            <a:noAutofit/>
          </a:bodyPr>
          <a:lstStyle/>
          <a:p>
            <a:r>
              <a:rPr lang="zh-CN" sz="1200" dirty="0">
                <a:latin typeface="微软雅黑" panose="020B0503020204020204" pitchFamily="34" charset="-122"/>
                <a:ea typeface="微软雅黑" panose="020B0503020204020204" pitchFamily="34" charset="-122"/>
                <a:cs typeface="微软雅黑" panose="020B0503020204020204" pitchFamily="34" charset="-122"/>
              </a:rPr>
              <a:t>自2023年1月1日起，按照实际发生额的</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1</a:t>
            </a:r>
            <a:r>
              <a:rPr lang="zh-CN" sz="1200" dirty="0">
                <a:latin typeface="微软雅黑" panose="020B0503020204020204" pitchFamily="34" charset="-122"/>
                <a:ea typeface="微软雅黑" panose="020B0503020204020204" pitchFamily="34" charset="-122"/>
                <a:cs typeface="微软雅黑" panose="020B0503020204020204" pitchFamily="34" charset="-122"/>
              </a:rPr>
              <a:t>00%在税前加计扣除；形成无形资产的，按照无形资产成本的200%在税前摊销。</a:t>
            </a:r>
            <a:endParaRPr lang="zh-CN" sz="1200" dirty="0">
              <a:latin typeface="微软雅黑" panose="020B0503020204020204" pitchFamily="34" charset="-122"/>
              <a:ea typeface="微软雅黑" panose="020B0503020204020204" pitchFamily="34" charset="-122"/>
              <a:cs typeface="微软雅黑" panose="020B0503020204020204" pitchFamily="34" charset="-122"/>
            </a:endParaRPr>
          </a:p>
          <a:p>
            <a:endParaRPr lang="zh-CN" sz="1400" dirty="0">
              <a:latin typeface="微软雅黑" panose="020B0503020204020204" pitchFamily="34" charset="-122"/>
              <a:ea typeface="微软雅黑" panose="020B0503020204020204" pitchFamily="34" charset="-122"/>
              <a:cs typeface="微软雅黑" panose="020B0503020204020204" pitchFamily="34" charset="-122"/>
            </a:endParaRPr>
          </a:p>
          <a:p>
            <a:r>
              <a:rPr lang="zh-CN" sz="1400" dirty="0">
                <a:latin typeface="微软雅黑" panose="020B0503020204020204" pitchFamily="34" charset="-122"/>
                <a:ea typeface="微软雅黑" panose="020B0503020204020204" pitchFamily="34" charset="-122"/>
                <a:cs typeface="微软雅黑" panose="020B0503020204020204" pitchFamily="34" charset="-122"/>
              </a:rPr>
              <a:t>财政部 税务总局公告2023年第7号</a:t>
            </a:r>
            <a:endParaRPr lang="zh-CN" sz="14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4" name="文本框 3"/>
          <p:cNvSpPr txBox="true"/>
          <p:nvPr>
            <p:custDataLst>
              <p:tags r:id="rId14"/>
            </p:custDataLst>
          </p:nvPr>
        </p:nvSpPr>
        <p:spPr>
          <a:xfrm>
            <a:off x="5511800" y="2016125"/>
            <a:ext cx="3217545" cy="1232535"/>
          </a:xfrm>
          <a:prstGeom prst="rect">
            <a:avLst/>
          </a:prstGeom>
          <a:noFill/>
        </p:spPr>
        <p:txBody>
          <a:bodyPr wrap="square" lIns="124066" tIns="62033" rIns="124066" bIns="62033" rtlCol="0">
            <a:noAutofit/>
          </a:bodyPr>
          <a:lstStyle/>
          <a:p>
            <a:r>
              <a:rPr sz="1200" dirty="0">
                <a:latin typeface="微软雅黑" panose="020B0503020204020204" pitchFamily="34" charset="-122"/>
                <a:ea typeface="微软雅黑" panose="020B0503020204020204" pitchFamily="34" charset="-122"/>
                <a:cs typeface="微软雅黑" panose="020B0503020204020204" pitchFamily="34" charset="-122"/>
              </a:rPr>
              <a:t>7月份预缴申报第2季度（按季预缴）或6月份（按月预缴）企业所得税</a:t>
            </a:r>
            <a:r>
              <a:rPr lang="zh-CN" sz="1200" dirty="0">
                <a:latin typeface="微软雅黑" panose="020B0503020204020204" pitchFamily="34" charset="-122"/>
                <a:ea typeface="微软雅黑" panose="020B0503020204020204" pitchFamily="34" charset="-122"/>
                <a:cs typeface="微软雅黑" panose="020B0503020204020204" pitchFamily="34" charset="-122"/>
              </a:rPr>
              <a:t>，当年上半年研发费用享受加计扣除；</a:t>
            </a:r>
            <a:endParaRPr lang="zh-CN" sz="1200" dirty="0">
              <a:latin typeface="微软雅黑" panose="020B0503020204020204" pitchFamily="34" charset="-122"/>
              <a:ea typeface="微软雅黑" panose="020B0503020204020204" pitchFamily="34" charset="-122"/>
              <a:cs typeface="微软雅黑" panose="020B0503020204020204" pitchFamily="34" charset="-122"/>
            </a:endParaRPr>
          </a:p>
          <a:p>
            <a:r>
              <a:rPr lang="zh-CN" sz="1200" dirty="0">
                <a:latin typeface="微软雅黑" panose="020B0503020204020204" pitchFamily="34" charset="-122"/>
                <a:ea typeface="微软雅黑" panose="020B0503020204020204" pitchFamily="34" charset="-122"/>
                <a:cs typeface="微软雅黑" panose="020B0503020204020204" pitchFamily="34" charset="-122"/>
              </a:rPr>
              <a:t>10月份预缴申报第3季度（按季预缴）或9月份（按月预缴）企业所得税，当年前三季度研发费用享受加计扣除。</a:t>
            </a:r>
            <a:endParaRPr lang="zh-CN" sz="1200" dirty="0">
              <a:latin typeface="微软雅黑" panose="020B0503020204020204" pitchFamily="34" charset="-122"/>
              <a:ea typeface="微软雅黑" panose="020B0503020204020204" pitchFamily="34" charset="-122"/>
              <a:cs typeface="微软雅黑" panose="020B0503020204020204" pitchFamily="34" charset="-122"/>
            </a:endParaRPr>
          </a:p>
          <a:p>
            <a:endParaRPr lang="zh-CN" sz="1400" dirty="0">
              <a:latin typeface="微软雅黑" panose="020B0503020204020204" pitchFamily="34" charset="-122"/>
              <a:ea typeface="微软雅黑" panose="020B0503020204020204" pitchFamily="34" charset="-122"/>
              <a:cs typeface="微软雅黑" panose="020B0503020204020204" pitchFamily="34" charset="-122"/>
            </a:endParaRPr>
          </a:p>
          <a:p>
            <a:r>
              <a:rPr lang="zh-CN" sz="1400" dirty="0">
                <a:latin typeface="微软雅黑" panose="020B0503020204020204" pitchFamily="34" charset="-122"/>
                <a:ea typeface="微软雅黑" panose="020B0503020204020204" pitchFamily="34" charset="-122"/>
                <a:cs typeface="微软雅黑" panose="020B0503020204020204" pitchFamily="34" charset="-122"/>
              </a:rPr>
              <a:t>国家税务总局 财政部公告2023年第11号</a:t>
            </a:r>
            <a:endParaRPr lang="zh-CN" sz="14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12"/>
          <p:cNvGrpSpPr/>
          <p:nvPr/>
        </p:nvGrpSpPr>
        <p:grpSpPr bwMode="auto">
          <a:xfrm>
            <a:off x="3201210" y="1273916"/>
            <a:ext cx="1598356" cy="1124737"/>
            <a:chOff x="0" y="0"/>
            <a:chExt cx="1624019" cy="1147515"/>
          </a:xfrm>
        </p:grpSpPr>
        <p:grpSp>
          <p:nvGrpSpPr>
            <p:cNvPr id="9" name="组合 7"/>
            <p:cNvGrpSpPr/>
            <p:nvPr/>
          </p:nvGrpSpPr>
          <p:grpSpPr bwMode="auto">
            <a:xfrm>
              <a:off x="0" y="0"/>
              <a:ext cx="1624019" cy="1147515"/>
              <a:chOff x="0" y="0"/>
              <a:chExt cx="2070437" cy="1462949"/>
            </a:xfrm>
          </p:grpSpPr>
          <p:sp>
            <p:nvSpPr>
              <p:cNvPr id="11" name="等腰三角形 6"/>
              <p:cNvSpPr/>
              <p:nvPr/>
            </p:nvSpPr>
            <p:spPr bwMode="auto">
              <a:xfrm>
                <a:off x="10120" y="900432"/>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2" name="右箭头 5"/>
              <p:cNvSpPr/>
              <p:nvPr/>
            </p:nvSpPr>
            <p:spPr bwMode="auto">
              <a:xfrm>
                <a:off x="0" y="0"/>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10" name="Freeform 6"/>
            <p:cNvSpPr>
              <a:spLocks noEditPoints="true"/>
            </p:cNvSpPr>
            <p:nvPr/>
          </p:nvSpPr>
          <p:spPr bwMode="auto">
            <a:xfrm>
              <a:off x="1055100" y="277244"/>
              <a:ext cx="282917" cy="367363"/>
            </a:xfrm>
            <a:custGeom>
              <a:avLst/>
              <a:gdLst>
                <a:gd name="T0" fmla="*/ 37196 w 251"/>
                <a:gd name="T1" fmla="*/ 335810 h 326"/>
                <a:gd name="T2" fmla="*/ 29306 w 251"/>
                <a:gd name="T3" fmla="*/ 202838 h 326"/>
                <a:gd name="T4" fmla="*/ 49595 w 251"/>
                <a:gd name="T5" fmla="*/ 169032 h 326"/>
                <a:gd name="T6" fmla="*/ 86791 w 251"/>
                <a:gd name="T7" fmla="*/ 158890 h 326"/>
                <a:gd name="T8" fmla="*/ 93554 w 251"/>
                <a:gd name="T9" fmla="*/ 191570 h 326"/>
                <a:gd name="T10" fmla="*/ 85664 w 251"/>
                <a:gd name="T11" fmla="*/ 200585 h 326"/>
                <a:gd name="T12" fmla="*/ 60867 w 251"/>
                <a:gd name="T13" fmla="*/ 221995 h 326"/>
                <a:gd name="T14" fmla="*/ 50722 w 251"/>
                <a:gd name="T15" fmla="*/ 335810 h 326"/>
                <a:gd name="T16" fmla="*/ 65375 w 251"/>
                <a:gd name="T17" fmla="*/ 334683 h 326"/>
                <a:gd name="T18" fmla="*/ 223178 w 251"/>
                <a:gd name="T19" fmla="*/ 236645 h 326"/>
                <a:gd name="T20" fmla="*/ 92427 w 251"/>
                <a:gd name="T21" fmla="*/ 103673 h 326"/>
                <a:gd name="T22" fmla="*/ 151039 w 251"/>
                <a:gd name="T23" fmla="*/ 52963 h 326"/>
                <a:gd name="T24" fmla="*/ 184854 w 251"/>
                <a:gd name="T25" fmla="*/ 103673 h 326"/>
                <a:gd name="T26" fmla="*/ 192744 w 251"/>
                <a:gd name="T27" fmla="*/ 28172 h 326"/>
                <a:gd name="T28" fmla="*/ 84537 w 251"/>
                <a:gd name="T29" fmla="*/ 23664 h 326"/>
                <a:gd name="T30" fmla="*/ 92427 w 251"/>
                <a:gd name="T31" fmla="*/ 103673 h 326"/>
                <a:gd name="T32" fmla="*/ 242339 w 251"/>
                <a:gd name="T33" fmla="*/ 350460 h 326"/>
                <a:gd name="T34" fmla="*/ 55231 w 251"/>
                <a:gd name="T35" fmla="*/ 367363 h 326"/>
                <a:gd name="T36" fmla="*/ 253611 w 251"/>
                <a:gd name="T37" fmla="*/ 202838 h 326"/>
                <a:gd name="T38" fmla="*/ 245721 w 251"/>
                <a:gd name="T39" fmla="*/ 335810 h 326"/>
                <a:gd name="T40" fmla="*/ 237831 w 251"/>
                <a:gd name="T41" fmla="*/ 232137 h 326"/>
                <a:gd name="T42" fmla="*/ 188236 w 251"/>
                <a:gd name="T43" fmla="*/ 221995 h 326"/>
                <a:gd name="T44" fmla="*/ 199507 w 251"/>
                <a:gd name="T45" fmla="*/ 199458 h 326"/>
                <a:gd name="T46" fmla="*/ 201762 w 251"/>
                <a:gd name="T47" fmla="*/ 192697 h 326"/>
                <a:gd name="T48" fmla="*/ 234449 w 251"/>
                <a:gd name="T49" fmla="*/ 167905 h 326"/>
                <a:gd name="T50" fmla="*/ 237831 w 251"/>
                <a:gd name="T51" fmla="*/ 171286 h 326"/>
                <a:gd name="T52" fmla="*/ 253611 w 251"/>
                <a:gd name="T53" fmla="*/ 202838 h 326"/>
                <a:gd name="T54" fmla="*/ 193871 w 251"/>
                <a:gd name="T55" fmla="*/ 200585 h 326"/>
                <a:gd name="T56" fmla="*/ 184854 w 251"/>
                <a:gd name="T57" fmla="*/ 185935 h 326"/>
                <a:gd name="T58" fmla="*/ 196126 w 251"/>
                <a:gd name="T59" fmla="*/ 158890 h 326"/>
                <a:gd name="T60" fmla="*/ 174710 w 251"/>
                <a:gd name="T61" fmla="*/ 163398 h 326"/>
                <a:gd name="T62" fmla="*/ 182600 w 251"/>
                <a:gd name="T63" fmla="*/ 221995 h 326"/>
                <a:gd name="T64" fmla="*/ 87918 w 251"/>
                <a:gd name="T65" fmla="*/ 187062 h 326"/>
                <a:gd name="T66" fmla="*/ 101444 w 251"/>
                <a:gd name="T67" fmla="*/ 189316 h 326"/>
                <a:gd name="T68" fmla="*/ 102572 w 251"/>
                <a:gd name="T69" fmla="*/ 221995 h 326"/>
                <a:gd name="T70" fmla="*/ 108207 w 251"/>
                <a:gd name="T71" fmla="*/ 163398 h 326"/>
                <a:gd name="T72" fmla="*/ 89046 w 251"/>
                <a:gd name="T73" fmla="*/ 158890 h 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 h="326">
                  <a:moveTo>
                    <a:pt x="45" y="298"/>
                  </a:moveTo>
                  <a:cubicBezTo>
                    <a:pt x="33" y="298"/>
                    <a:pt x="33" y="298"/>
                    <a:pt x="33" y="298"/>
                  </a:cubicBezTo>
                  <a:cubicBezTo>
                    <a:pt x="4" y="298"/>
                    <a:pt x="0" y="279"/>
                    <a:pt x="7" y="253"/>
                  </a:cubicBezTo>
                  <a:cubicBezTo>
                    <a:pt x="26" y="180"/>
                    <a:pt x="26" y="180"/>
                    <a:pt x="26" y="180"/>
                  </a:cubicBezTo>
                  <a:cubicBezTo>
                    <a:pt x="29" y="168"/>
                    <a:pt x="35" y="158"/>
                    <a:pt x="42" y="151"/>
                  </a:cubicBezTo>
                  <a:cubicBezTo>
                    <a:pt x="44" y="150"/>
                    <a:pt x="44" y="150"/>
                    <a:pt x="44" y="150"/>
                  </a:cubicBezTo>
                  <a:cubicBezTo>
                    <a:pt x="45" y="149"/>
                    <a:pt x="45" y="149"/>
                    <a:pt x="45" y="149"/>
                  </a:cubicBezTo>
                  <a:cubicBezTo>
                    <a:pt x="77" y="141"/>
                    <a:pt x="77" y="141"/>
                    <a:pt x="77" y="141"/>
                  </a:cubicBezTo>
                  <a:cubicBezTo>
                    <a:pt x="74" y="171"/>
                    <a:pt x="74" y="171"/>
                    <a:pt x="74" y="171"/>
                  </a:cubicBezTo>
                  <a:cubicBezTo>
                    <a:pt x="83" y="170"/>
                    <a:pt x="83" y="170"/>
                    <a:pt x="83" y="170"/>
                  </a:cubicBezTo>
                  <a:cubicBezTo>
                    <a:pt x="76" y="177"/>
                    <a:pt x="76" y="177"/>
                    <a:pt x="76" y="177"/>
                  </a:cubicBezTo>
                  <a:cubicBezTo>
                    <a:pt x="76" y="178"/>
                    <a:pt x="76" y="178"/>
                    <a:pt x="76" y="178"/>
                  </a:cubicBezTo>
                  <a:cubicBezTo>
                    <a:pt x="77" y="178"/>
                    <a:pt x="81" y="186"/>
                    <a:pt x="87" y="197"/>
                  </a:cubicBezTo>
                  <a:cubicBezTo>
                    <a:pt x="54" y="197"/>
                    <a:pt x="54" y="197"/>
                    <a:pt x="54" y="197"/>
                  </a:cubicBezTo>
                  <a:cubicBezTo>
                    <a:pt x="45" y="206"/>
                    <a:pt x="45" y="206"/>
                    <a:pt x="45" y="206"/>
                  </a:cubicBezTo>
                  <a:cubicBezTo>
                    <a:pt x="45" y="298"/>
                    <a:pt x="45" y="298"/>
                    <a:pt x="45" y="298"/>
                  </a:cubicBezTo>
                  <a:close/>
                  <a:moveTo>
                    <a:pt x="58" y="210"/>
                  </a:moveTo>
                  <a:cubicBezTo>
                    <a:pt x="58" y="297"/>
                    <a:pt x="58" y="297"/>
                    <a:pt x="58" y="297"/>
                  </a:cubicBezTo>
                  <a:cubicBezTo>
                    <a:pt x="198" y="297"/>
                    <a:pt x="198" y="297"/>
                    <a:pt x="198" y="297"/>
                  </a:cubicBezTo>
                  <a:cubicBezTo>
                    <a:pt x="198" y="210"/>
                    <a:pt x="198" y="210"/>
                    <a:pt x="198" y="210"/>
                  </a:cubicBezTo>
                  <a:cubicBezTo>
                    <a:pt x="58" y="210"/>
                    <a:pt x="58" y="210"/>
                    <a:pt x="58" y="210"/>
                  </a:cubicBezTo>
                  <a:close/>
                  <a:moveTo>
                    <a:pt x="82" y="92"/>
                  </a:moveTo>
                  <a:cubicBezTo>
                    <a:pt x="80" y="74"/>
                    <a:pt x="79" y="66"/>
                    <a:pt x="85" y="48"/>
                  </a:cubicBezTo>
                  <a:cubicBezTo>
                    <a:pt x="96" y="56"/>
                    <a:pt x="123" y="52"/>
                    <a:pt x="134" y="47"/>
                  </a:cubicBezTo>
                  <a:cubicBezTo>
                    <a:pt x="140" y="56"/>
                    <a:pt x="151" y="58"/>
                    <a:pt x="161" y="55"/>
                  </a:cubicBezTo>
                  <a:cubicBezTo>
                    <a:pt x="164" y="70"/>
                    <a:pt x="164" y="72"/>
                    <a:pt x="164" y="92"/>
                  </a:cubicBezTo>
                  <a:cubicBezTo>
                    <a:pt x="164" y="92"/>
                    <a:pt x="175" y="82"/>
                    <a:pt x="177" y="74"/>
                  </a:cubicBezTo>
                  <a:cubicBezTo>
                    <a:pt x="179" y="65"/>
                    <a:pt x="175" y="32"/>
                    <a:pt x="171" y="25"/>
                  </a:cubicBezTo>
                  <a:cubicBezTo>
                    <a:pt x="167" y="14"/>
                    <a:pt x="154" y="6"/>
                    <a:pt x="132" y="9"/>
                  </a:cubicBezTo>
                  <a:cubicBezTo>
                    <a:pt x="111" y="0"/>
                    <a:pt x="86" y="9"/>
                    <a:pt x="75" y="21"/>
                  </a:cubicBezTo>
                  <a:cubicBezTo>
                    <a:pt x="71" y="27"/>
                    <a:pt x="65" y="74"/>
                    <a:pt x="70" y="81"/>
                  </a:cubicBezTo>
                  <a:cubicBezTo>
                    <a:pt x="76" y="88"/>
                    <a:pt x="82" y="92"/>
                    <a:pt x="82" y="92"/>
                  </a:cubicBezTo>
                  <a:close/>
                  <a:moveTo>
                    <a:pt x="40" y="311"/>
                  </a:moveTo>
                  <a:cubicBezTo>
                    <a:pt x="215" y="311"/>
                    <a:pt x="215" y="311"/>
                    <a:pt x="215" y="311"/>
                  </a:cubicBezTo>
                  <a:cubicBezTo>
                    <a:pt x="205" y="326"/>
                    <a:pt x="205" y="326"/>
                    <a:pt x="205" y="326"/>
                  </a:cubicBezTo>
                  <a:cubicBezTo>
                    <a:pt x="49" y="326"/>
                    <a:pt x="49" y="326"/>
                    <a:pt x="49" y="326"/>
                  </a:cubicBezTo>
                  <a:cubicBezTo>
                    <a:pt x="40" y="311"/>
                    <a:pt x="40" y="311"/>
                    <a:pt x="40" y="311"/>
                  </a:cubicBezTo>
                  <a:close/>
                  <a:moveTo>
                    <a:pt x="225" y="180"/>
                  </a:moveTo>
                  <a:cubicBezTo>
                    <a:pt x="244" y="253"/>
                    <a:pt x="244" y="253"/>
                    <a:pt x="244" y="253"/>
                  </a:cubicBezTo>
                  <a:cubicBezTo>
                    <a:pt x="251" y="279"/>
                    <a:pt x="248" y="298"/>
                    <a:pt x="218" y="298"/>
                  </a:cubicBezTo>
                  <a:cubicBezTo>
                    <a:pt x="211" y="298"/>
                    <a:pt x="211" y="298"/>
                    <a:pt x="211" y="298"/>
                  </a:cubicBezTo>
                  <a:cubicBezTo>
                    <a:pt x="211" y="206"/>
                    <a:pt x="211" y="206"/>
                    <a:pt x="211" y="206"/>
                  </a:cubicBezTo>
                  <a:cubicBezTo>
                    <a:pt x="201" y="197"/>
                    <a:pt x="201" y="197"/>
                    <a:pt x="201" y="197"/>
                  </a:cubicBezTo>
                  <a:cubicBezTo>
                    <a:pt x="167" y="197"/>
                    <a:pt x="167" y="197"/>
                    <a:pt x="167" y="197"/>
                  </a:cubicBezTo>
                  <a:cubicBezTo>
                    <a:pt x="172" y="186"/>
                    <a:pt x="177" y="178"/>
                    <a:pt x="177" y="178"/>
                  </a:cubicBezTo>
                  <a:cubicBezTo>
                    <a:pt x="177" y="177"/>
                    <a:pt x="177" y="177"/>
                    <a:pt x="177" y="177"/>
                  </a:cubicBezTo>
                  <a:cubicBezTo>
                    <a:pt x="170" y="170"/>
                    <a:pt x="170" y="170"/>
                    <a:pt x="170" y="170"/>
                  </a:cubicBezTo>
                  <a:cubicBezTo>
                    <a:pt x="179" y="171"/>
                    <a:pt x="179" y="171"/>
                    <a:pt x="179" y="171"/>
                  </a:cubicBezTo>
                  <a:cubicBezTo>
                    <a:pt x="177" y="142"/>
                    <a:pt x="177" y="142"/>
                    <a:pt x="177" y="142"/>
                  </a:cubicBezTo>
                  <a:cubicBezTo>
                    <a:pt x="208" y="149"/>
                    <a:pt x="208" y="149"/>
                    <a:pt x="208" y="149"/>
                  </a:cubicBezTo>
                  <a:cubicBezTo>
                    <a:pt x="210" y="150"/>
                    <a:pt x="210" y="150"/>
                    <a:pt x="210" y="150"/>
                  </a:cubicBezTo>
                  <a:cubicBezTo>
                    <a:pt x="211" y="152"/>
                    <a:pt x="211" y="152"/>
                    <a:pt x="211" y="152"/>
                  </a:cubicBezTo>
                  <a:cubicBezTo>
                    <a:pt x="218" y="160"/>
                    <a:pt x="222" y="170"/>
                    <a:pt x="224" y="180"/>
                  </a:cubicBezTo>
                  <a:cubicBezTo>
                    <a:pt x="225" y="180"/>
                    <a:pt x="225" y="180"/>
                    <a:pt x="225" y="180"/>
                  </a:cubicBezTo>
                  <a:close/>
                  <a:moveTo>
                    <a:pt x="162" y="197"/>
                  </a:moveTo>
                  <a:cubicBezTo>
                    <a:pt x="167" y="188"/>
                    <a:pt x="171" y="181"/>
                    <a:pt x="172" y="178"/>
                  </a:cubicBezTo>
                  <a:cubicBezTo>
                    <a:pt x="163" y="168"/>
                    <a:pt x="163" y="168"/>
                    <a:pt x="163" y="168"/>
                  </a:cubicBezTo>
                  <a:cubicBezTo>
                    <a:pt x="164" y="165"/>
                    <a:pt x="164" y="165"/>
                    <a:pt x="164" y="165"/>
                  </a:cubicBezTo>
                  <a:cubicBezTo>
                    <a:pt x="175" y="166"/>
                    <a:pt x="175" y="166"/>
                    <a:pt x="175" y="166"/>
                  </a:cubicBezTo>
                  <a:cubicBezTo>
                    <a:pt x="174" y="141"/>
                    <a:pt x="174" y="141"/>
                    <a:pt x="174" y="141"/>
                  </a:cubicBezTo>
                  <a:cubicBezTo>
                    <a:pt x="164" y="138"/>
                    <a:pt x="164" y="138"/>
                    <a:pt x="164" y="138"/>
                  </a:cubicBezTo>
                  <a:cubicBezTo>
                    <a:pt x="155" y="145"/>
                    <a:pt x="155" y="145"/>
                    <a:pt x="155" y="145"/>
                  </a:cubicBezTo>
                  <a:cubicBezTo>
                    <a:pt x="133" y="197"/>
                    <a:pt x="133" y="197"/>
                    <a:pt x="133" y="197"/>
                  </a:cubicBezTo>
                  <a:cubicBezTo>
                    <a:pt x="162" y="197"/>
                    <a:pt x="162" y="197"/>
                    <a:pt x="162" y="197"/>
                  </a:cubicBezTo>
                  <a:close/>
                  <a:moveTo>
                    <a:pt x="79" y="141"/>
                  </a:moveTo>
                  <a:cubicBezTo>
                    <a:pt x="78" y="166"/>
                    <a:pt x="78" y="166"/>
                    <a:pt x="78" y="166"/>
                  </a:cubicBezTo>
                  <a:cubicBezTo>
                    <a:pt x="89" y="165"/>
                    <a:pt x="89" y="165"/>
                    <a:pt x="89" y="165"/>
                  </a:cubicBezTo>
                  <a:cubicBezTo>
                    <a:pt x="90" y="168"/>
                    <a:pt x="90" y="168"/>
                    <a:pt x="90" y="168"/>
                  </a:cubicBezTo>
                  <a:cubicBezTo>
                    <a:pt x="81" y="178"/>
                    <a:pt x="81" y="178"/>
                    <a:pt x="81" y="178"/>
                  </a:cubicBezTo>
                  <a:cubicBezTo>
                    <a:pt x="82" y="181"/>
                    <a:pt x="86" y="188"/>
                    <a:pt x="91" y="197"/>
                  </a:cubicBezTo>
                  <a:cubicBezTo>
                    <a:pt x="121" y="197"/>
                    <a:pt x="121" y="197"/>
                    <a:pt x="121" y="197"/>
                  </a:cubicBezTo>
                  <a:cubicBezTo>
                    <a:pt x="96" y="145"/>
                    <a:pt x="96" y="145"/>
                    <a:pt x="96" y="145"/>
                  </a:cubicBezTo>
                  <a:cubicBezTo>
                    <a:pt x="88" y="138"/>
                    <a:pt x="88" y="138"/>
                    <a:pt x="88" y="138"/>
                  </a:cubicBezTo>
                  <a:lnTo>
                    <a:pt x="79" y="1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13" name="组合 13"/>
          <p:cNvGrpSpPr/>
          <p:nvPr/>
        </p:nvGrpSpPr>
        <p:grpSpPr bwMode="auto">
          <a:xfrm>
            <a:off x="4815190" y="1451260"/>
            <a:ext cx="1129629" cy="1591433"/>
            <a:chOff x="0" y="0"/>
            <a:chExt cx="1147515" cy="1624019"/>
          </a:xfrm>
        </p:grpSpPr>
        <p:grpSp>
          <p:nvGrpSpPr>
            <p:cNvPr id="14" name="组合 16"/>
            <p:cNvGrpSpPr/>
            <p:nvPr/>
          </p:nvGrpSpPr>
          <p:grpSpPr bwMode="auto">
            <a:xfrm rot="5400000">
              <a:off x="-238252" y="238252"/>
              <a:ext cx="1624019" cy="1147515"/>
              <a:chOff x="0" y="0"/>
              <a:chExt cx="2070437" cy="1462949"/>
            </a:xfrm>
          </p:grpSpPr>
          <p:sp>
            <p:nvSpPr>
              <p:cNvPr id="16" name="等腰三角形 6"/>
              <p:cNvSpPr/>
              <p:nvPr/>
            </p:nvSpPr>
            <p:spPr bwMode="auto">
              <a:xfrm>
                <a:off x="10119" y="898409"/>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262626"/>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083473"/>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15" name="Freeform 11"/>
            <p:cNvSpPr>
              <a:spLocks noEditPoints="true"/>
            </p:cNvSpPr>
            <p:nvPr/>
          </p:nvSpPr>
          <p:spPr bwMode="auto">
            <a:xfrm>
              <a:off x="511104" y="1045227"/>
              <a:ext cx="350967" cy="288563"/>
            </a:xfrm>
            <a:custGeom>
              <a:avLst/>
              <a:gdLst>
                <a:gd name="T0" fmla="*/ 97875 w 355"/>
                <a:gd name="T1" fmla="*/ 169975 h 292"/>
                <a:gd name="T2" fmla="*/ 57341 w 355"/>
                <a:gd name="T3" fmla="*/ 188752 h 292"/>
                <a:gd name="T4" fmla="*/ 0 w 355"/>
                <a:gd name="T5" fmla="*/ 153176 h 292"/>
                <a:gd name="T6" fmla="*/ 55364 w 355"/>
                <a:gd name="T7" fmla="*/ 75105 h 292"/>
                <a:gd name="T8" fmla="*/ 64262 w 355"/>
                <a:gd name="T9" fmla="*/ 75105 h 292"/>
                <a:gd name="T10" fmla="*/ 98864 w 355"/>
                <a:gd name="T11" fmla="*/ 72141 h 292"/>
                <a:gd name="T12" fmla="*/ 132478 w 355"/>
                <a:gd name="T13" fmla="*/ 79058 h 292"/>
                <a:gd name="T14" fmla="*/ 317353 w 355"/>
                <a:gd name="T15" fmla="*/ 79058 h 292"/>
                <a:gd name="T16" fmla="*/ 132478 w 355"/>
                <a:gd name="T17" fmla="*/ 130446 h 292"/>
                <a:gd name="T18" fmla="*/ 326251 w 355"/>
                <a:gd name="T19" fmla="*/ 211481 h 292"/>
                <a:gd name="T20" fmla="*/ 350967 w 355"/>
                <a:gd name="T21" fmla="*/ 79058 h 292"/>
                <a:gd name="T22" fmla="*/ 231342 w 355"/>
                <a:gd name="T23" fmla="*/ 160093 h 292"/>
                <a:gd name="T24" fmla="*/ 237273 w 355"/>
                <a:gd name="T25" fmla="*/ 177881 h 292"/>
                <a:gd name="T26" fmla="*/ 223433 w 355"/>
                <a:gd name="T27" fmla="*/ 93882 h 292"/>
                <a:gd name="T28" fmla="*/ 220467 w 355"/>
                <a:gd name="T29" fmla="*/ 112658 h 292"/>
                <a:gd name="T30" fmla="*/ 192785 w 355"/>
                <a:gd name="T31" fmla="*/ 128470 h 292"/>
                <a:gd name="T32" fmla="*/ 174001 w 355"/>
                <a:gd name="T33" fmla="*/ 140329 h 292"/>
                <a:gd name="T34" fmla="*/ 179932 w 355"/>
                <a:gd name="T35" fmla="*/ 163058 h 292"/>
                <a:gd name="T36" fmla="*/ 229364 w 355"/>
                <a:gd name="T37" fmla="*/ 154164 h 292"/>
                <a:gd name="T38" fmla="*/ 251114 w 355"/>
                <a:gd name="T39" fmla="*/ 108705 h 292"/>
                <a:gd name="T40" fmla="*/ 176966 w 355"/>
                <a:gd name="T41" fmla="*/ 169975 h 292"/>
                <a:gd name="T42" fmla="*/ 165103 w 355"/>
                <a:gd name="T43" fmla="*/ 177881 h 292"/>
                <a:gd name="T44" fmla="*/ 171035 w 355"/>
                <a:gd name="T45" fmla="*/ 177881 h 292"/>
                <a:gd name="T46" fmla="*/ 192785 w 355"/>
                <a:gd name="T47" fmla="*/ 168987 h 292"/>
                <a:gd name="T48" fmla="*/ 197728 w 355"/>
                <a:gd name="T49" fmla="*/ 177881 h 292"/>
                <a:gd name="T50" fmla="*/ 204648 w 355"/>
                <a:gd name="T51" fmla="*/ 177881 h 292"/>
                <a:gd name="T52" fmla="*/ 215523 w 355"/>
                <a:gd name="T53" fmla="*/ 163058 h 292"/>
                <a:gd name="T54" fmla="*/ 220467 w 355"/>
                <a:gd name="T55" fmla="*/ 165034 h 292"/>
                <a:gd name="T56" fmla="*/ 281762 w 355"/>
                <a:gd name="T57" fmla="*/ 121552 h 292"/>
                <a:gd name="T58" fmla="*/ 309444 w 355"/>
                <a:gd name="T59" fmla="*/ 160093 h 292"/>
                <a:gd name="T60" fmla="*/ 281762 w 355"/>
                <a:gd name="T61" fmla="*/ 178870 h 292"/>
                <a:gd name="T62" fmla="*/ 253092 w 355"/>
                <a:gd name="T63" fmla="*/ 146258 h 292"/>
                <a:gd name="T64" fmla="*/ 276819 w 355"/>
                <a:gd name="T65" fmla="*/ 124517 h 292"/>
                <a:gd name="T66" fmla="*/ 280774 w 355"/>
                <a:gd name="T67" fmla="*/ 121552 h 292"/>
                <a:gd name="T68" fmla="*/ 302524 w 355"/>
                <a:gd name="T69" fmla="*/ 160093 h 292"/>
                <a:gd name="T70" fmla="*/ 281762 w 355"/>
                <a:gd name="T71" fmla="*/ 173928 h 292"/>
                <a:gd name="T72" fmla="*/ 290660 w 355"/>
                <a:gd name="T73" fmla="*/ 128470 h 292"/>
                <a:gd name="T74" fmla="*/ 297580 w 355"/>
                <a:gd name="T75" fmla="*/ 132423 h 292"/>
                <a:gd name="T76" fmla="*/ 270887 w 355"/>
                <a:gd name="T77" fmla="*/ 170964 h 292"/>
                <a:gd name="T78" fmla="*/ 270887 w 355"/>
                <a:gd name="T79" fmla="*/ 170964 h 292"/>
                <a:gd name="T80" fmla="*/ 305490 w 355"/>
                <a:gd name="T81" fmla="*/ 150211 h 292"/>
                <a:gd name="T82" fmla="*/ 261989 w 355"/>
                <a:gd name="T83" fmla="*/ 163058 h 292"/>
                <a:gd name="T84" fmla="*/ 261001 w 355"/>
                <a:gd name="T85" fmla="*/ 161081 h 292"/>
                <a:gd name="T86" fmla="*/ 261001 w 355"/>
                <a:gd name="T87" fmla="*/ 161081 h 292"/>
                <a:gd name="T88" fmla="*/ 303512 w 355"/>
                <a:gd name="T89" fmla="*/ 141317 h 292"/>
                <a:gd name="T90" fmla="*/ 259024 w 355"/>
                <a:gd name="T91" fmla="*/ 155152 h 292"/>
                <a:gd name="T92" fmla="*/ 284728 w 355"/>
                <a:gd name="T93" fmla="*/ 147246 h 292"/>
                <a:gd name="T94" fmla="*/ 284728 w 355"/>
                <a:gd name="T95" fmla="*/ 147246 h 292"/>
                <a:gd name="T96" fmla="*/ 263967 w 355"/>
                <a:gd name="T97" fmla="*/ 150211 h 292"/>
                <a:gd name="T98" fmla="*/ 299558 w 355"/>
                <a:gd name="T99" fmla="*/ 134399 h 292"/>
                <a:gd name="T100" fmla="*/ 282751 w 355"/>
                <a:gd name="T101" fmla="*/ 126493 h 292"/>
                <a:gd name="T102" fmla="*/ 255069 w 355"/>
                <a:gd name="T103" fmla="*/ 121552 h 292"/>
                <a:gd name="T104" fmla="*/ 274842 w 355"/>
                <a:gd name="T105" fmla="*/ 138352 h 292"/>
                <a:gd name="T106" fmla="*/ 248148 w 355"/>
                <a:gd name="T107" fmla="*/ 135387 h 292"/>
                <a:gd name="T108" fmla="*/ 254080 w 355"/>
                <a:gd name="T109" fmla="*/ 133411 h 292"/>
                <a:gd name="T110" fmla="*/ 278796 w 355"/>
                <a:gd name="T111" fmla="*/ 281645 h 292"/>
                <a:gd name="T112" fmla="*/ 207614 w 355"/>
                <a:gd name="T113" fmla="*/ 250022 h 292"/>
                <a:gd name="T114" fmla="*/ 224421 w 355"/>
                <a:gd name="T115" fmla="*/ 223340 h 292"/>
                <a:gd name="T116" fmla="*/ 224421 w 355"/>
                <a:gd name="T117" fmla="*/ 223340 h 292"/>
                <a:gd name="T118" fmla="*/ 77114 w 355"/>
                <a:gd name="T119" fmla="*/ 44470 h 2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5" h="292">
                  <a:moveTo>
                    <a:pt x="165" y="123"/>
                  </a:moveTo>
                  <a:cubicBezTo>
                    <a:pt x="159" y="133"/>
                    <a:pt x="159" y="133"/>
                    <a:pt x="159" y="133"/>
                  </a:cubicBezTo>
                  <a:cubicBezTo>
                    <a:pt x="105" y="116"/>
                    <a:pt x="105" y="116"/>
                    <a:pt x="105" y="116"/>
                  </a:cubicBezTo>
                  <a:cubicBezTo>
                    <a:pt x="99" y="172"/>
                    <a:pt x="99" y="172"/>
                    <a:pt x="99" y="172"/>
                  </a:cubicBezTo>
                  <a:cubicBezTo>
                    <a:pt x="101" y="212"/>
                    <a:pt x="97" y="252"/>
                    <a:pt x="99" y="292"/>
                  </a:cubicBezTo>
                  <a:cubicBezTo>
                    <a:pt x="88" y="292"/>
                    <a:pt x="84" y="292"/>
                    <a:pt x="73" y="292"/>
                  </a:cubicBezTo>
                  <a:cubicBezTo>
                    <a:pt x="71" y="258"/>
                    <a:pt x="67" y="224"/>
                    <a:pt x="65" y="191"/>
                  </a:cubicBezTo>
                  <a:cubicBezTo>
                    <a:pt x="60" y="191"/>
                    <a:pt x="63" y="191"/>
                    <a:pt x="58" y="191"/>
                  </a:cubicBezTo>
                  <a:cubicBezTo>
                    <a:pt x="56" y="224"/>
                    <a:pt x="49" y="258"/>
                    <a:pt x="48" y="292"/>
                  </a:cubicBezTo>
                  <a:cubicBezTo>
                    <a:pt x="37" y="292"/>
                    <a:pt x="32" y="292"/>
                    <a:pt x="21" y="292"/>
                  </a:cubicBezTo>
                  <a:cubicBezTo>
                    <a:pt x="24" y="252"/>
                    <a:pt x="20" y="212"/>
                    <a:pt x="22" y="172"/>
                  </a:cubicBezTo>
                  <a:cubicBezTo>
                    <a:pt x="15" y="167"/>
                    <a:pt x="7" y="161"/>
                    <a:pt x="0" y="155"/>
                  </a:cubicBezTo>
                  <a:cubicBezTo>
                    <a:pt x="3" y="127"/>
                    <a:pt x="7" y="99"/>
                    <a:pt x="17" y="73"/>
                  </a:cubicBezTo>
                  <a:cubicBezTo>
                    <a:pt x="23" y="73"/>
                    <a:pt x="29" y="73"/>
                    <a:pt x="35" y="73"/>
                  </a:cubicBezTo>
                  <a:cubicBezTo>
                    <a:pt x="52" y="101"/>
                    <a:pt x="52" y="101"/>
                    <a:pt x="52" y="101"/>
                  </a:cubicBezTo>
                  <a:cubicBezTo>
                    <a:pt x="56" y="76"/>
                    <a:pt x="56" y="76"/>
                    <a:pt x="56" y="76"/>
                  </a:cubicBezTo>
                  <a:cubicBezTo>
                    <a:pt x="55" y="76"/>
                    <a:pt x="55" y="76"/>
                    <a:pt x="55" y="76"/>
                  </a:cubicBezTo>
                  <a:cubicBezTo>
                    <a:pt x="55" y="69"/>
                    <a:pt x="55" y="69"/>
                    <a:pt x="55" y="69"/>
                  </a:cubicBezTo>
                  <a:cubicBezTo>
                    <a:pt x="65" y="69"/>
                    <a:pt x="65" y="69"/>
                    <a:pt x="65" y="69"/>
                  </a:cubicBezTo>
                  <a:cubicBezTo>
                    <a:pt x="65" y="76"/>
                    <a:pt x="65" y="76"/>
                    <a:pt x="65" y="76"/>
                  </a:cubicBezTo>
                  <a:cubicBezTo>
                    <a:pt x="64" y="76"/>
                    <a:pt x="64" y="76"/>
                    <a:pt x="64" y="76"/>
                  </a:cubicBezTo>
                  <a:cubicBezTo>
                    <a:pt x="70" y="101"/>
                    <a:pt x="70" y="101"/>
                    <a:pt x="70" y="101"/>
                  </a:cubicBezTo>
                  <a:cubicBezTo>
                    <a:pt x="85" y="73"/>
                    <a:pt x="85" y="73"/>
                    <a:pt x="85" y="73"/>
                  </a:cubicBezTo>
                  <a:cubicBezTo>
                    <a:pt x="90" y="73"/>
                    <a:pt x="95" y="73"/>
                    <a:pt x="100" y="73"/>
                  </a:cubicBezTo>
                  <a:cubicBezTo>
                    <a:pt x="126" y="90"/>
                    <a:pt x="135" y="92"/>
                    <a:pt x="165" y="123"/>
                  </a:cubicBezTo>
                  <a:close/>
                  <a:moveTo>
                    <a:pt x="120" y="46"/>
                  </a:moveTo>
                  <a:cubicBezTo>
                    <a:pt x="120" y="80"/>
                    <a:pt x="120" y="80"/>
                    <a:pt x="120" y="80"/>
                  </a:cubicBezTo>
                  <a:cubicBezTo>
                    <a:pt x="134" y="80"/>
                    <a:pt x="134" y="80"/>
                    <a:pt x="134" y="80"/>
                  </a:cubicBezTo>
                  <a:cubicBezTo>
                    <a:pt x="134" y="87"/>
                    <a:pt x="134" y="87"/>
                    <a:pt x="134" y="87"/>
                  </a:cubicBezTo>
                  <a:cubicBezTo>
                    <a:pt x="151" y="100"/>
                    <a:pt x="151" y="100"/>
                    <a:pt x="151" y="100"/>
                  </a:cubicBezTo>
                  <a:cubicBezTo>
                    <a:pt x="151" y="80"/>
                    <a:pt x="151" y="80"/>
                    <a:pt x="151" y="80"/>
                  </a:cubicBezTo>
                  <a:cubicBezTo>
                    <a:pt x="321" y="80"/>
                    <a:pt x="321" y="80"/>
                    <a:pt x="321" y="80"/>
                  </a:cubicBezTo>
                  <a:cubicBezTo>
                    <a:pt x="321" y="196"/>
                    <a:pt x="321" y="196"/>
                    <a:pt x="321" y="196"/>
                  </a:cubicBezTo>
                  <a:cubicBezTo>
                    <a:pt x="151" y="196"/>
                    <a:pt x="151" y="196"/>
                    <a:pt x="151" y="196"/>
                  </a:cubicBezTo>
                  <a:cubicBezTo>
                    <a:pt x="151" y="137"/>
                    <a:pt x="151" y="137"/>
                    <a:pt x="151" y="137"/>
                  </a:cubicBezTo>
                  <a:cubicBezTo>
                    <a:pt x="134" y="132"/>
                    <a:pt x="134" y="132"/>
                    <a:pt x="134" y="132"/>
                  </a:cubicBezTo>
                  <a:cubicBezTo>
                    <a:pt x="134" y="205"/>
                    <a:pt x="134" y="205"/>
                    <a:pt x="134" y="205"/>
                  </a:cubicBezTo>
                  <a:cubicBezTo>
                    <a:pt x="134" y="214"/>
                    <a:pt x="134" y="214"/>
                    <a:pt x="134" y="214"/>
                  </a:cubicBezTo>
                  <a:cubicBezTo>
                    <a:pt x="142" y="214"/>
                    <a:pt x="142" y="214"/>
                    <a:pt x="142" y="214"/>
                  </a:cubicBezTo>
                  <a:cubicBezTo>
                    <a:pt x="330" y="214"/>
                    <a:pt x="330" y="214"/>
                    <a:pt x="330" y="214"/>
                  </a:cubicBezTo>
                  <a:cubicBezTo>
                    <a:pt x="338" y="214"/>
                    <a:pt x="338" y="214"/>
                    <a:pt x="338" y="214"/>
                  </a:cubicBezTo>
                  <a:cubicBezTo>
                    <a:pt x="338" y="205"/>
                    <a:pt x="338" y="205"/>
                    <a:pt x="338" y="205"/>
                  </a:cubicBezTo>
                  <a:cubicBezTo>
                    <a:pt x="338" y="80"/>
                    <a:pt x="338" y="80"/>
                    <a:pt x="338" y="80"/>
                  </a:cubicBezTo>
                  <a:cubicBezTo>
                    <a:pt x="355" y="80"/>
                    <a:pt x="355" y="80"/>
                    <a:pt x="355" y="80"/>
                  </a:cubicBezTo>
                  <a:cubicBezTo>
                    <a:pt x="355" y="46"/>
                    <a:pt x="355" y="46"/>
                    <a:pt x="355" y="46"/>
                  </a:cubicBezTo>
                  <a:cubicBezTo>
                    <a:pt x="120" y="46"/>
                    <a:pt x="120" y="46"/>
                    <a:pt x="120" y="46"/>
                  </a:cubicBezTo>
                  <a:close/>
                  <a:moveTo>
                    <a:pt x="234" y="180"/>
                  </a:moveTo>
                  <a:cubicBezTo>
                    <a:pt x="234" y="162"/>
                    <a:pt x="234" y="162"/>
                    <a:pt x="234" y="162"/>
                  </a:cubicBezTo>
                  <a:cubicBezTo>
                    <a:pt x="236" y="161"/>
                    <a:pt x="236" y="161"/>
                    <a:pt x="236" y="161"/>
                  </a:cubicBezTo>
                  <a:cubicBezTo>
                    <a:pt x="238" y="137"/>
                    <a:pt x="238" y="137"/>
                    <a:pt x="238" y="137"/>
                  </a:cubicBezTo>
                  <a:cubicBezTo>
                    <a:pt x="240" y="136"/>
                    <a:pt x="240" y="136"/>
                    <a:pt x="240" y="136"/>
                  </a:cubicBezTo>
                  <a:cubicBezTo>
                    <a:pt x="240" y="180"/>
                    <a:pt x="240" y="180"/>
                    <a:pt x="240" y="180"/>
                  </a:cubicBezTo>
                  <a:cubicBezTo>
                    <a:pt x="234" y="180"/>
                    <a:pt x="234" y="180"/>
                    <a:pt x="234" y="180"/>
                  </a:cubicBezTo>
                  <a:close/>
                  <a:moveTo>
                    <a:pt x="263" y="94"/>
                  </a:moveTo>
                  <a:cubicBezTo>
                    <a:pt x="244" y="94"/>
                    <a:pt x="244" y="94"/>
                    <a:pt x="244" y="94"/>
                  </a:cubicBezTo>
                  <a:cubicBezTo>
                    <a:pt x="226" y="95"/>
                    <a:pt x="226" y="95"/>
                    <a:pt x="226" y="95"/>
                  </a:cubicBezTo>
                  <a:cubicBezTo>
                    <a:pt x="232" y="105"/>
                    <a:pt x="232" y="105"/>
                    <a:pt x="232" y="105"/>
                  </a:cubicBezTo>
                  <a:cubicBezTo>
                    <a:pt x="225" y="110"/>
                    <a:pt x="225" y="110"/>
                    <a:pt x="225" y="110"/>
                  </a:cubicBezTo>
                  <a:cubicBezTo>
                    <a:pt x="223" y="111"/>
                    <a:pt x="223" y="111"/>
                    <a:pt x="223" y="111"/>
                  </a:cubicBezTo>
                  <a:cubicBezTo>
                    <a:pt x="223" y="114"/>
                    <a:pt x="223" y="114"/>
                    <a:pt x="223" y="114"/>
                  </a:cubicBezTo>
                  <a:cubicBezTo>
                    <a:pt x="221" y="143"/>
                    <a:pt x="221" y="143"/>
                    <a:pt x="221" y="143"/>
                  </a:cubicBezTo>
                  <a:cubicBezTo>
                    <a:pt x="205" y="128"/>
                    <a:pt x="205" y="128"/>
                    <a:pt x="205" y="128"/>
                  </a:cubicBezTo>
                  <a:cubicBezTo>
                    <a:pt x="199" y="122"/>
                    <a:pt x="199" y="122"/>
                    <a:pt x="199" y="122"/>
                  </a:cubicBezTo>
                  <a:cubicBezTo>
                    <a:pt x="195" y="130"/>
                    <a:pt x="195" y="130"/>
                    <a:pt x="195" y="130"/>
                  </a:cubicBezTo>
                  <a:cubicBezTo>
                    <a:pt x="186" y="149"/>
                    <a:pt x="186" y="149"/>
                    <a:pt x="186" y="149"/>
                  </a:cubicBezTo>
                  <a:cubicBezTo>
                    <a:pt x="183" y="145"/>
                    <a:pt x="183" y="145"/>
                    <a:pt x="183" y="145"/>
                  </a:cubicBezTo>
                  <a:cubicBezTo>
                    <a:pt x="180" y="141"/>
                    <a:pt x="180" y="141"/>
                    <a:pt x="180" y="141"/>
                  </a:cubicBezTo>
                  <a:cubicBezTo>
                    <a:pt x="176" y="142"/>
                    <a:pt x="176" y="142"/>
                    <a:pt x="176" y="142"/>
                  </a:cubicBezTo>
                  <a:cubicBezTo>
                    <a:pt x="157" y="148"/>
                    <a:pt x="157" y="148"/>
                    <a:pt x="157" y="148"/>
                  </a:cubicBezTo>
                  <a:cubicBezTo>
                    <a:pt x="160" y="159"/>
                    <a:pt x="160" y="159"/>
                    <a:pt x="160" y="159"/>
                  </a:cubicBezTo>
                  <a:cubicBezTo>
                    <a:pt x="175" y="155"/>
                    <a:pt x="175" y="155"/>
                    <a:pt x="175" y="155"/>
                  </a:cubicBezTo>
                  <a:cubicBezTo>
                    <a:pt x="182" y="165"/>
                    <a:pt x="182" y="165"/>
                    <a:pt x="182" y="165"/>
                  </a:cubicBezTo>
                  <a:cubicBezTo>
                    <a:pt x="192" y="164"/>
                    <a:pt x="192" y="164"/>
                    <a:pt x="192" y="164"/>
                  </a:cubicBezTo>
                  <a:cubicBezTo>
                    <a:pt x="203" y="142"/>
                    <a:pt x="203" y="142"/>
                    <a:pt x="203" y="142"/>
                  </a:cubicBezTo>
                  <a:cubicBezTo>
                    <a:pt x="222" y="160"/>
                    <a:pt x="222" y="160"/>
                    <a:pt x="222" y="160"/>
                  </a:cubicBezTo>
                  <a:cubicBezTo>
                    <a:pt x="232" y="156"/>
                    <a:pt x="232" y="156"/>
                    <a:pt x="232" y="156"/>
                  </a:cubicBezTo>
                  <a:cubicBezTo>
                    <a:pt x="234" y="118"/>
                    <a:pt x="234" y="118"/>
                    <a:pt x="234" y="118"/>
                  </a:cubicBezTo>
                  <a:cubicBezTo>
                    <a:pt x="239" y="115"/>
                    <a:pt x="239" y="115"/>
                    <a:pt x="239" y="115"/>
                  </a:cubicBezTo>
                  <a:cubicBezTo>
                    <a:pt x="246" y="126"/>
                    <a:pt x="246" y="126"/>
                    <a:pt x="246" y="126"/>
                  </a:cubicBezTo>
                  <a:cubicBezTo>
                    <a:pt x="254" y="110"/>
                    <a:pt x="254" y="110"/>
                    <a:pt x="254" y="110"/>
                  </a:cubicBezTo>
                  <a:cubicBezTo>
                    <a:pt x="263" y="94"/>
                    <a:pt x="263" y="94"/>
                    <a:pt x="263" y="94"/>
                  </a:cubicBezTo>
                  <a:close/>
                  <a:moveTo>
                    <a:pt x="178" y="180"/>
                  </a:moveTo>
                  <a:cubicBezTo>
                    <a:pt x="178" y="171"/>
                    <a:pt x="178" y="171"/>
                    <a:pt x="178" y="171"/>
                  </a:cubicBezTo>
                  <a:cubicBezTo>
                    <a:pt x="179" y="172"/>
                    <a:pt x="179" y="172"/>
                    <a:pt x="179" y="172"/>
                  </a:cubicBezTo>
                  <a:cubicBezTo>
                    <a:pt x="184" y="172"/>
                    <a:pt x="184" y="172"/>
                    <a:pt x="184" y="172"/>
                  </a:cubicBezTo>
                  <a:cubicBezTo>
                    <a:pt x="184" y="180"/>
                    <a:pt x="184" y="180"/>
                    <a:pt x="184" y="180"/>
                  </a:cubicBezTo>
                  <a:cubicBezTo>
                    <a:pt x="182" y="180"/>
                    <a:pt x="180" y="180"/>
                    <a:pt x="178" y="180"/>
                  </a:cubicBezTo>
                  <a:close/>
                  <a:moveTo>
                    <a:pt x="167" y="180"/>
                  </a:moveTo>
                  <a:cubicBezTo>
                    <a:pt x="167" y="165"/>
                    <a:pt x="167" y="165"/>
                    <a:pt x="167" y="165"/>
                  </a:cubicBezTo>
                  <a:cubicBezTo>
                    <a:pt x="173" y="163"/>
                    <a:pt x="173" y="163"/>
                    <a:pt x="173" y="163"/>
                  </a:cubicBezTo>
                  <a:cubicBezTo>
                    <a:pt x="173" y="163"/>
                    <a:pt x="173" y="163"/>
                    <a:pt x="173" y="163"/>
                  </a:cubicBezTo>
                  <a:cubicBezTo>
                    <a:pt x="173" y="180"/>
                    <a:pt x="173" y="180"/>
                    <a:pt x="173" y="180"/>
                  </a:cubicBezTo>
                  <a:cubicBezTo>
                    <a:pt x="167" y="180"/>
                    <a:pt x="167" y="180"/>
                    <a:pt x="167" y="180"/>
                  </a:cubicBezTo>
                  <a:close/>
                  <a:moveTo>
                    <a:pt x="189" y="180"/>
                  </a:moveTo>
                  <a:cubicBezTo>
                    <a:pt x="189" y="172"/>
                    <a:pt x="189" y="172"/>
                    <a:pt x="189" y="172"/>
                  </a:cubicBezTo>
                  <a:cubicBezTo>
                    <a:pt x="195" y="171"/>
                    <a:pt x="195" y="171"/>
                    <a:pt x="195" y="171"/>
                  </a:cubicBezTo>
                  <a:cubicBezTo>
                    <a:pt x="196" y="171"/>
                    <a:pt x="196" y="171"/>
                    <a:pt x="196" y="171"/>
                  </a:cubicBezTo>
                  <a:cubicBezTo>
                    <a:pt x="196" y="180"/>
                    <a:pt x="196" y="180"/>
                    <a:pt x="196" y="180"/>
                  </a:cubicBezTo>
                  <a:cubicBezTo>
                    <a:pt x="193" y="180"/>
                    <a:pt x="191" y="180"/>
                    <a:pt x="189" y="180"/>
                  </a:cubicBezTo>
                  <a:close/>
                  <a:moveTo>
                    <a:pt x="200" y="180"/>
                  </a:moveTo>
                  <a:cubicBezTo>
                    <a:pt x="200" y="160"/>
                    <a:pt x="200" y="160"/>
                    <a:pt x="200" y="160"/>
                  </a:cubicBezTo>
                  <a:cubicBezTo>
                    <a:pt x="204" y="152"/>
                    <a:pt x="204" y="152"/>
                    <a:pt x="204" y="152"/>
                  </a:cubicBezTo>
                  <a:cubicBezTo>
                    <a:pt x="207" y="155"/>
                    <a:pt x="207" y="155"/>
                    <a:pt x="207" y="155"/>
                  </a:cubicBezTo>
                  <a:cubicBezTo>
                    <a:pt x="207" y="180"/>
                    <a:pt x="207" y="180"/>
                    <a:pt x="207" y="180"/>
                  </a:cubicBezTo>
                  <a:cubicBezTo>
                    <a:pt x="205" y="180"/>
                    <a:pt x="203" y="180"/>
                    <a:pt x="200" y="180"/>
                  </a:cubicBezTo>
                  <a:close/>
                  <a:moveTo>
                    <a:pt x="212" y="180"/>
                  </a:moveTo>
                  <a:cubicBezTo>
                    <a:pt x="212" y="159"/>
                    <a:pt x="212" y="159"/>
                    <a:pt x="212" y="159"/>
                  </a:cubicBezTo>
                  <a:cubicBezTo>
                    <a:pt x="218" y="165"/>
                    <a:pt x="218" y="165"/>
                    <a:pt x="218" y="165"/>
                  </a:cubicBezTo>
                  <a:cubicBezTo>
                    <a:pt x="218" y="180"/>
                    <a:pt x="218" y="180"/>
                    <a:pt x="218" y="180"/>
                  </a:cubicBezTo>
                  <a:cubicBezTo>
                    <a:pt x="216" y="180"/>
                    <a:pt x="214" y="180"/>
                    <a:pt x="212" y="180"/>
                  </a:cubicBezTo>
                  <a:close/>
                  <a:moveTo>
                    <a:pt x="223" y="180"/>
                  </a:moveTo>
                  <a:cubicBezTo>
                    <a:pt x="223" y="167"/>
                    <a:pt x="223" y="167"/>
                    <a:pt x="223" y="167"/>
                  </a:cubicBezTo>
                  <a:cubicBezTo>
                    <a:pt x="229" y="164"/>
                    <a:pt x="229" y="164"/>
                    <a:pt x="229" y="164"/>
                  </a:cubicBezTo>
                  <a:cubicBezTo>
                    <a:pt x="229" y="180"/>
                    <a:pt x="229" y="180"/>
                    <a:pt x="229" y="180"/>
                  </a:cubicBezTo>
                  <a:cubicBezTo>
                    <a:pt x="227" y="180"/>
                    <a:pt x="225" y="180"/>
                    <a:pt x="223" y="180"/>
                  </a:cubicBezTo>
                  <a:close/>
                  <a:moveTo>
                    <a:pt x="285" y="123"/>
                  </a:moveTo>
                  <a:cubicBezTo>
                    <a:pt x="293" y="123"/>
                    <a:pt x="301" y="126"/>
                    <a:pt x="306" y="131"/>
                  </a:cubicBezTo>
                  <a:cubicBezTo>
                    <a:pt x="311" y="137"/>
                    <a:pt x="314" y="144"/>
                    <a:pt x="314" y="152"/>
                  </a:cubicBezTo>
                  <a:cubicBezTo>
                    <a:pt x="314" y="156"/>
                    <a:pt x="314" y="159"/>
                    <a:pt x="313" y="162"/>
                  </a:cubicBezTo>
                  <a:cubicBezTo>
                    <a:pt x="313" y="162"/>
                    <a:pt x="313" y="162"/>
                    <a:pt x="313" y="162"/>
                  </a:cubicBezTo>
                  <a:cubicBezTo>
                    <a:pt x="313" y="162"/>
                    <a:pt x="313" y="162"/>
                    <a:pt x="313" y="162"/>
                  </a:cubicBezTo>
                  <a:cubicBezTo>
                    <a:pt x="313" y="162"/>
                    <a:pt x="313" y="162"/>
                    <a:pt x="313" y="162"/>
                  </a:cubicBezTo>
                  <a:cubicBezTo>
                    <a:pt x="311" y="166"/>
                    <a:pt x="309" y="170"/>
                    <a:pt x="306" y="173"/>
                  </a:cubicBezTo>
                  <a:cubicBezTo>
                    <a:pt x="301" y="178"/>
                    <a:pt x="293" y="181"/>
                    <a:pt x="285" y="181"/>
                  </a:cubicBezTo>
                  <a:cubicBezTo>
                    <a:pt x="277" y="181"/>
                    <a:pt x="270" y="178"/>
                    <a:pt x="265" y="173"/>
                  </a:cubicBezTo>
                  <a:cubicBezTo>
                    <a:pt x="259" y="167"/>
                    <a:pt x="256" y="160"/>
                    <a:pt x="256" y="152"/>
                  </a:cubicBezTo>
                  <a:cubicBezTo>
                    <a:pt x="256" y="151"/>
                    <a:pt x="256" y="151"/>
                    <a:pt x="256" y="150"/>
                  </a:cubicBezTo>
                  <a:cubicBezTo>
                    <a:pt x="256" y="149"/>
                    <a:pt x="256" y="149"/>
                    <a:pt x="256" y="148"/>
                  </a:cubicBezTo>
                  <a:cubicBezTo>
                    <a:pt x="257" y="145"/>
                    <a:pt x="257" y="145"/>
                    <a:pt x="257" y="145"/>
                  </a:cubicBezTo>
                  <a:cubicBezTo>
                    <a:pt x="259" y="146"/>
                    <a:pt x="259" y="146"/>
                    <a:pt x="259" y="146"/>
                  </a:cubicBezTo>
                  <a:cubicBezTo>
                    <a:pt x="268" y="147"/>
                    <a:pt x="277" y="148"/>
                    <a:pt x="282" y="149"/>
                  </a:cubicBezTo>
                  <a:cubicBezTo>
                    <a:pt x="280" y="126"/>
                    <a:pt x="280" y="126"/>
                    <a:pt x="280" y="126"/>
                  </a:cubicBezTo>
                  <a:cubicBezTo>
                    <a:pt x="280" y="123"/>
                    <a:pt x="280" y="123"/>
                    <a:pt x="280" y="123"/>
                  </a:cubicBezTo>
                  <a:cubicBezTo>
                    <a:pt x="283" y="123"/>
                    <a:pt x="283" y="123"/>
                    <a:pt x="283" y="123"/>
                  </a:cubicBezTo>
                  <a:cubicBezTo>
                    <a:pt x="283" y="123"/>
                    <a:pt x="283" y="123"/>
                    <a:pt x="284" y="123"/>
                  </a:cubicBezTo>
                  <a:cubicBezTo>
                    <a:pt x="284" y="123"/>
                    <a:pt x="284" y="123"/>
                    <a:pt x="284" y="123"/>
                  </a:cubicBezTo>
                  <a:cubicBezTo>
                    <a:pt x="284" y="123"/>
                    <a:pt x="285" y="123"/>
                    <a:pt x="285" y="123"/>
                  </a:cubicBezTo>
                  <a:close/>
                  <a:moveTo>
                    <a:pt x="281" y="175"/>
                  </a:moveTo>
                  <a:cubicBezTo>
                    <a:pt x="279" y="175"/>
                    <a:pt x="278" y="175"/>
                    <a:pt x="277" y="174"/>
                  </a:cubicBezTo>
                  <a:cubicBezTo>
                    <a:pt x="306" y="162"/>
                    <a:pt x="306" y="162"/>
                    <a:pt x="306" y="162"/>
                  </a:cubicBezTo>
                  <a:cubicBezTo>
                    <a:pt x="306" y="164"/>
                    <a:pt x="305" y="165"/>
                    <a:pt x="305" y="165"/>
                  </a:cubicBezTo>
                  <a:cubicBezTo>
                    <a:pt x="281" y="175"/>
                    <a:pt x="281" y="175"/>
                    <a:pt x="281" y="175"/>
                  </a:cubicBezTo>
                  <a:close/>
                  <a:moveTo>
                    <a:pt x="302" y="169"/>
                  </a:moveTo>
                  <a:cubicBezTo>
                    <a:pt x="297" y="173"/>
                    <a:pt x="292" y="176"/>
                    <a:pt x="285" y="176"/>
                  </a:cubicBezTo>
                  <a:cubicBezTo>
                    <a:pt x="302" y="169"/>
                    <a:pt x="302" y="169"/>
                    <a:pt x="302" y="169"/>
                  </a:cubicBezTo>
                  <a:close/>
                  <a:moveTo>
                    <a:pt x="286" y="135"/>
                  </a:moveTo>
                  <a:cubicBezTo>
                    <a:pt x="286" y="133"/>
                    <a:pt x="286" y="133"/>
                    <a:pt x="286" y="133"/>
                  </a:cubicBezTo>
                  <a:cubicBezTo>
                    <a:pt x="294" y="130"/>
                    <a:pt x="294" y="130"/>
                    <a:pt x="294" y="130"/>
                  </a:cubicBezTo>
                  <a:cubicBezTo>
                    <a:pt x="295" y="130"/>
                    <a:pt x="296" y="131"/>
                    <a:pt x="297" y="131"/>
                  </a:cubicBezTo>
                  <a:cubicBezTo>
                    <a:pt x="286" y="135"/>
                    <a:pt x="286" y="135"/>
                    <a:pt x="286" y="135"/>
                  </a:cubicBezTo>
                  <a:close/>
                  <a:moveTo>
                    <a:pt x="299" y="133"/>
                  </a:moveTo>
                  <a:cubicBezTo>
                    <a:pt x="300" y="133"/>
                    <a:pt x="300" y="134"/>
                    <a:pt x="301" y="134"/>
                  </a:cubicBezTo>
                  <a:cubicBezTo>
                    <a:pt x="287" y="140"/>
                    <a:pt x="287" y="140"/>
                    <a:pt x="287" y="140"/>
                  </a:cubicBezTo>
                  <a:cubicBezTo>
                    <a:pt x="287" y="138"/>
                    <a:pt x="287" y="138"/>
                    <a:pt x="287" y="138"/>
                  </a:cubicBezTo>
                  <a:cubicBezTo>
                    <a:pt x="299" y="133"/>
                    <a:pt x="299" y="133"/>
                    <a:pt x="299" y="133"/>
                  </a:cubicBezTo>
                  <a:close/>
                  <a:moveTo>
                    <a:pt x="274" y="173"/>
                  </a:moveTo>
                  <a:cubicBezTo>
                    <a:pt x="274" y="173"/>
                    <a:pt x="273" y="172"/>
                    <a:pt x="272" y="172"/>
                  </a:cubicBezTo>
                  <a:cubicBezTo>
                    <a:pt x="308" y="157"/>
                    <a:pt x="308" y="157"/>
                    <a:pt x="308" y="157"/>
                  </a:cubicBezTo>
                  <a:cubicBezTo>
                    <a:pt x="308" y="158"/>
                    <a:pt x="308" y="159"/>
                    <a:pt x="308" y="160"/>
                  </a:cubicBezTo>
                  <a:cubicBezTo>
                    <a:pt x="274" y="173"/>
                    <a:pt x="274" y="173"/>
                    <a:pt x="274" y="173"/>
                  </a:cubicBezTo>
                  <a:close/>
                  <a:moveTo>
                    <a:pt x="270" y="170"/>
                  </a:moveTo>
                  <a:cubicBezTo>
                    <a:pt x="269" y="170"/>
                    <a:pt x="269" y="169"/>
                    <a:pt x="268" y="169"/>
                  </a:cubicBezTo>
                  <a:cubicBezTo>
                    <a:pt x="268" y="169"/>
                    <a:pt x="268" y="169"/>
                    <a:pt x="268" y="169"/>
                  </a:cubicBezTo>
                  <a:cubicBezTo>
                    <a:pt x="309" y="152"/>
                    <a:pt x="309" y="152"/>
                    <a:pt x="309" y="152"/>
                  </a:cubicBezTo>
                  <a:cubicBezTo>
                    <a:pt x="309" y="153"/>
                    <a:pt x="309" y="154"/>
                    <a:pt x="309" y="154"/>
                  </a:cubicBezTo>
                  <a:cubicBezTo>
                    <a:pt x="270" y="170"/>
                    <a:pt x="270" y="170"/>
                    <a:pt x="270" y="170"/>
                  </a:cubicBezTo>
                  <a:close/>
                  <a:moveTo>
                    <a:pt x="267" y="167"/>
                  </a:moveTo>
                  <a:cubicBezTo>
                    <a:pt x="266" y="166"/>
                    <a:pt x="266" y="166"/>
                    <a:pt x="265" y="165"/>
                  </a:cubicBezTo>
                  <a:cubicBezTo>
                    <a:pt x="308" y="148"/>
                    <a:pt x="308" y="148"/>
                    <a:pt x="308" y="148"/>
                  </a:cubicBezTo>
                  <a:cubicBezTo>
                    <a:pt x="309" y="148"/>
                    <a:pt x="309" y="149"/>
                    <a:pt x="309" y="150"/>
                  </a:cubicBezTo>
                  <a:cubicBezTo>
                    <a:pt x="267" y="167"/>
                    <a:pt x="267" y="167"/>
                    <a:pt x="267" y="167"/>
                  </a:cubicBezTo>
                  <a:close/>
                  <a:moveTo>
                    <a:pt x="264" y="163"/>
                  </a:moveTo>
                  <a:cubicBezTo>
                    <a:pt x="264" y="162"/>
                    <a:pt x="264" y="162"/>
                    <a:pt x="263" y="161"/>
                  </a:cubicBezTo>
                  <a:cubicBezTo>
                    <a:pt x="281" y="154"/>
                    <a:pt x="281" y="154"/>
                    <a:pt x="281" y="154"/>
                  </a:cubicBezTo>
                  <a:cubicBezTo>
                    <a:pt x="283" y="155"/>
                    <a:pt x="285" y="155"/>
                    <a:pt x="285" y="155"/>
                  </a:cubicBezTo>
                  <a:cubicBezTo>
                    <a:pt x="264" y="163"/>
                    <a:pt x="264" y="163"/>
                    <a:pt x="264" y="163"/>
                  </a:cubicBezTo>
                  <a:close/>
                  <a:moveTo>
                    <a:pt x="285" y="155"/>
                  </a:moveTo>
                  <a:cubicBezTo>
                    <a:pt x="288" y="152"/>
                    <a:pt x="288" y="152"/>
                    <a:pt x="288" y="152"/>
                  </a:cubicBezTo>
                  <a:cubicBezTo>
                    <a:pt x="288" y="151"/>
                    <a:pt x="288" y="151"/>
                    <a:pt x="288" y="151"/>
                  </a:cubicBezTo>
                  <a:cubicBezTo>
                    <a:pt x="307" y="143"/>
                    <a:pt x="307" y="143"/>
                    <a:pt x="307" y="143"/>
                  </a:cubicBezTo>
                  <a:cubicBezTo>
                    <a:pt x="308" y="144"/>
                    <a:pt x="308" y="145"/>
                    <a:pt x="308" y="145"/>
                  </a:cubicBezTo>
                  <a:cubicBezTo>
                    <a:pt x="285" y="155"/>
                    <a:pt x="285" y="155"/>
                    <a:pt x="285" y="155"/>
                  </a:cubicBezTo>
                  <a:close/>
                  <a:moveTo>
                    <a:pt x="263" y="159"/>
                  </a:moveTo>
                  <a:cubicBezTo>
                    <a:pt x="262" y="158"/>
                    <a:pt x="262" y="158"/>
                    <a:pt x="262" y="157"/>
                  </a:cubicBezTo>
                  <a:cubicBezTo>
                    <a:pt x="272" y="153"/>
                    <a:pt x="272" y="153"/>
                    <a:pt x="272" y="153"/>
                  </a:cubicBezTo>
                  <a:cubicBezTo>
                    <a:pt x="273" y="153"/>
                    <a:pt x="275" y="153"/>
                    <a:pt x="276" y="154"/>
                  </a:cubicBezTo>
                  <a:cubicBezTo>
                    <a:pt x="263" y="159"/>
                    <a:pt x="263" y="159"/>
                    <a:pt x="263" y="159"/>
                  </a:cubicBezTo>
                  <a:close/>
                  <a:moveTo>
                    <a:pt x="288" y="149"/>
                  </a:moveTo>
                  <a:cubicBezTo>
                    <a:pt x="288" y="147"/>
                    <a:pt x="288" y="147"/>
                    <a:pt x="288" y="147"/>
                  </a:cubicBezTo>
                  <a:cubicBezTo>
                    <a:pt x="305" y="140"/>
                    <a:pt x="305" y="140"/>
                    <a:pt x="305" y="140"/>
                  </a:cubicBezTo>
                  <a:cubicBezTo>
                    <a:pt x="306" y="140"/>
                    <a:pt x="306" y="141"/>
                    <a:pt x="306" y="141"/>
                  </a:cubicBezTo>
                  <a:cubicBezTo>
                    <a:pt x="288" y="149"/>
                    <a:pt x="288" y="149"/>
                    <a:pt x="288" y="149"/>
                  </a:cubicBezTo>
                  <a:close/>
                  <a:moveTo>
                    <a:pt x="262" y="155"/>
                  </a:moveTo>
                  <a:cubicBezTo>
                    <a:pt x="262" y="154"/>
                    <a:pt x="262" y="153"/>
                    <a:pt x="262" y="153"/>
                  </a:cubicBezTo>
                  <a:cubicBezTo>
                    <a:pt x="263" y="152"/>
                    <a:pt x="263" y="152"/>
                    <a:pt x="263" y="152"/>
                  </a:cubicBezTo>
                  <a:cubicBezTo>
                    <a:pt x="265" y="152"/>
                    <a:pt x="266" y="152"/>
                    <a:pt x="267" y="152"/>
                  </a:cubicBezTo>
                  <a:cubicBezTo>
                    <a:pt x="262" y="155"/>
                    <a:pt x="262" y="155"/>
                    <a:pt x="262" y="155"/>
                  </a:cubicBezTo>
                  <a:close/>
                  <a:moveTo>
                    <a:pt x="287" y="144"/>
                  </a:moveTo>
                  <a:cubicBezTo>
                    <a:pt x="287" y="142"/>
                    <a:pt x="287" y="142"/>
                    <a:pt x="287" y="142"/>
                  </a:cubicBezTo>
                  <a:cubicBezTo>
                    <a:pt x="303" y="136"/>
                    <a:pt x="303" y="136"/>
                    <a:pt x="303" y="136"/>
                  </a:cubicBezTo>
                  <a:cubicBezTo>
                    <a:pt x="303" y="136"/>
                    <a:pt x="304" y="137"/>
                    <a:pt x="304" y="138"/>
                  </a:cubicBezTo>
                  <a:cubicBezTo>
                    <a:pt x="287" y="144"/>
                    <a:pt x="287" y="144"/>
                    <a:pt x="287" y="144"/>
                  </a:cubicBezTo>
                  <a:close/>
                  <a:moveTo>
                    <a:pt x="286" y="131"/>
                  </a:moveTo>
                  <a:cubicBezTo>
                    <a:pt x="286" y="128"/>
                    <a:pt x="286" y="128"/>
                    <a:pt x="286" y="128"/>
                  </a:cubicBezTo>
                  <a:cubicBezTo>
                    <a:pt x="287" y="128"/>
                    <a:pt x="289" y="129"/>
                    <a:pt x="291" y="129"/>
                  </a:cubicBezTo>
                  <a:cubicBezTo>
                    <a:pt x="286" y="131"/>
                    <a:pt x="286" y="131"/>
                    <a:pt x="286" y="131"/>
                  </a:cubicBezTo>
                  <a:close/>
                  <a:moveTo>
                    <a:pt x="251" y="137"/>
                  </a:moveTo>
                  <a:cubicBezTo>
                    <a:pt x="252" y="132"/>
                    <a:pt x="255" y="127"/>
                    <a:pt x="258" y="123"/>
                  </a:cubicBezTo>
                  <a:cubicBezTo>
                    <a:pt x="262" y="119"/>
                    <a:pt x="267" y="117"/>
                    <a:pt x="273" y="116"/>
                  </a:cubicBezTo>
                  <a:cubicBezTo>
                    <a:pt x="276" y="116"/>
                    <a:pt x="276" y="116"/>
                    <a:pt x="276" y="116"/>
                  </a:cubicBezTo>
                  <a:cubicBezTo>
                    <a:pt x="276" y="119"/>
                    <a:pt x="276" y="119"/>
                    <a:pt x="276" y="119"/>
                  </a:cubicBezTo>
                  <a:cubicBezTo>
                    <a:pt x="278" y="140"/>
                    <a:pt x="278" y="140"/>
                    <a:pt x="278" y="140"/>
                  </a:cubicBezTo>
                  <a:cubicBezTo>
                    <a:pt x="275" y="143"/>
                    <a:pt x="275" y="143"/>
                    <a:pt x="275" y="143"/>
                  </a:cubicBezTo>
                  <a:cubicBezTo>
                    <a:pt x="275" y="143"/>
                    <a:pt x="263" y="142"/>
                    <a:pt x="254" y="140"/>
                  </a:cubicBezTo>
                  <a:cubicBezTo>
                    <a:pt x="251" y="140"/>
                    <a:pt x="251" y="140"/>
                    <a:pt x="251" y="140"/>
                  </a:cubicBezTo>
                  <a:cubicBezTo>
                    <a:pt x="251" y="137"/>
                    <a:pt x="251" y="137"/>
                    <a:pt x="251" y="137"/>
                  </a:cubicBezTo>
                  <a:close/>
                  <a:moveTo>
                    <a:pt x="262" y="127"/>
                  </a:moveTo>
                  <a:cubicBezTo>
                    <a:pt x="265" y="125"/>
                    <a:pt x="268" y="123"/>
                    <a:pt x="271" y="122"/>
                  </a:cubicBezTo>
                  <a:cubicBezTo>
                    <a:pt x="272" y="137"/>
                    <a:pt x="272" y="137"/>
                    <a:pt x="272" y="137"/>
                  </a:cubicBezTo>
                  <a:cubicBezTo>
                    <a:pt x="269" y="137"/>
                    <a:pt x="263" y="136"/>
                    <a:pt x="257" y="135"/>
                  </a:cubicBezTo>
                  <a:cubicBezTo>
                    <a:pt x="258" y="132"/>
                    <a:pt x="260" y="129"/>
                    <a:pt x="262" y="127"/>
                  </a:cubicBezTo>
                  <a:close/>
                  <a:moveTo>
                    <a:pt x="252" y="253"/>
                  </a:moveTo>
                  <a:cubicBezTo>
                    <a:pt x="265" y="253"/>
                    <a:pt x="265" y="253"/>
                    <a:pt x="265" y="253"/>
                  </a:cubicBezTo>
                  <a:cubicBezTo>
                    <a:pt x="282" y="285"/>
                    <a:pt x="282" y="285"/>
                    <a:pt x="282" y="285"/>
                  </a:cubicBezTo>
                  <a:cubicBezTo>
                    <a:pt x="270" y="285"/>
                    <a:pt x="270" y="285"/>
                    <a:pt x="270" y="285"/>
                  </a:cubicBezTo>
                  <a:cubicBezTo>
                    <a:pt x="252" y="253"/>
                    <a:pt x="252" y="253"/>
                    <a:pt x="252" y="253"/>
                  </a:cubicBezTo>
                  <a:close/>
                  <a:moveTo>
                    <a:pt x="222" y="253"/>
                  </a:moveTo>
                  <a:cubicBezTo>
                    <a:pt x="210" y="253"/>
                    <a:pt x="210" y="253"/>
                    <a:pt x="210" y="253"/>
                  </a:cubicBezTo>
                  <a:cubicBezTo>
                    <a:pt x="193" y="285"/>
                    <a:pt x="193" y="285"/>
                    <a:pt x="193" y="285"/>
                  </a:cubicBezTo>
                  <a:cubicBezTo>
                    <a:pt x="205" y="285"/>
                    <a:pt x="205" y="285"/>
                    <a:pt x="205" y="285"/>
                  </a:cubicBezTo>
                  <a:cubicBezTo>
                    <a:pt x="222" y="253"/>
                    <a:pt x="222" y="253"/>
                    <a:pt x="222" y="253"/>
                  </a:cubicBezTo>
                  <a:close/>
                  <a:moveTo>
                    <a:pt x="227" y="226"/>
                  </a:moveTo>
                  <a:cubicBezTo>
                    <a:pt x="247" y="226"/>
                    <a:pt x="247" y="226"/>
                    <a:pt x="247" y="226"/>
                  </a:cubicBezTo>
                  <a:cubicBezTo>
                    <a:pt x="247" y="286"/>
                    <a:pt x="247" y="286"/>
                    <a:pt x="247" y="286"/>
                  </a:cubicBezTo>
                  <a:cubicBezTo>
                    <a:pt x="227" y="286"/>
                    <a:pt x="227" y="286"/>
                    <a:pt x="227" y="286"/>
                  </a:cubicBezTo>
                  <a:cubicBezTo>
                    <a:pt x="227" y="226"/>
                    <a:pt x="227" y="226"/>
                    <a:pt x="227" y="226"/>
                  </a:cubicBezTo>
                  <a:close/>
                  <a:moveTo>
                    <a:pt x="41" y="45"/>
                  </a:moveTo>
                  <a:cubicBezTo>
                    <a:pt x="40" y="36"/>
                    <a:pt x="40" y="31"/>
                    <a:pt x="42" y="22"/>
                  </a:cubicBezTo>
                  <a:cubicBezTo>
                    <a:pt x="52" y="35"/>
                    <a:pt x="66" y="26"/>
                    <a:pt x="77" y="23"/>
                  </a:cubicBezTo>
                  <a:cubicBezTo>
                    <a:pt x="78" y="30"/>
                    <a:pt x="79" y="35"/>
                    <a:pt x="78" y="45"/>
                  </a:cubicBezTo>
                  <a:cubicBezTo>
                    <a:pt x="87" y="38"/>
                    <a:pt x="87" y="19"/>
                    <a:pt x="82" y="12"/>
                  </a:cubicBezTo>
                  <a:cubicBezTo>
                    <a:pt x="74" y="0"/>
                    <a:pt x="46" y="0"/>
                    <a:pt x="38" y="10"/>
                  </a:cubicBezTo>
                  <a:cubicBezTo>
                    <a:pt x="35" y="14"/>
                    <a:pt x="30" y="39"/>
                    <a:pt x="41" y="4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18" name="组合 14"/>
          <p:cNvGrpSpPr/>
          <p:nvPr/>
        </p:nvGrpSpPr>
        <p:grpSpPr bwMode="auto">
          <a:xfrm>
            <a:off x="4179285" y="3006912"/>
            <a:ext cx="1598356" cy="1124737"/>
            <a:chOff x="0" y="0"/>
            <a:chExt cx="1624019" cy="1147515"/>
          </a:xfrm>
        </p:grpSpPr>
        <p:grpSp>
          <p:nvGrpSpPr>
            <p:cNvPr id="19" name="组合 19"/>
            <p:cNvGrpSpPr/>
            <p:nvPr/>
          </p:nvGrpSpPr>
          <p:grpSpPr bwMode="auto">
            <a:xfrm rot="10800000">
              <a:off x="0" y="0"/>
              <a:ext cx="1624019" cy="1147515"/>
              <a:chOff x="0" y="0"/>
              <a:chExt cx="2070437" cy="1462949"/>
            </a:xfrm>
          </p:grpSpPr>
          <p:sp>
            <p:nvSpPr>
              <p:cNvPr id="21" name="等腰三角形 6"/>
              <p:cNvSpPr/>
              <p:nvPr/>
            </p:nvSpPr>
            <p:spPr bwMode="auto">
              <a:xfrm>
                <a:off x="12143" y="898408"/>
                <a:ext cx="597047"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22" name="右箭头 5"/>
              <p:cNvSpPr/>
              <p:nvPr/>
            </p:nvSpPr>
            <p:spPr bwMode="auto">
              <a:xfrm>
                <a:off x="2025" y="0"/>
                <a:ext cx="2070436"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20" name="Freeform 16"/>
            <p:cNvSpPr>
              <a:spLocks noEditPoints="true"/>
            </p:cNvSpPr>
            <p:nvPr/>
          </p:nvSpPr>
          <p:spPr bwMode="auto">
            <a:xfrm>
              <a:off x="256299" y="532166"/>
              <a:ext cx="372990" cy="308845"/>
            </a:xfrm>
            <a:custGeom>
              <a:avLst/>
              <a:gdLst>
                <a:gd name="T0" fmla="*/ 275249 w 332"/>
                <a:gd name="T1" fmla="*/ 25831 h 275"/>
                <a:gd name="T2" fmla="*/ 317940 w 332"/>
                <a:gd name="T3" fmla="*/ 52784 h 275"/>
                <a:gd name="T4" fmla="*/ 270755 w 332"/>
                <a:gd name="T5" fmla="*/ 11231 h 275"/>
                <a:gd name="T6" fmla="*/ 126951 w 332"/>
                <a:gd name="T7" fmla="*/ 227984 h 275"/>
                <a:gd name="T8" fmla="*/ 78642 w 332"/>
                <a:gd name="T9" fmla="*/ 250445 h 275"/>
                <a:gd name="T10" fmla="*/ 101112 w 332"/>
                <a:gd name="T11" fmla="*/ 299860 h 275"/>
                <a:gd name="T12" fmla="*/ 39321 w 332"/>
                <a:gd name="T13" fmla="*/ 308845 h 275"/>
                <a:gd name="T14" fmla="*/ 60667 w 332"/>
                <a:gd name="T15" fmla="*/ 283014 h 275"/>
                <a:gd name="T16" fmla="*/ 16852 w 332"/>
                <a:gd name="T17" fmla="*/ 250445 h 275"/>
                <a:gd name="T18" fmla="*/ 23593 w 332"/>
                <a:gd name="T19" fmla="*/ 223491 h 275"/>
                <a:gd name="T20" fmla="*/ 0 w 332"/>
                <a:gd name="T21" fmla="*/ 130276 h 275"/>
                <a:gd name="T22" fmla="*/ 48309 w 332"/>
                <a:gd name="T23" fmla="*/ 204399 h 275"/>
                <a:gd name="T24" fmla="*/ 50556 w 332"/>
                <a:gd name="T25" fmla="*/ 222368 h 275"/>
                <a:gd name="T26" fmla="*/ 56173 w 332"/>
                <a:gd name="T27" fmla="*/ 90969 h 275"/>
                <a:gd name="T28" fmla="*/ 58420 w 332"/>
                <a:gd name="T29" fmla="*/ 77492 h 275"/>
                <a:gd name="T30" fmla="*/ 101112 w 332"/>
                <a:gd name="T31" fmla="*/ 29200 h 275"/>
                <a:gd name="T32" fmla="*/ 103359 w 332"/>
                <a:gd name="T33" fmla="*/ 40431 h 275"/>
                <a:gd name="T34" fmla="*/ 103359 w 332"/>
                <a:gd name="T35" fmla="*/ 53907 h 275"/>
                <a:gd name="T36" fmla="*/ 104482 w 332"/>
                <a:gd name="T37" fmla="*/ 68507 h 275"/>
                <a:gd name="T38" fmla="*/ 101112 w 332"/>
                <a:gd name="T39" fmla="*/ 81984 h 275"/>
                <a:gd name="T40" fmla="*/ 89877 w 332"/>
                <a:gd name="T41" fmla="*/ 98830 h 275"/>
                <a:gd name="T42" fmla="*/ 185372 w 332"/>
                <a:gd name="T43" fmla="*/ 121292 h 275"/>
                <a:gd name="T44" fmla="*/ 203347 w 332"/>
                <a:gd name="T45" fmla="*/ 134769 h 275"/>
                <a:gd name="T46" fmla="*/ 233680 w 332"/>
                <a:gd name="T47" fmla="*/ 88723 h 275"/>
                <a:gd name="T48" fmla="*/ 262891 w 332"/>
                <a:gd name="T49" fmla="*/ 98830 h 275"/>
                <a:gd name="T50" fmla="*/ 264014 w 332"/>
                <a:gd name="T51" fmla="*/ 103323 h 275"/>
                <a:gd name="T52" fmla="*/ 279743 w 332"/>
                <a:gd name="T53" fmla="*/ 131400 h 275"/>
                <a:gd name="T54" fmla="*/ 267384 w 332"/>
                <a:gd name="T55" fmla="*/ 103323 h 275"/>
                <a:gd name="T56" fmla="*/ 271878 w 332"/>
                <a:gd name="T57" fmla="*/ 95461 h 275"/>
                <a:gd name="T58" fmla="*/ 266261 w 332"/>
                <a:gd name="T59" fmla="*/ 77492 h 275"/>
                <a:gd name="T60" fmla="*/ 279743 w 332"/>
                <a:gd name="T61" fmla="*/ 69631 h 275"/>
                <a:gd name="T62" fmla="*/ 287607 w 332"/>
                <a:gd name="T63" fmla="*/ 108938 h 275"/>
                <a:gd name="T64" fmla="*/ 289854 w 332"/>
                <a:gd name="T65" fmla="*/ 84230 h 275"/>
                <a:gd name="T66" fmla="*/ 299965 w 332"/>
                <a:gd name="T67" fmla="*/ 78615 h 275"/>
                <a:gd name="T68" fmla="*/ 299965 w 332"/>
                <a:gd name="T69" fmla="*/ 87600 h 275"/>
                <a:gd name="T70" fmla="*/ 312323 w 332"/>
                <a:gd name="T71" fmla="*/ 88723 h 275"/>
                <a:gd name="T72" fmla="*/ 324681 w 332"/>
                <a:gd name="T73" fmla="*/ 77492 h 275"/>
                <a:gd name="T74" fmla="*/ 319064 w 332"/>
                <a:gd name="T75" fmla="*/ 95461 h 275"/>
                <a:gd name="T76" fmla="*/ 323558 w 332"/>
                <a:gd name="T77" fmla="*/ 103323 h 275"/>
                <a:gd name="T78" fmla="*/ 310076 w 332"/>
                <a:gd name="T79" fmla="*/ 129153 h 275"/>
                <a:gd name="T80" fmla="*/ 306706 w 332"/>
                <a:gd name="T81" fmla="*/ 133646 h 275"/>
                <a:gd name="T82" fmla="*/ 325805 w 332"/>
                <a:gd name="T83" fmla="*/ 103323 h 275"/>
                <a:gd name="T84" fmla="*/ 322434 w 332"/>
                <a:gd name="T85" fmla="*/ 98830 h 275"/>
                <a:gd name="T86" fmla="*/ 325805 w 332"/>
                <a:gd name="T87" fmla="*/ 77492 h 275"/>
                <a:gd name="T88" fmla="*/ 361755 w 332"/>
                <a:gd name="T89" fmla="*/ 134769 h 275"/>
                <a:gd name="T90" fmla="*/ 372990 w 332"/>
                <a:gd name="T91" fmla="*/ 156107 h 275"/>
                <a:gd name="T92" fmla="*/ 372990 w 332"/>
                <a:gd name="T93" fmla="*/ 307722 h 275"/>
                <a:gd name="T94" fmla="*/ 213458 w 332"/>
                <a:gd name="T95" fmla="*/ 165092 h 275"/>
                <a:gd name="T96" fmla="*/ 165149 w 332"/>
                <a:gd name="T97" fmla="*/ 139261 h 275"/>
                <a:gd name="T98" fmla="*/ 114593 w 332"/>
                <a:gd name="T99" fmla="*/ 186430 h 275"/>
                <a:gd name="T100" fmla="*/ 147174 w 332"/>
                <a:gd name="T101" fmla="*/ 308845 h 275"/>
                <a:gd name="T102" fmla="*/ 146050 w 332"/>
                <a:gd name="T103" fmla="*/ 229107 h 275"/>
                <a:gd name="T104" fmla="*/ 253903 w 332"/>
                <a:gd name="T105" fmla="*/ 134769 h 275"/>
                <a:gd name="T106" fmla="*/ 255026 w 332"/>
                <a:gd name="T107" fmla="*/ 120169 h 275"/>
                <a:gd name="T108" fmla="*/ 253903 w 332"/>
                <a:gd name="T109" fmla="*/ 134769 h 275"/>
                <a:gd name="T110" fmla="*/ 338163 w 332"/>
                <a:gd name="T111" fmla="*/ 134769 h 275"/>
                <a:gd name="T112" fmla="*/ 337039 w 332"/>
                <a:gd name="T113" fmla="*/ 120169 h 2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2" h="275">
                  <a:moveTo>
                    <a:pt x="244" y="46"/>
                  </a:moveTo>
                  <a:cubicBezTo>
                    <a:pt x="243" y="38"/>
                    <a:pt x="243" y="32"/>
                    <a:pt x="245" y="23"/>
                  </a:cubicBezTo>
                  <a:cubicBezTo>
                    <a:pt x="255" y="37"/>
                    <a:pt x="270" y="27"/>
                    <a:pt x="281" y="24"/>
                  </a:cubicBezTo>
                  <a:cubicBezTo>
                    <a:pt x="283" y="31"/>
                    <a:pt x="283" y="37"/>
                    <a:pt x="283" y="47"/>
                  </a:cubicBezTo>
                  <a:cubicBezTo>
                    <a:pt x="291" y="39"/>
                    <a:pt x="291" y="19"/>
                    <a:pt x="286" y="12"/>
                  </a:cubicBezTo>
                  <a:cubicBezTo>
                    <a:pt x="278" y="1"/>
                    <a:pt x="249" y="0"/>
                    <a:pt x="241" y="10"/>
                  </a:cubicBezTo>
                  <a:cubicBezTo>
                    <a:pt x="237" y="14"/>
                    <a:pt x="233" y="41"/>
                    <a:pt x="244" y="46"/>
                  </a:cubicBezTo>
                  <a:close/>
                  <a:moveTo>
                    <a:pt x="113" y="203"/>
                  </a:moveTo>
                  <a:cubicBezTo>
                    <a:pt x="113" y="211"/>
                    <a:pt x="113" y="211"/>
                    <a:pt x="113" y="211"/>
                  </a:cubicBezTo>
                  <a:cubicBezTo>
                    <a:pt x="70" y="223"/>
                    <a:pt x="70" y="223"/>
                    <a:pt x="70" y="223"/>
                  </a:cubicBezTo>
                  <a:cubicBezTo>
                    <a:pt x="70" y="252"/>
                    <a:pt x="70" y="252"/>
                    <a:pt x="70" y="252"/>
                  </a:cubicBezTo>
                  <a:cubicBezTo>
                    <a:pt x="90" y="267"/>
                    <a:pt x="90" y="267"/>
                    <a:pt x="90" y="267"/>
                  </a:cubicBezTo>
                  <a:cubicBezTo>
                    <a:pt x="90" y="275"/>
                    <a:pt x="90" y="275"/>
                    <a:pt x="90" y="275"/>
                  </a:cubicBezTo>
                  <a:cubicBezTo>
                    <a:pt x="35" y="275"/>
                    <a:pt x="35" y="275"/>
                    <a:pt x="35" y="275"/>
                  </a:cubicBezTo>
                  <a:cubicBezTo>
                    <a:pt x="35" y="266"/>
                    <a:pt x="35" y="266"/>
                    <a:pt x="35" y="266"/>
                  </a:cubicBezTo>
                  <a:cubicBezTo>
                    <a:pt x="54" y="252"/>
                    <a:pt x="54" y="252"/>
                    <a:pt x="54" y="252"/>
                  </a:cubicBezTo>
                  <a:cubicBezTo>
                    <a:pt x="54" y="223"/>
                    <a:pt x="54" y="223"/>
                    <a:pt x="54" y="223"/>
                  </a:cubicBezTo>
                  <a:cubicBezTo>
                    <a:pt x="15" y="223"/>
                    <a:pt x="15" y="223"/>
                    <a:pt x="15" y="223"/>
                  </a:cubicBezTo>
                  <a:cubicBezTo>
                    <a:pt x="12" y="202"/>
                    <a:pt x="12" y="202"/>
                    <a:pt x="12" y="202"/>
                  </a:cubicBezTo>
                  <a:cubicBezTo>
                    <a:pt x="21" y="199"/>
                    <a:pt x="21" y="199"/>
                    <a:pt x="21" y="199"/>
                  </a:cubicBezTo>
                  <a:cubicBezTo>
                    <a:pt x="9" y="182"/>
                    <a:pt x="9" y="182"/>
                    <a:pt x="9" y="182"/>
                  </a:cubicBezTo>
                  <a:cubicBezTo>
                    <a:pt x="0" y="116"/>
                    <a:pt x="0" y="116"/>
                    <a:pt x="0" y="116"/>
                  </a:cubicBezTo>
                  <a:cubicBezTo>
                    <a:pt x="33" y="116"/>
                    <a:pt x="33" y="116"/>
                    <a:pt x="33" y="116"/>
                  </a:cubicBezTo>
                  <a:cubicBezTo>
                    <a:pt x="43" y="182"/>
                    <a:pt x="43" y="182"/>
                    <a:pt x="43" y="182"/>
                  </a:cubicBezTo>
                  <a:cubicBezTo>
                    <a:pt x="34" y="198"/>
                    <a:pt x="34" y="198"/>
                    <a:pt x="34" y="198"/>
                  </a:cubicBezTo>
                  <a:cubicBezTo>
                    <a:pt x="45" y="198"/>
                    <a:pt x="45" y="198"/>
                    <a:pt x="45" y="198"/>
                  </a:cubicBezTo>
                  <a:cubicBezTo>
                    <a:pt x="50" y="198"/>
                    <a:pt x="50" y="198"/>
                    <a:pt x="50" y="198"/>
                  </a:cubicBezTo>
                  <a:cubicBezTo>
                    <a:pt x="48" y="124"/>
                    <a:pt x="33" y="112"/>
                    <a:pt x="50" y="81"/>
                  </a:cubicBezTo>
                  <a:cubicBezTo>
                    <a:pt x="54" y="82"/>
                    <a:pt x="54" y="82"/>
                    <a:pt x="54" y="82"/>
                  </a:cubicBezTo>
                  <a:cubicBezTo>
                    <a:pt x="54" y="77"/>
                    <a:pt x="53" y="73"/>
                    <a:pt x="52" y="69"/>
                  </a:cubicBezTo>
                  <a:cubicBezTo>
                    <a:pt x="29" y="56"/>
                    <a:pt x="37" y="26"/>
                    <a:pt x="57" y="20"/>
                  </a:cubicBezTo>
                  <a:cubicBezTo>
                    <a:pt x="68" y="16"/>
                    <a:pt x="81" y="17"/>
                    <a:pt x="90" y="26"/>
                  </a:cubicBezTo>
                  <a:cubicBezTo>
                    <a:pt x="97" y="33"/>
                    <a:pt x="93" y="35"/>
                    <a:pt x="93" y="35"/>
                  </a:cubicBezTo>
                  <a:cubicBezTo>
                    <a:pt x="92" y="36"/>
                    <a:pt x="92" y="36"/>
                    <a:pt x="92" y="36"/>
                  </a:cubicBezTo>
                  <a:cubicBezTo>
                    <a:pt x="93" y="39"/>
                    <a:pt x="94" y="45"/>
                    <a:pt x="94" y="46"/>
                  </a:cubicBezTo>
                  <a:cubicBezTo>
                    <a:pt x="94" y="47"/>
                    <a:pt x="92" y="48"/>
                    <a:pt x="92" y="48"/>
                  </a:cubicBezTo>
                  <a:cubicBezTo>
                    <a:pt x="96" y="59"/>
                    <a:pt x="96" y="59"/>
                    <a:pt x="96" y="59"/>
                  </a:cubicBezTo>
                  <a:cubicBezTo>
                    <a:pt x="93" y="61"/>
                    <a:pt x="93" y="61"/>
                    <a:pt x="93" y="61"/>
                  </a:cubicBezTo>
                  <a:cubicBezTo>
                    <a:pt x="94" y="64"/>
                    <a:pt x="94" y="67"/>
                    <a:pt x="94" y="71"/>
                  </a:cubicBezTo>
                  <a:cubicBezTo>
                    <a:pt x="93" y="71"/>
                    <a:pt x="91" y="73"/>
                    <a:pt x="90" y="73"/>
                  </a:cubicBezTo>
                  <a:cubicBezTo>
                    <a:pt x="80" y="74"/>
                    <a:pt x="80" y="74"/>
                    <a:pt x="80" y="74"/>
                  </a:cubicBezTo>
                  <a:cubicBezTo>
                    <a:pt x="80" y="88"/>
                    <a:pt x="80" y="88"/>
                    <a:pt x="80" y="88"/>
                  </a:cubicBezTo>
                  <a:cubicBezTo>
                    <a:pt x="149" y="105"/>
                    <a:pt x="149" y="105"/>
                    <a:pt x="149" y="105"/>
                  </a:cubicBezTo>
                  <a:cubicBezTo>
                    <a:pt x="159" y="106"/>
                    <a:pt x="154" y="107"/>
                    <a:pt x="165" y="108"/>
                  </a:cubicBezTo>
                  <a:cubicBezTo>
                    <a:pt x="172" y="109"/>
                    <a:pt x="179" y="116"/>
                    <a:pt x="180" y="120"/>
                  </a:cubicBezTo>
                  <a:cubicBezTo>
                    <a:pt x="181" y="120"/>
                    <a:pt x="181" y="120"/>
                    <a:pt x="181" y="120"/>
                  </a:cubicBezTo>
                  <a:cubicBezTo>
                    <a:pt x="203" y="120"/>
                    <a:pt x="203" y="120"/>
                    <a:pt x="203" y="120"/>
                  </a:cubicBezTo>
                  <a:cubicBezTo>
                    <a:pt x="202" y="100"/>
                    <a:pt x="204" y="86"/>
                    <a:pt x="208" y="79"/>
                  </a:cubicBezTo>
                  <a:cubicBezTo>
                    <a:pt x="218" y="75"/>
                    <a:pt x="226" y="73"/>
                    <a:pt x="236" y="69"/>
                  </a:cubicBezTo>
                  <a:cubicBezTo>
                    <a:pt x="234" y="88"/>
                    <a:pt x="234" y="88"/>
                    <a:pt x="234" y="88"/>
                  </a:cubicBezTo>
                  <a:cubicBezTo>
                    <a:pt x="239" y="88"/>
                    <a:pt x="239" y="88"/>
                    <a:pt x="239" y="88"/>
                  </a:cubicBezTo>
                  <a:cubicBezTo>
                    <a:pt x="235" y="92"/>
                    <a:pt x="235" y="92"/>
                    <a:pt x="235" y="92"/>
                  </a:cubicBezTo>
                  <a:cubicBezTo>
                    <a:pt x="235" y="92"/>
                    <a:pt x="235" y="92"/>
                    <a:pt x="235" y="92"/>
                  </a:cubicBezTo>
                  <a:cubicBezTo>
                    <a:pt x="235" y="92"/>
                    <a:pt x="243" y="107"/>
                    <a:pt x="249" y="117"/>
                  </a:cubicBezTo>
                  <a:cubicBezTo>
                    <a:pt x="250" y="118"/>
                    <a:pt x="252" y="118"/>
                    <a:pt x="252" y="119"/>
                  </a:cubicBezTo>
                  <a:cubicBezTo>
                    <a:pt x="248" y="111"/>
                    <a:pt x="240" y="96"/>
                    <a:pt x="238" y="92"/>
                  </a:cubicBezTo>
                  <a:cubicBezTo>
                    <a:pt x="243" y="87"/>
                    <a:pt x="243" y="87"/>
                    <a:pt x="243" y="87"/>
                  </a:cubicBezTo>
                  <a:cubicBezTo>
                    <a:pt x="242" y="85"/>
                    <a:pt x="242" y="85"/>
                    <a:pt x="242" y="85"/>
                  </a:cubicBezTo>
                  <a:cubicBezTo>
                    <a:pt x="236" y="86"/>
                    <a:pt x="236" y="86"/>
                    <a:pt x="236" y="86"/>
                  </a:cubicBezTo>
                  <a:cubicBezTo>
                    <a:pt x="237" y="69"/>
                    <a:pt x="237" y="69"/>
                    <a:pt x="237" y="69"/>
                  </a:cubicBezTo>
                  <a:cubicBezTo>
                    <a:pt x="239" y="67"/>
                    <a:pt x="246" y="64"/>
                    <a:pt x="248" y="62"/>
                  </a:cubicBezTo>
                  <a:cubicBezTo>
                    <a:pt x="249" y="62"/>
                    <a:pt x="249" y="62"/>
                    <a:pt x="249" y="62"/>
                  </a:cubicBezTo>
                  <a:cubicBezTo>
                    <a:pt x="249" y="79"/>
                    <a:pt x="249" y="79"/>
                    <a:pt x="249" y="79"/>
                  </a:cubicBezTo>
                  <a:cubicBezTo>
                    <a:pt x="256" y="97"/>
                    <a:pt x="256" y="97"/>
                    <a:pt x="256" y="97"/>
                  </a:cubicBezTo>
                  <a:cubicBezTo>
                    <a:pt x="260" y="78"/>
                    <a:pt x="260" y="78"/>
                    <a:pt x="260" y="78"/>
                  </a:cubicBezTo>
                  <a:cubicBezTo>
                    <a:pt x="258" y="75"/>
                    <a:pt x="258" y="75"/>
                    <a:pt x="258" y="75"/>
                  </a:cubicBezTo>
                  <a:cubicBezTo>
                    <a:pt x="260" y="70"/>
                    <a:pt x="260" y="70"/>
                    <a:pt x="260" y="70"/>
                  </a:cubicBezTo>
                  <a:cubicBezTo>
                    <a:pt x="267" y="70"/>
                    <a:pt x="267" y="70"/>
                    <a:pt x="267" y="70"/>
                  </a:cubicBezTo>
                  <a:cubicBezTo>
                    <a:pt x="270" y="75"/>
                    <a:pt x="270" y="75"/>
                    <a:pt x="270" y="75"/>
                  </a:cubicBezTo>
                  <a:cubicBezTo>
                    <a:pt x="267" y="78"/>
                    <a:pt x="267" y="78"/>
                    <a:pt x="267" y="78"/>
                  </a:cubicBezTo>
                  <a:cubicBezTo>
                    <a:pt x="272" y="97"/>
                    <a:pt x="272" y="97"/>
                    <a:pt x="272" y="97"/>
                  </a:cubicBezTo>
                  <a:cubicBezTo>
                    <a:pt x="278" y="79"/>
                    <a:pt x="278" y="79"/>
                    <a:pt x="278" y="79"/>
                  </a:cubicBezTo>
                  <a:cubicBezTo>
                    <a:pt x="279" y="63"/>
                    <a:pt x="279" y="63"/>
                    <a:pt x="279" y="63"/>
                  </a:cubicBezTo>
                  <a:cubicBezTo>
                    <a:pt x="282" y="65"/>
                    <a:pt x="287" y="67"/>
                    <a:pt x="289" y="69"/>
                  </a:cubicBezTo>
                  <a:cubicBezTo>
                    <a:pt x="289" y="86"/>
                    <a:pt x="289" y="86"/>
                    <a:pt x="289" y="86"/>
                  </a:cubicBezTo>
                  <a:cubicBezTo>
                    <a:pt x="284" y="85"/>
                    <a:pt x="284" y="85"/>
                    <a:pt x="284" y="85"/>
                  </a:cubicBezTo>
                  <a:cubicBezTo>
                    <a:pt x="283" y="87"/>
                    <a:pt x="283" y="87"/>
                    <a:pt x="283" y="87"/>
                  </a:cubicBezTo>
                  <a:cubicBezTo>
                    <a:pt x="288" y="92"/>
                    <a:pt x="288" y="92"/>
                    <a:pt x="288" y="92"/>
                  </a:cubicBezTo>
                  <a:cubicBezTo>
                    <a:pt x="286" y="95"/>
                    <a:pt x="280" y="107"/>
                    <a:pt x="276" y="115"/>
                  </a:cubicBezTo>
                  <a:cubicBezTo>
                    <a:pt x="276" y="115"/>
                    <a:pt x="276" y="115"/>
                    <a:pt x="276" y="115"/>
                  </a:cubicBezTo>
                  <a:cubicBezTo>
                    <a:pt x="276" y="115"/>
                    <a:pt x="276" y="115"/>
                    <a:pt x="276" y="115"/>
                  </a:cubicBezTo>
                  <a:cubicBezTo>
                    <a:pt x="275" y="116"/>
                    <a:pt x="274" y="118"/>
                    <a:pt x="273" y="119"/>
                  </a:cubicBezTo>
                  <a:cubicBezTo>
                    <a:pt x="274" y="118"/>
                    <a:pt x="275" y="118"/>
                    <a:pt x="276" y="117"/>
                  </a:cubicBezTo>
                  <a:cubicBezTo>
                    <a:pt x="282" y="107"/>
                    <a:pt x="290" y="92"/>
                    <a:pt x="290" y="92"/>
                  </a:cubicBezTo>
                  <a:cubicBezTo>
                    <a:pt x="291" y="92"/>
                    <a:pt x="291" y="92"/>
                    <a:pt x="291" y="92"/>
                  </a:cubicBezTo>
                  <a:cubicBezTo>
                    <a:pt x="287" y="88"/>
                    <a:pt x="287" y="88"/>
                    <a:pt x="287" y="88"/>
                  </a:cubicBezTo>
                  <a:cubicBezTo>
                    <a:pt x="292" y="88"/>
                    <a:pt x="292" y="88"/>
                    <a:pt x="292" y="88"/>
                  </a:cubicBezTo>
                  <a:cubicBezTo>
                    <a:pt x="290" y="69"/>
                    <a:pt x="290" y="69"/>
                    <a:pt x="290" y="69"/>
                  </a:cubicBezTo>
                  <a:cubicBezTo>
                    <a:pt x="316" y="79"/>
                    <a:pt x="316" y="79"/>
                    <a:pt x="316" y="79"/>
                  </a:cubicBezTo>
                  <a:cubicBezTo>
                    <a:pt x="322" y="89"/>
                    <a:pt x="322" y="104"/>
                    <a:pt x="322" y="120"/>
                  </a:cubicBezTo>
                  <a:cubicBezTo>
                    <a:pt x="332" y="120"/>
                    <a:pt x="332" y="120"/>
                    <a:pt x="332" y="120"/>
                  </a:cubicBezTo>
                  <a:cubicBezTo>
                    <a:pt x="332" y="139"/>
                    <a:pt x="332" y="139"/>
                    <a:pt x="332" y="139"/>
                  </a:cubicBezTo>
                  <a:cubicBezTo>
                    <a:pt x="332" y="147"/>
                    <a:pt x="332" y="147"/>
                    <a:pt x="332" y="147"/>
                  </a:cubicBezTo>
                  <a:cubicBezTo>
                    <a:pt x="332" y="274"/>
                    <a:pt x="332" y="274"/>
                    <a:pt x="332" y="274"/>
                  </a:cubicBezTo>
                  <a:cubicBezTo>
                    <a:pt x="190" y="274"/>
                    <a:pt x="190" y="274"/>
                    <a:pt x="190" y="274"/>
                  </a:cubicBezTo>
                  <a:cubicBezTo>
                    <a:pt x="190" y="147"/>
                    <a:pt x="190" y="147"/>
                    <a:pt x="190" y="147"/>
                  </a:cubicBezTo>
                  <a:cubicBezTo>
                    <a:pt x="147" y="147"/>
                    <a:pt x="147" y="147"/>
                    <a:pt x="147" y="147"/>
                  </a:cubicBezTo>
                  <a:cubicBezTo>
                    <a:pt x="147" y="124"/>
                    <a:pt x="147" y="124"/>
                    <a:pt x="147" y="124"/>
                  </a:cubicBezTo>
                  <a:cubicBezTo>
                    <a:pt x="133" y="124"/>
                    <a:pt x="120" y="124"/>
                    <a:pt x="106" y="123"/>
                  </a:cubicBezTo>
                  <a:cubicBezTo>
                    <a:pt x="105" y="138"/>
                    <a:pt x="103" y="152"/>
                    <a:pt x="102" y="166"/>
                  </a:cubicBezTo>
                  <a:cubicBezTo>
                    <a:pt x="128" y="168"/>
                    <a:pt x="152" y="175"/>
                    <a:pt x="172" y="189"/>
                  </a:cubicBezTo>
                  <a:cubicBezTo>
                    <a:pt x="158" y="217"/>
                    <a:pt x="144" y="246"/>
                    <a:pt x="131" y="275"/>
                  </a:cubicBezTo>
                  <a:cubicBezTo>
                    <a:pt x="123" y="275"/>
                    <a:pt x="116" y="275"/>
                    <a:pt x="108" y="275"/>
                  </a:cubicBezTo>
                  <a:cubicBezTo>
                    <a:pt x="117" y="250"/>
                    <a:pt x="110" y="228"/>
                    <a:pt x="130" y="204"/>
                  </a:cubicBezTo>
                  <a:cubicBezTo>
                    <a:pt x="125" y="204"/>
                    <a:pt x="119" y="203"/>
                    <a:pt x="113" y="203"/>
                  </a:cubicBezTo>
                  <a:close/>
                  <a:moveTo>
                    <a:pt x="226" y="120"/>
                  </a:moveTo>
                  <a:cubicBezTo>
                    <a:pt x="231" y="120"/>
                    <a:pt x="231" y="120"/>
                    <a:pt x="231" y="120"/>
                  </a:cubicBezTo>
                  <a:cubicBezTo>
                    <a:pt x="227" y="107"/>
                    <a:pt x="227" y="107"/>
                    <a:pt x="227" y="107"/>
                  </a:cubicBezTo>
                  <a:cubicBezTo>
                    <a:pt x="226" y="107"/>
                    <a:pt x="226" y="107"/>
                    <a:pt x="226" y="107"/>
                  </a:cubicBezTo>
                  <a:cubicBezTo>
                    <a:pt x="226" y="120"/>
                    <a:pt x="226" y="120"/>
                    <a:pt x="226" y="120"/>
                  </a:cubicBezTo>
                  <a:close/>
                  <a:moveTo>
                    <a:pt x="296" y="120"/>
                  </a:moveTo>
                  <a:cubicBezTo>
                    <a:pt x="301" y="120"/>
                    <a:pt x="301" y="120"/>
                    <a:pt x="301" y="120"/>
                  </a:cubicBezTo>
                  <a:cubicBezTo>
                    <a:pt x="302" y="107"/>
                    <a:pt x="302" y="107"/>
                    <a:pt x="302" y="107"/>
                  </a:cubicBezTo>
                  <a:cubicBezTo>
                    <a:pt x="300" y="107"/>
                    <a:pt x="300" y="107"/>
                    <a:pt x="300" y="107"/>
                  </a:cubicBezTo>
                  <a:lnTo>
                    <a:pt x="296" y="12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23" name="组合 15"/>
          <p:cNvGrpSpPr/>
          <p:nvPr/>
        </p:nvGrpSpPr>
        <p:grpSpPr bwMode="auto">
          <a:xfrm>
            <a:off x="3043406" y="2342650"/>
            <a:ext cx="1129629" cy="1591431"/>
            <a:chOff x="0" y="0"/>
            <a:chExt cx="1147515" cy="1624019"/>
          </a:xfrm>
        </p:grpSpPr>
        <p:grpSp>
          <p:nvGrpSpPr>
            <p:cNvPr id="24" name="组合 22"/>
            <p:cNvGrpSpPr/>
            <p:nvPr/>
          </p:nvGrpSpPr>
          <p:grpSpPr bwMode="auto">
            <a:xfrm rot="-5400000">
              <a:off x="-238252" y="238252"/>
              <a:ext cx="1624019" cy="1147515"/>
              <a:chOff x="0" y="0"/>
              <a:chExt cx="2070437" cy="1462949"/>
            </a:xfrm>
          </p:grpSpPr>
          <p:sp>
            <p:nvSpPr>
              <p:cNvPr id="26" name="等腰三角形 6"/>
              <p:cNvSpPr/>
              <p:nvPr/>
            </p:nvSpPr>
            <p:spPr bwMode="auto">
              <a:xfrm>
                <a:off x="10119" y="900432"/>
                <a:ext cx="597048"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262626"/>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2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083473"/>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25" name="Freeform 21"/>
            <p:cNvSpPr>
              <a:spLocks noEditPoints="true"/>
            </p:cNvSpPr>
            <p:nvPr/>
          </p:nvSpPr>
          <p:spPr bwMode="auto">
            <a:xfrm>
              <a:off x="296372" y="279498"/>
              <a:ext cx="391200" cy="256623"/>
            </a:xfrm>
            <a:custGeom>
              <a:avLst/>
              <a:gdLst>
                <a:gd name="T0" fmla="*/ 249842 w 357"/>
                <a:gd name="T1" fmla="*/ 186436 h 234"/>
                <a:gd name="T2" fmla="*/ 299153 w 357"/>
                <a:gd name="T3" fmla="*/ 197402 h 234"/>
                <a:gd name="T4" fmla="*/ 87664 w 357"/>
                <a:gd name="T5" fmla="*/ 19740 h 234"/>
                <a:gd name="T6" fmla="*/ 0 w 357"/>
                <a:gd name="T7" fmla="*/ 135988 h 234"/>
                <a:gd name="T8" fmla="*/ 56982 w 357"/>
                <a:gd name="T9" fmla="*/ 129408 h 234"/>
                <a:gd name="T10" fmla="*/ 154508 w 357"/>
                <a:gd name="T11" fmla="*/ 94314 h 234"/>
                <a:gd name="T12" fmla="*/ 227926 w 357"/>
                <a:gd name="T13" fmla="*/ 110765 h 234"/>
                <a:gd name="T14" fmla="*/ 213681 w 357"/>
                <a:gd name="T15" fmla="*/ 48254 h 234"/>
                <a:gd name="T16" fmla="*/ 98622 w 357"/>
                <a:gd name="T17" fmla="*/ 52641 h 234"/>
                <a:gd name="T18" fmla="*/ 75610 w 357"/>
                <a:gd name="T19" fmla="*/ 83348 h 234"/>
                <a:gd name="T20" fmla="*/ 82185 w 357"/>
                <a:gd name="T21" fmla="*/ 41674 h 234"/>
                <a:gd name="T22" fmla="*/ 306824 w 357"/>
                <a:gd name="T23" fmla="*/ 0 h 234"/>
                <a:gd name="T24" fmla="*/ 272854 w 357"/>
                <a:gd name="T25" fmla="*/ 41674 h 234"/>
                <a:gd name="T26" fmla="*/ 305728 w 357"/>
                <a:gd name="T27" fmla="*/ 82251 h 234"/>
                <a:gd name="T28" fmla="*/ 255321 w 357"/>
                <a:gd name="T29" fmla="*/ 46061 h 234"/>
                <a:gd name="T30" fmla="*/ 256417 w 357"/>
                <a:gd name="T31" fmla="*/ 97604 h 234"/>
                <a:gd name="T32" fmla="*/ 182998 w 357"/>
                <a:gd name="T33" fmla="*/ 93218 h 234"/>
                <a:gd name="T34" fmla="*/ 75610 w 357"/>
                <a:gd name="T35" fmla="*/ 175469 h 234"/>
                <a:gd name="T36" fmla="*/ 154508 w 357"/>
                <a:gd name="T37" fmla="*/ 152438 h 234"/>
                <a:gd name="T38" fmla="*/ 105197 w 357"/>
                <a:gd name="T39" fmla="*/ 210562 h 234"/>
                <a:gd name="T40" fmla="*/ 173136 w 357"/>
                <a:gd name="T41" fmla="*/ 195209 h 234"/>
                <a:gd name="T42" fmla="*/ 152316 w 357"/>
                <a:gd name="T43" fmla="*/ 234689 h 234"/>
                <a:gd name="T44" fmla="*/ 211489 w 357"/>
                <a:gd name="T45" fmla="*/ 211659 h 234"/>
                <a:gd name="T46" fmla="*/ 202723 w 357"/>
                <a:gd name="T47" fmla="*/ 243463 h 234"/>
                <a:gd name="T48" fmla="*/ 244363 w 357"/>
                <a:gd name="T49" fmla="*/ 237979 h 234"/>
                <a:gd name="T50" fmla="*/ 232309 w 357"/>
                <a:gd name="T51" fmla="*/ 206176 h 234"/>
                <a:gd name="T52" fmla="*/ 312303 w 357"/>
                <a:gd name="T53" fmla="*/ 157922 h 234"/>
                <a:gd name="T54" fmla="*/ 350655 w 357"/>
                <a:gd name="T55" fmla="*/ 138182 h 234"/>
                <a:gd name="T56" fmla="*/ 306824 w 357"/>
                <a:gd name="T57" fmla="*/ 0 h 234"/>
                <a:gd name="T58" fmla="*/ 284908 w 357"/>
                <a:gd name="T59" fmla="*/ 160115 h 234"/>
                <a:gd name="T60" fmla="*/ 305728 w 357"/>
                <a:gd name="T61" fmla="*/ 188629 h 234"/>
                <a:gd name="T62" fmla="*/ 258608 w 357"/>
                <a:gd name="T63" fmla="*/ 239076 h 234"/>
                <a:gd name="T64" fmla="*/ 250938 w 357"/>
                <a:gd name="T65" fmla="*/ 200692 h 234"/>
                <a:gd name="T66" fmla="*/ 258608 w 357"/>
                <a:gd name="T67" fmla="*/ 239076 h 2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7" h="234">
                  <a:moveTo>
                    <a:pt x="259" y="196"/>
                  </a:moveTo>
                  <a:cubicBezTo>
                    <a:pt x="228" y="170"/>
                    <a:pt x="228" y="170"/>
                    <a:pt x="228" y="170"/>
                  </a:cubicBezTo>
                  <a:cubicBezTo>
                    <a:pt x="239" y="158"/>
                    <a:pt x="239" y="158"/>
                    <a:pt x="239" y="158"/>
                  </a:cubicBezTo>
                  <a:cubicBezTo>
                    <a:pt x="273" y="180"/>
                    <a:pt x="273" y="180"/>
                    <a:pt x="273" y="180"/>
                  </a:cubicBezTo>
                  <a:cubicBezTo>
                    <a:pt x="269" y="185"/>
                    <a:pt x="264" y="191"/>
                    <a:pt x="259" y="196"/>
                  </a:cubicBezTo>
                  <a:close/>
                  <a:moveTo>
                    <a:pt x="80" y="18"/>
                  </a:moveTo>
                  <a:cubicBezTo>
                    <a:pt x="34" y="5"/>
                    <a:pt x="34" y="5"/>
                    <a:pt x="34" y="5"/>
                  </a:cubicBezTo>
                  <a:cubicBezTo>
                    <a:pt x="0" y="124"/>
                    <a:pt x="0" y="124"/>
                    <a:pt x="0" y="124"/>
                  </a:cubicBezTo>
                  <a:cubicBezTo>
                    <a:pt x="47" y="137"/>
                    <a:pt x="47" y="137"/>
                    <a:pt x="47" y="137"/>
                  </a:cubicBezTo>
                  <a:cubicBezTo>
                    <a:pt x="52" y="118"/>
                    <a:pt x="52" y="118"/>
                    <a:pt x="52" y="118"/>
                  </a:cubicBezTo>
                  <a:cubicBezTo>
                    <a:pt x="78" y="139"/>
                    <a:pt x="78" y="139"/>
                    <a:pt x="78" y="139"/>
                  </a:cubicBezTo>
                  <a:cubicBezTo>
                    <a:pt x="141" y="86"/>
                    <a:pt x="141" y="86"/>
                    <a:pt x="141" y="86"/>
                  </a:cubicBezTo>
                  <a:cubicBezTo>
                    <a:pt x="167" y="77"/>
                    <a:pt x="167" y="77"/>
                    <a:pt x="167" y="77"/>
                  </a:cubicBezTo>
                  <a:cubicBezTo>
                    <a:pt x="208" y="101"/>
                    <a:pt x="208" y="101"/>
                    <a:pt x="208" y="101"/>
                  </a:cubicBezTo>
                  <a:cubicBezTo>
                    <a:pt x="221" y="90"/>
                    <a:pt x="221" y="90"/>
                    <a:pt x="221" y="90"/>
                  </a:cubicBezTo>
                  <a:cubicBezTo>
                    <a:pt x="195" y="44"/>
                    <a:pt x="195" y="44"/>
                    <a:pt x="195" y="44"/>
                  </a:cubicBezTo>
                  <a:cubicBezTo>
                    <a:pt x="135" y="41"/>
                    <a:pt x="135" y="41"/>
                    <a:pt x="135" y="41"/>
                  </a:cubicBezTo>
                  <a:cubicBezTo>
                    <a:pt x="90" y="48"/>
                    <a:pt x="90" y="48"/>
                    <a:pt x="90" y="48"/>
                  </a:cubicBezTo>
                  <a:cubicBezTo>
                    <a:pt x="85" y="46"/>
                    <a:pt x="85" y="46"/>
                    <a:pt x="85" y="46"/>
                  </a:cubicBezTo>
                  <a:cubicBezTo>
                    <a:pt x="69" y="76"/>
                    <a:pt x="69" y="76"/>
                    <a:pt x="69" y="76"/>
                  </a:cubicBezTo>
                  <a:cubicBezTo>
                    <a:pt x="64" y="74"/>
                    <a:pt x="64" y="74"/>
                    <a:pt x="64" y="74"/>
                  </a:cubicBezTo>
                  <a:cubicBezTo>
                    <a:pt x="75" y="38"/>
                    <a:pt x="75" y="38"/>
                    <a:pt x="75" y="38"/>
                  </a:cubicBezTo>
                  <a:cubicBezTo>
                    <a:pt x="80" y="18"/>
                    <a:pt x="80" y="18"/>
                    <a:pt x="80" y="18"/>
                  </a:cubicBezTo>
                  <a:close/>
                  <a:moveTo>
                    <a:pt x="280" y="0"/>
                  </a:moveTo>
                  <a:cubicBezTo>
                    <a:pt x="243" y="30"/>
                    <a:pt x="243" y="30"/>
                    <a:pt x="243" y="30"/>
                  </a:cubicBezTo>
                  <a:cubicBezTo>
                    <a:pt x="249" y="38"/>
                    <a:pt x="249" y="38"/>
                    <a:pt x="249" y="38"/>
                  </a:cubicBezTo>
                  <a:cubicBezTo>
                    <a:pt x="249" y="38"/>
                    <a:pt x="249" y="38"/>
                    <a:pt x="249" y="38"/>
                  </a:cubicBezTo>
                  <a:cubicBezTo>
                    <a:pt x="279" y="75"/>
                    <a:pt x="279" y="75"/>
                    <a:pt x="279" y="75"/>
                  </a:cubicBezTo>
                  <a:cubicBezTo>
                    <a:pt x="274" y="79"/>
                    <a:pt x="274" y="79"/>
                    <a:pt x="274" y="79"/>
                  </a:cubicBezTo>
                  <a:cubicBezTo>
                    <a:pt x="233" y="42"/>
                    <a:pt x="233" y="42"/>
                    <a:pt x="233" y="42"/>
                  </a:cubicBezTo>
                  <a:cubicBezTo>
                    <a:pt x="226" y="44"/>
                    <a:pt x="219" y="48"/>
                    <a:pt x="210" y="52"/>
                  </a:cubicBezTo>
                  <a:cubicBezTo>
                    <a:pt x="234" y="89"/>
                    <a:pt x="234" y="89"/>
                    <a:pt x="234" y="89"/>
                  </a:cubicBezTo>
                  <a:cubicBezTo>
                    <a:pt x="210" y="109"/>
                    <a:pt x="210" y="109"/>
                    <a:pt x="210" y="109"/>
                  </a:cubicBezTo>
                  <a:cubicBezTo>
                    <a:pt x="167" y="85"/>
                    <a:pt x="167" y="85"/>
                    <a:pt x="167" y="85"/>
                  </a:cubicBezTo>
                  <a:cubicBezTo>
                    <a:pt x="151" y="90"/>
                    <a:pt x="151" y="90"/>
                    <a:pt x="151" y="90"/>
                  </a:cubicBezTo>
                  <a:cubicBezTo>
                    <a:pt x="121" y="112"/>
                    <a:pt x="92" y="137"/>
                    <a:pt x="69" y="160"/>
                  </a:cubicBezTo>
                  <a:cubicBezTo>
                    <a:pt x="71" y="170"/>
                    <a:pt x="78" y="177"/>
                    <a:pt x="90" y="181"/>
                  </a:cubicBezTo>
                  <a:cubicBezTo>
                    <a:pt x="103" y="169"/>
                    <a:pt x="127" y="150"/>
                    <a:pt x="141" y="139"/>
                  </a:cubicBezTo>
                  <a:cubicBezTo>
                    <a:pt x="143" y="145"/>
                    <a:pt x="143" y="145"/>
                    <a:pt x="143" y="145"/>
                  </a:cubicBezTo>
                  <a:cubicBezTo>
                    <a:pt x="129" y="158"/>
                    <a:pt x="108" y="175"/>
                    <a:pt x="96" y="192"/>
                  </a:cubicBezTo>
                  <a:cubicBezTo>
                    <a:pt x="118" y="210"/>
                    <a:pt x="118" y="210"/>
                    <a:pt x="118" y="210"/>
                  </a:cubicBezTo>
                  <a:cubicBezTo>
                    <a:pt x="128" y="207"/>
                    <a:pt x="143" y="192"/>
                    <a:pt x="158" y="178"/>
                  </a:cubicBezTo>
                  <a:cubicBezTo>
                    <a:pt x="161" y="181"/>
                    <a:pt x="161" y="181"/>
                    <a:pt x="161" y="181"/>
                  </a:cubicBezTo>
                  <a:cubicBezTo>
                    <a:pt x="157" y="187"/>
                    <a:pt x="140" y="206"/>
                    <a:pt x="139" y="214"/>
                  </a:cubicBezTo>
                  <a:cubicBezTo>
                    <a:pt x="145" y="217"/>
                    <a:pt x="152" y="221"/>
                    <a:pt x="158" y="225"/>
                  </a:cubicBezTo>
                  <a:cubicBezTo>
                    <a:pt x="167" y="219"/>
                    <a:pt x="186" y="201"/>
                    <a:pt x="193" y="193"/>
                  </a:cubicBezTo>
                  <a:cubicBezTo>
                    <a:pt x="196" y="195"/>
                    <a:pt x="196" y="195"/>
                    <a:pt x="196" y="195"/>
                  </a:cubicBezTo>
                  <a:cubicBezTo>
                    <a:pt x="194" y="199"/>
                    <a:pt x="186" y="211"/>
                    <a:pt x="185" y="222"/>
                  </a:cubicBezTo>
                  <a:cubicBezTo>
                    <a:pt x="191" y="226"/>
                    <a:pt x="198" y="230"/>
                    <a:pt x="204" y="234"/>
                  </a:cubicBezTo>
                  <a:cubicBezTo>
                    <a:pt x="211" y="229"/>
                    <a:pt x="218" y="223"/>
                    <a:pt x="223" y="217"/>
                  </a:cubicBezTo>
                  <a:cubicBezTo>
                    <a:pt x="227" y="213"/>
                    <a:pt x="227" y="213"/>
                    <a:pt x="227" y="213"/>
                  </a:cubicBezTo>
                  <a:cubicBezTo>
                    <a:pt x="212" y="188"/>
                    <a:pt x="212" y="188"/>
                    <a:pt x="212" y="188"/>
                  </a:cubicBezTo>
                  <a:cubicBezTo>
                    <a:pt x="217" y="169"/>
                    <a:pt x="240" y="147"/>
                    <a:pt x="258" y="139"/>
                  </a:cubicBezTo>
                  <a:cubicBezTo>
                    <a:pt x="285" y="144"/>
                    <a:pt x="285" y="144"/>
                    <a:pt x="285" y="144"/>
                  </a:cubicBezTo>
                  <a:cubicBezTo>
                    <a:pt x="310" y="114"/>
                    <a:pt x="310" y="114"/>
                    <a:pt x="310" y="114"/>
                  </a:cubicBezTo>
                  <a:cubicBezTo>
                    <a:pt x="320" y="126"/>
                    <a:pt x="320" y="126"/>
                    <a:pt x="320" y="126"/>
                  </a:cubicBezTo>
                  <a:cubicBezTo>
                    <a:pt x="357" y="96"/>
                    <a:pt x="357" y="96"/>
                    <a:pt x="357" y="96"/>
                  </a:cubicBezTo>
                  <a:cubicBezTo>
                    <a:pt x="280" y="0"/>
                    <a:pt x="280" y="0"/>
                    <a:pt x="280" y="0"/>
                  </a:cubicBezTo>
                  <a:close/>
                  <a:moveTo>
                    <a:pt x="291" y="151"/>
                  </a:moveTo>
                  <a:cubicBezTo>
                    <a:pt x="260" y="146"/>
                    <a:pt x="260" y="146"/>
                    <a:pt x="260" y="146"/>
                  </a:cubicBezTo>
                  <a:cubicBezTo>
                    <a:pt x="253" y="155"/>
                    <a:pt x="253" y="155"/>
                    <a:pt x="253" y="155"/>
                  </a:cubicBezTo>
                  <a:cubicBezTo>
                    <a:pt x="279" y="172"/>
                    <a:pt x="279" y="172"/>
                    <a:pt x="279" y="172"/>
                  </a:cubicBezTo>
                  <a:cubicBezTo>
                    <a:pt x="283" y="165"/>
                    <a:pt x="287" y="158"/>
                    <a:pt x="291" y="151"/>
                  </a:cubicBezTo>
                  <a:close/>
                  <a:moveTo>
                    <a:pt x="236" y="218"/>
                  </a:moveTo>
                  <a:cubicBezTo>
                    <a:pt x="242" y="213"/>
                    <a:pt x="248" y="207"/>
                    <a:pt x="254" y="201"/>
                  </a:cubicBezTo>
                  <a:cubicBezTo>
                    <a:pt x="229" y="183"/>
                    <a:pt x="229" y="183"/>
                    <a:pt x="229" y="183"/>
                  </a:cubicBezTo>
                  <a:cubicBezTo>
                    <a:pt x="220" y="190"/>
                    <a:pt x="220" y="190"/>
                    <a:pt x="220" y="190"/>
                  </a:cubicBezTo>
                  <a:lnTo>
                    <a:pt x="236" y="21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36" name="平行四边形 35"/>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p:cNvSpPr/>
          <p:nvPr/>
        </p:nvSpPr>
        <p:spPr>
          <a:xfrm>
            <a:off x="-481061" y="243840"/>
            <a:ext cx="3236618"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无形资产摊销费用</a:t>
            </a:r>
            <a:endParaRPr lang="zh-CN" altLang="en-US" sz="1600" dirty="0"/>
          </a:p>
        </p:txBody>
      </p:sp>
      <p:sp>
        <p:nvSpPr>
          <p:cNvPr id="38" name="平行四边形 37"/>
          <p:cNvSpPr/>
          <p:nvPr/>
        </p:nvSpPr>
        <p:spPr>
          <a:xfrm>
            <a:off x="1947782" y="252198"/>
            <a:ext cx="7474005" cy="64893"/>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56"/>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true"/>
          </p:cNvPicPr>
          <p:nvPr/>
        </p:nvPicPr>
        <p:blipFill>
          <a:blip r:embed="rId1"/>
          <a:stretch>
            <a:fillRect/>
          </a:stretch>
        </p:blipFill>
        <p:spPr>
          <a:xfrm>
            <a:off x="1035934" y="676153"/>
            <a:ext cx="6952381" cy="388571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12"/>
          <p:cNvGrpSpPr/>
          <p:nvPr/>
        </p:nvGrpSpPr>
        <p:grpSpPr bwMode="auto">
          <a:xfrm>
            <a:off x="3201210" y="1273916"/>
            <a:ext cx="1598356" cy="1124737"/>
            <a:chOff x="0" y="0"/>
            <a:chExt cx="1624019" cy="1147515"/>
          </a:xfrm>
        </p:grpSpPr>
        <p:grpSp>
          <p:nvGrpSpPr>
            <p:cNvPr id="9" name="组合 7"/>
            <p:cNvGrpSpPr/>
            <p:nvPr/>
          </p:nvGrpSpPr>
          <p:grpSpPr bwMode="auto">
            <a:xfrm>
              <a:off x="0" y="0"/>
              <a:ext cx="1624019" cy="1147515"/>
              <a:chOff x="0" y="0"/>
              <a:chExt cx="2070437" cy="1462949"/>
            </a:xfrm>
          </p:grpSpPr>
          <p:sp>
            <p:nvSpPr>
              <p:cNvPr id="11" name="等腰三角形 6"/>
              <p:cNvSpPr/>
              <p:nvPr/>
            </p:nvSpPr>
            <p:spPr bwMode="auto">
              <a:xfrm>
                <a:off x="10120" y="900432"/>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2" name="右箭头 5"/>
              <p:cNvSpPr/>
              <p:nvPr/>
            </p:nvSpPr>
            <p:spPr bwMode="auto">
              <a:xfrm>
                <a:off x="0" y="0"/>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10" name="Freeform 6"/>
            <p:cNvSpPr>
              <a:spLocks noEditPoints="true"/>
            </p:cNvSpPr>
            <p:nvPr/>
          </p:nvSpPr>
          <p:spPr bwMode="auto">
            <a:xfrm>
              <a:off x="1055100" y="277244"/>
              <a:ext cx="282917" cy="367363"/>
            </a:xfrm>
            <a:custGeom>
              <a:avLst/>
              <a:gdLst>
                <a:gd name="T0" fmla="*/ 37196 w 251"/>
                <a:gd name="T1" fmla="*/ 335810 h 326"/>
                <a:gd name="T2" fmla="*/ 29306 w 251"/>
                <a:gd name="T3" fmla="*/ 202838 h 326"/>
                <a:gd name="T4" fmla="*/ 49595 w 251"/>
                <a:gd name="T5" fmla="*/ 169032 h 326"/>
                <a:gd name="T6" fmla="*/ 86791 w 251"/>
                <a:gd name="T7" fmla="*/ 158890 h 326"/>
                <a:gd name="T8" fmla="*/ 93554 w 251"/>
                <a:gd name="T9" fmla="*/ 191570 h 326"/>
                <a:gd name="T10" fmla="*/ 85664 w 251"/>
                <a:gd name="T11" fmla="*/ 200585 h 326"/>
                <a:gd name="T12" fmla="*/ 60867 w 251"/>
                <a:gd name="T13" fmla="*/ 221995 h 326"/>
                <a:gd name="T14" fmla="*/ 50722 w 251"/>
                <a:gd name="T15" fmla="*/ 335810 h 326"/>
                <a:gd name="T16" fmla="*/ 65375 w 251"/>
                <a:gd name="T17" fmla="*/ 334683 h 326"/>
                <a:gd name="T18" fmla="*/ 223178 w 251"/>
                <a:gd name="T19" fmla="*/ 236645 h 326"/>
                <a:gd name="T20" fmla="*/ 92427 w 251"/>
                <a:gd name="T21" fmla="*/ 103673 h 326"/>
                <a:gd name="T22" fmla="*/ 151039 w 251"/>
                <a:gd name="T23" fmla="*/ 52963 h 326"/>
                <a:gd name="T24" fmla="*/ 184854 w 251"/>
                <a:gd name="T25" fmla="*/ 103673 h 326"/>
                <a:gd name="T26" fmla="*/ 192744 w 251"/>
                <a:gd name="T27" fmla="*/ 28172 h 326"/>
                <a:gd name="T28" fmla="*/ 84537 w 251"/>
                <a:gd name="T29" fmla="*/ 23664 h 326"/>
                <a:gd name="T30" fmla="*/ 92427 w 251"/>
                <a:gd name="T31" fmla="*/ 103673 h 326"/>
                <a:gd name="T32" fmla="*/ 242339 w 251"/>
                <a:gd name="T33" fmla="*/ 350460 h 326"/>
                <a:gd name="T34" fmla="*/ 55231 w 251"/>
                <a:gd name="T35" fmla="*/ 367363 h 326"/>
                <a:gd name="T36" fmla="*/ 253611 w 251"/>
                <a:gd name="T37" fmla="*/ 202838 h 326"/>
                <a:gd name="T38" fmla="*/ 245721 w 251"/>
                <a:gd name="T39" fmla="*/ 335810 h 326"/>
                <a:gd name="T40" fmla="*/ 237831 w 251"/>
                <a:gd name="T41" fmla="*/ 232137 h 326"/>
                <a:gd name="T42" fmla="*/ 188236 w 251"/>
                <a:gd name="T43" fmla="*/ 221995 h 326"/>
                <a:gd name="T44" fmla="*/ 199507 w 251"/>
                <a:gd name="T45" fmla="*/ 199458 h 326"/>
                <a:gd name="T46" fmla="*/ 201762 w 251"/>
                <a:gd name="T47" fmla="*/ 192697 h 326"/>
                <a:gd name="T48" fmla="*/ 234449 w 251"/>
                <a:gd name="T49" fmla="*/ 167905 h 326"/>
                <a:gd name="T50" fmla="*/ 237831 w 251"/>
                <a:gd name="T51" fmla="*/ 171286 h 326"/>
                <a:gd name="T52" fmla="*/ 253611 w 251"/>
                <a:gd name="T53" fmla="*/ 202838 h 326"/>
                <a:gd name="T54" fmla="*/ 193871 w 251"/>
                <a:gd name="T55" fmla="*/ 200585 h 326"/>
                <a:gd name="T56" fmla="*/ 184854 w 251"/>
                <a:gd name="T57" fmla="*/ 185935 h 326"/>
                <a:gd name="T58" fmla="*/ 196126 w 251"/>
                <a:gd name="T59" fmla="*/ 158890 h 326"/>
                <a:gd name="T60" fmla="*/ 174710 w 251"/>
                <a:gd name="T61" fmla="*/ 163398 h 326"/>
                <a:gd name="T62" fmla="*/ 182600 w 251"/>
                <a:gd name="T63" fmla="*/ 221995 h 326"/>
                <a:gd name="T64" fmla="*/ 87918 w 251"/>
                <a:gd name="T65" fmla="*/ 187062 h 326"/>
                <a:gd name="T66" fmla="*/ 101444 w 251"/>
                <a:gd name="T67" fmla="*/ 189316 h 326"/>
                <a:gd name="T68" fmla="*/ 102572 w 251"/>
                <a:gd name="T69" fmla="*/ 221995 h 326"/>
                <a:gd name="T70" fmla="*/ 108207 w 251"/>
                <a:gd name="T71" fmla="*/ 163398 h 326"/>
                <a:gd name="T72" fmla="*/ 89046 w 251"/>
                <a:gd name="T73" fmla="*/ 158890 h 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 h="326">
                  <a:moveTo>
                    <a:pt x="45" y="298"/>
                  </a:moveTo>
                  <a:cubicBezTo>
                    <a:pt x="33" y="298"/>
                    <a:pt x="33" y="298"/>
                    <a:pt x="33" y="298"/>
                  </a:cubicBezTo>
                  <a:cubicBezTo>
                    <a:pt x="4" y="298"/>
                    <a:pt x="0" y="279"/>
                    <a:pt x="7" y="253"/>
                  </a:cubicBezTo>
                  <a:cubicBezTo>
                    <a:pt x="26" y="180"/>
                    <a:pt x="26" y="180"/>
                    <a:pt x="26" y="180"/>
                  </a:cubicBezTo>
                  <a:cubicBezTo>
                    <a:pt x="29" y="168"/>
                    <a:pt x="35" y="158"/>
                    <a:pt x="42" y="151"/>
                  </a:cubicBezTo>
                  <a:cubicBezTo>
                    <a:pt x="44" y="150"/>
                    <a:pt x="44" y="150"/>
                    <a:pt x="44" y="150"/>
                  </a:cubicBezTo>
                  <a:cubicBezTo>
                    <a:pt x="45" y="149"/>
                    <a:pt x="45" y="149"/>
                    <a:pt x="45" y="149"/>
                  </a:cubicBezTo>
                  <a:cubicBezTo>
                    <a:pt x="77" y="141"/>
                    <a:pt x="77" y="141"/>
                    <a:pt x="77" y="141"/>
                  </a:cubicBezTo>
                  <a:cubicBezTo>
                    <a:pt x="74" y="171"/>
                    <a:pt x="74" y="171"/>
                    <a:pt x="74" y="171"/>
                  </a:cubicBezTo>
                  <a:cubicBezTo>
                    <a:pt x="83" y="170"/>
                    <a:pt x="83" y="170"/>
                    <a:pt x="83" y="170"/>
                  </a:cubicBezTo>
                  <a:cubicBezTo>
                    <a:pt x="76" y="177"/>
                    <a:pt x="76" y="177"/>
                    <a:pt x="76" y="177"/>
                  </a:cubicBezTo>
                  <a:cubicBezTo>
                    <a:pt x="76" y="178"/>
                    <a:pt x="76" y="178"/>
                    <a:pt x="76" y="178"/>
                  </a:cubicBezTo>
                  <a:cubicBezTo>
                    <a:pt x="77" y="178"/>
                    <a:pt x="81" y="186"/>
                    <a:pt x="87" y="197"/>
                  </a:cubicBezTo>
                  <a:cubicBezTo>
                    <a:pt x="54" y="197"/>
                    <a:pt x="54" y="197"/>
                    <a:pt x="54" y="197"/>
                  </a:cubicBezTo>
                  <a:cubicBezTo>
                    <a:pt x="45" y="206"/>
                    <a:pt x="45" y="206"/>
                    <a:pt x="45" y="206"/>
                  </a:cubicBezTo>
                  <a:cubicBezTo>
                    <a:pt x="45" y="298"/>
                    <a:pt x="45" y="298"/>
                    <a:pt x="45" y="298"/>
                  </a:cubicBezTo>
                  <a:close/>
                  <a:moveTo>
                    <a:pt x="58" y="210"/>
                  </a:moveTo>
                  <a:cubicBezTo>
                    <a:pt x="58" y="297"/>
                    <a:pt x="58" y="297"/>
                    <a:pt x="58" y="297"/>
                  </a:cubicBezTo>
                  <a:cubicBezTo>
                    <a:pt x="198" y="297"/>
                    <a:pt x="198" y="297"/>
                    <a:pt x="198" y="297"/>
                  </a:cubicBezTo>
                  <a:cubicBezTo>
                    <a:pt x="198" y="210"/>
                    <a:pt x="198" y="210"/>
                    <a:pt x="198" y="210"/>
                  </a:cubicBezTo>
                  <a:cubicBezTo>
                    <a:pt x="58" y="210"/>
                    <a:pt x="58" y="210"/>
                    <a:pt x="58" y="210"/>
                  </a:cubicBezTo>
                  <a:close/>
                  <a:moveTo>
                    <a:pt x="82" y="92"/>
                  </a:moveTo>
                  <a:cubicBezTo>
                    <a:pt x="80" y="74"/>
                    <a:pt x="79" y="66"/>
                    <a:pt x="85" y="48"/>
                  </a:cubicBezTo>
                  <a:cubicBezTo>
                    <a:pt x="96" y="56"/>
                    <a:pt x="123" y="52"/>
                    <a:pt x="134" y="47"/>
                  </a:cubicBezTo>
                  <a:cubicBezTo>
                    <a:pt x="140" y="56"/>
                    <a:pt x="151" y="58"/>
                    <a:pt x="161" y="55"/>
                  </a:cubicBezTo>
                  <a:cubicBezTo>
                    <a:pt x="164" y="70"/>
                    <a:pt x="164" y="72"/>
                    <a:pt x="164" y="92"/>
                  </a:cubicBezTo>
                  <a:cubicBezTo>
                    <a:pt x="164" y="92"/>
                    <a:pt x="175" y="82"/>
                    <a:pt x="177" y="74"/>
                  </a:cubicBezTo>
                  <a:cubicBezTo>
                    <a:pt x="179" y="65"/>
                    <a:pt x="175" y="32"/>
                    <a:pt x="171" y="25"/>
                  </a:cubicBezTo>
                  <a:cubicBezTo>
                    <a:pt x="167" y="14"/>
                    <a:pt x="154" y="6"/>
                    <a:pt x="132" y="9"/>
                  </a:cubicBezTo>
                  <a:cubicBezTo>
                    <a:pt x="111" y="0"/>
                    <a:pt x="86" y="9"/>
                    <a:pt x="75" y="21"/>
                  </a:cubicBezTo>
                  <a:cubicBezTo>
                    <a:pt x="71" y="27"/>
                    <a:pt x="65" y="74"/>
                    <a:pt x="70" y="81"/>
                  </a:cubicBezTo>
                  <a:cubicBezTo>
                    <a:pt x="76" y="88"/>
                    <a:pt x="82" y="92"/>
                    <a:pt x="82" y="92"/>
                  </a:cubicBezTo>
                  <a:close/>
                  <a:moveTo>
                    <a:pt x="40" y="311"/>
                  </a:moveTo>
                  <a:cubicBezTo>
                    <a:pt x="215" y="311"/>
                    <a:pt x="215" y="311"/>
                    <a:pt x="215" y="311"/>
                  </a:cubicBezTo>
                  <a:cubicBezTo>
                    <a:pt x="205" y="326"/>
                    <a:pt x="205" y="326"/>
                    <a:pt x="205" y="326"/>
                  </a:cubicBezTo>
                  <a:cubicBezTo>
                    <a:pt x="49" y="326"/>
                    <a:pt x="49" y="326"/>
                    <a:pt x="49" y="326"/>
                  </a:cubicBezTo>
                  <a:cubicBezTo>
                    <a:pt x="40" y="311"/>
                    <a:pt x="40" y="311"/>
                    <a:pt x="40" y="311"/>
                  </a:cubicBezTo>
                  <a:close/>
                  <a:moveTo>
                    <a:pt x="225" y="180"/>
                  </a:moveTo>
                  <a:cubicBezTo>
                    <a:pt x="244" y="253"/>
                    <a:pt x="244" y="253"/>
                    <a:pt x="244" y="253"/>
                  </a:cubicBezTo>
                  <a:cubicBezTo>
                    <a:pt x="251" y="279"/>
                    <a:pt x="248" y="298"/>
                    <a:pt x="218" y="298"/>
                  </a:cubicBezTo>
                  <a:cubicBezTo>
                    <a:pt x="211" y="298"/>
                    <a:pt x="211" y="298"/>
                    <a:pt x="211" y="298"/>
                  </a:cubicBezTo>
                  <a:cubicBezTo>
                    <a:pt x="211" y="206"/>
                    <a:pt x="211" y="206"/>
                    <a:pt x="211" y="206"/>
                  </a:cubicBezTo>
                  <a:cubicBezTo>
                    <a:pt x="201" y="197"/>
                    <a:pt x="201" y="197"/>
                    <a:pt x="201" y="197"/>
                  </a:cubicBezTo>
                  <a:cubicBezTo>
                    <a:pt x="167" y="197"/>
                    <a:pt x="167" y="197"/>
                    <a:pt x="167" y="197"/>
                  </a:cubicBezTo>
                  <a:cubicBezTo>
                    <a:pt x="172" y="186"/>
                    <a:pt x="177" y="178"/>
                    <a:pt x="177" y="178"/>
                  </a:cubicBezTo>
                  <a:cubicBezTo>
                    <a:pt x="177" y="177"/>
                    <a:pt x="177" y="177"/>
                    <a:pt x="177" y="177"/>
                  </a:cubicBezTo>
                  <a:cubicBezTo>
                    <a:pt x="170" y="170"/>
                    <a:pt x="170" y="170"/>
                    <a:pt x="170" y="170"/>
                  </a:cubicBezTo>
                  <a:cubicBezTo>
                    <a:pt x="179" y="171"/>
                    <a:pt x="179" y="171"/>
                    <a:pt x="179" y="171"/>
                  </a:cubicBezTo>
                  <a:cubicBezTo>
                    <a:pt x="177" y="142"/>
                    <a:pt x="177" y="142"/>
                    <a:pt x="177" y="142"/>
                  </a:cubicBezTo>
                  <a:cubicBezTo>
                    <a:pt x="208" y="149"/>
                    <a:pt x="208" y="149"/>
                    <a:pt x="208" y="149"/>
                  </a:cubicBezTo>
                  <a:cubicBezTo>
                    <a:pt x="210" y="150"/>
                    <a:pt x="210" y="150"/>
                    <a:pt x="210" y="150"/>
                  </a:cubicBezTo>
                  <a:cubicBezTo>
                    <a:pt x="211" y="152"/>
                    <a:pt x="211" y="152"/>
                    <a:pt x="211" y="152"/>
                  </a:cubicBezTo>
                  <a:cubicBezTo>
                    <a:pt x="218" y="160"/>
                    <a:pt x="222" y="170"/>
                    <a:pt x="224" y="180"/>
                  </a:cubicBezTo>
                  <a:cubicBezTo>
                    <a:pt x="225" y="180"/>
                    <a:pt x="225" y="180"/>
                    <a:pt x="225" y="180"/>
                  </a:cubicBezTo>
                  <a:close/>
                  <a:moveTo>
                    <a:pt x="162" y="197"/>
                  </a:moveTo>
                  <a:cubicBezTo>
                    <a:pt x="167" y="188"/>
                    <a:pt x="171" y="181"/>
                    <a:pt x="172" y="178"/>
                  </a:cubicBezTo>
                  <a:cubicBezTo>
                    <a:pt x="163" y="168"/>
                    <a:pt x="163" y="168"/>
                    <a:pt x="163" y="168"/>
                  </a:cubicBezTo>
                  <a:cubicBezTo>
                    <a:pt x="164" y="165"/>
                    <a:pt x="164" y="165"/>
                    <a:pt x="164" y="165"/>
                  </a:cubicBezTo>
                  <a:cubicBezTo>
                    <a:pt x="175" y="166"/>
                    <a:pt x="175" y="166"/>
                    <a:pt x="175" y="166"/>
                  </a:cubicBezTo>
                  <a:cubicBezTo>
                    <a:pt x="174" y="141"/>
                    <a:pt x="174" y="141"/>
                    <a:pt x="174" y="141"/>
                  </a:cubicBezTo>
                  <a:cubicBezTo>
                    <a:pt x="164" y="138"/>
                    <a:pt x="164" y="138"/>
                    <a:pt x="164" y="138"/>
                  </a:cubicBezTo>
                  <a:cubicBezTo>
                    <a:pt x="155" y="145"/>
                    <a:pt x="155" y="145"/>
                    <a:pt x="155" y="145"/>
                  </a:cubicBezTo>
                  <a:cubicBezTo>
                    <a:pt x="133" y="197"/>
                    <a:pt x="133" y="197"/>
                    <a:pt x="133" y="197"/>
                  </a:cubicBezTo>
                  <a:cubicBezTo>
                    <a:pt x="162" y="197"/>
                    <a:pt x="162" y="197"/>
                    <a:pt x="162" y="197"/>
                  </a:cubicBezTo>
                  <a:close/>
                  <a:moveTo>
                    <a:pt x="79" y="141"/>
                  </a:moveTo>
                  <a:cubicBezTo>
                    <a:pt x="78" y="166"/>
                    <a:pt x="78" y="166"/>
                    <a:pt x="78" y="166"/>
                  </a:cubicBezTo>
                  <a:cubicBezTo>
                    <a:pt x="89" y="165"/>
                    <a:pt x="89" y="165"/>
                    <a:pt x="89" y="165"/>
                  </a:cubicBezTo>
                  <a:cubicBezTo>
                    <a:pt x="90" y="168"/>
                    <a:pt x="90" y="168"/>
                    <a:pt x="90" y="168"/>
                  </a:cubicBezTo>
                  <a:cubicBezTo>
                    <a:pt x="81" y="178"/>
                    <a:pt x="81" y="178"/>
                    <a:pt x="81" y="178"/>
                  </a:cubicBezTo>
                  <a:cubicBezTo>
                    <a:pt x="82" y="181"/>
                    <a:pt x="86" y="188"/>
                    <a:pt x="91" y="197"/>
                  </a:cubicBezTo>
                  <a:cubicBezTo>
                    <a:pt x="121" y="197"/>
                    <a:pt x="121" y="197"/>
                    <a:pt x="121" y="197"/>
                  </a:cubicBezTo>
                  <a:cubicBezTo>
                    <a:pt x="96" y="145"/>
                    <a:pt x="96" y="145"/>
                    <a:pt x="96" y="145"/>
                  </a:cubicBezTo>
                  <a:cubicBezTo>
                    <a:pt x="88" y="138"/>
                    <a:pt x="88" y="138"/>
                    <a:pt x="88" y="138"/>
                  </a:cubicBezTo>
                  <a:lnTo>
                    <a:pt x="79" y="1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13" name="组合 13"/>
          <p:cNvGrpSpPr/>
          <p:nvPr/>
        </p:nvGrpSpPr>
        <p:grpSpPr bwMode="auto">
          <a:xfrm>
            <a:off x="4815190" y="1451260"/>
            <a:ext cx="1129629" cy="1591433"/>
            <a:chOff x="0" y="0"/>
            <a:chExt cx="1147515" cy="1624019"/>
          </a:xfrm>
        </p:grpSpPr>
        <p:grpSp>
          <p:nvGrpSpPr>
            <p:cNvPr id="14" name="组合 16"/>
            <p:cNvGrpSpPr/>
            <p:nvPr/>
          </p:nvGrpSpPr>
          <p:grpSpPr bwMode="auto">
            <a:xfrm rot="5400000">
              <a:off x="-238252" y="238252"/>
              <a:ext cx="1624019" cy="1147515"/>
              <a:chOff x="0" y="0"/>
              <a:chExt cx="2070437" cy="1462949"/>
            </a:xfrm>
          </p:grpSpPr>
          <p:sp>
            <p:nvSpPr>
              <p:cNvPr id="16" name="等腰三角形 6"/>
              <p:cNvSpPr/>
              <p:nvPr/>
            </p:nvSpPr>
            <p:spPr bwMode="auto">
              <a:xfrm>
                <a:off x="10119" y="898409"/>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262626"/>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083473"/>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15" name="Freeform 11"/>
            <p:cNvSpPr>
              <a:spLocks noEditPoints="true"/>
            </p:cNvSpPr>
            <p:nvPr/>
          </p:nvSpPr>
          <p:spPr bwMode="auto">
            <a:xfrm>
              <a:off x="511104" y="1045227"/>
              <a:ext cx="350967" cy="288563"/>
            </a:xfrm>
            <a:custGeom>
              <a:avLst/>
              <a:gdLst>
                <a:gd name="T0" fmla="*/ 97875 w 355"/>
                <a:gd name="T1" fmla="*/ 169975 h 292"/>
                <a:gd name="T2" fmla="*/ 57341 w 355"/>
                <a:gd name="T3" fmla="*/ 188752 h 292"/>
                <a:gd name="T4" fmla="*/ 0 w 355"/>
                <a:gd name="T5" fmla="*/ 153176 h 292"/>
                <a:gd name="T6" fmla="*/ 55364 w 355"/>
                <a:gd name="T7" fmla="*/ 75105 h 292"/>
                <a:gd name="T8" fmla="*/ 64262 w 355"/>
                <a:gd name="T9" fmla="*/ 75105 h 292"/>
                <a:gd name="T10" fmla="*/ 98864 w 355"/>
                <a:gd name="T11" fmla="*/ 72141 h 292"/>
                <a:gd name="T12" fmla="*/ 132478 w 355"/>
                <a:gd name="T13" fmla="*/ 79058 h 292"/>
                <a:gd name="T14" fmla="*/ 317353 w 355"/>
                <a:gd name="T15" fmla="*/ 79058 h 292"/>
                <a:gd name="T16" fmla="*/ 132478 w 355"/>
                <a:gd name="T17" fmla="*/ 130446 h 292"/>
                <a:gd name="T18" fmla="*/ 326251 w 355"/>
                <a:gd name="T19" fmla="*/ 211481 h 292"/>
                <a:gd name="T20" fmla="*/ 350967 w 355"/>
                <a:gd name="T21" fmla="*/ 79058 h 292"/>
                <a:gd name="T22" fmla="*/ 231342 w 355"/>
                <a:gd name="T23" fmla="*/ 160093 h 292"/>
                <a:gd name="T24" fmla="*/ 237273 w 355"/>
                <a:gd name="T25" fmla="*/ 177881 h 292"/>
                <a:gd name="T26" fmla="*/ 223433 w 355"/>
                <a:gd name="T27" fmla="*/ 93882 h 292"/>
                <a:gd name="T28" fmla="*/ 220467 w 355"/>
                <a:gd name="T29" fmla="*/ 112658 h 292"/>
                <a:gd name="T30" fmla="*/ 192785 w 355"/>
                <a:gd name="T31" fmla="*/ 128470 h 292"/>
                <a:gd name="T32" fmla="*/ 174001 w 355"/>
                <a:gd name="T33" fmla="*/ 140329 h 292"/>
                <a:gd name="T34" fmla="*/ 179932 w 355"/>
                <a:gd name="T35" fmla="*/ 163058 h 292"/>
                <a:gd name="T36" fmla="*/ 229364 w 355"/>
                <a:gd name="T37" fmla="*/ 154164 h 292"/>
                <a:gd name="T38" fmla="*/ 251114 w 355"/>
                <a:gd name="T39" fmla="*/ 108705 h 292"/>
                <a:gd name="T40" fmla="*/ 176966 w 355"/>
                <a:gd name="T41" fmla="*/ 169975 h 292"/>
                <a:gd name="T42" fmla="*/ 165103 w 355"/>
                <a:gd name="T43" fmla="*/ 177881 h 292"/>
                <a:gd name="T44" fmla="*/ 171035 w 355"/>
                <a:gd name="T45" fmla="*/ 177881 h 292"/>
                <a:gd name="T46" fmla="*/ 192785 w 355"/>
                <a:gd name="T47" fmla="*/ 168987 h 292"/>
                <a:gd name="T48" fmla="*/ 197728 w 355"/>
                <a:gd name="T49" fmla="*/ 177881 h 292"/>
                <a:gd name="T50" fmla="*/ 204648 w 355"/>
                <a:gd name="T51" fmla="*/ 177881 h 292"/>
                <a:gd name="T52" fmla="*/ 215523 w 355"/>
                <a:gd name="T53" fmla="*/ 163058 h 292"/>
                <a:gd name="T54" fmla="*/ 220467 w 355"/>
                <a:gd name="T55" fmla="*/ 165034 h 292"/>
                <a:gd name="T56" fmla="*/ 281762 w 355"/>
                <a:gd name="T57" fmla="*/ 121552 h 292"/>
                <a:gd name="T58" fmla="*/ 309444 w 355"/>
                <a:gd name="T59" fmla="*/ 160093 h 292"/>
                <a:gd name="T60" fmla="*/ 281762 w 355"/>
                <a:gd name="T61" fmla="*/ 178870 h 292"/>
                <a:gd name="T62" fmla="*/ 253092 w 355"/>
                <a:gd name="T63" fmla="*/ 146258 h 292"/>
                <a:gd name="T64" fmla="*/ 276819 w 355"/>
                <a:gd name="T65" fmla="*/ 124517 h 292"/>
                <a:gd name="T66" fmla="*/ 280774 w 355"/>
                <a:gd name="T67" fmla="*/ 121552 h 292"/>
                <a:gd name="T68" fmla="*/ 302524 w 355"/>
                <a:gd name="T69" fmla="*/ 160093 h 292"/>
                <a:gd name="T70" fmla="*/ 281762 w 355"/>
                <a:gd name="T71" fmla="*/ 173928 h 292"/>
                <a:gd name="T72" fmla="*/ 290660 w 355"/>
                <a:gd name="T73" fmla="*/ 128470 h 292"/>
                <a:gd name="T74" fmla="*/ 297580 w 355"/>
                <a:gd name="T75" fmla="*/ 132423 h 292"/>
                <a:gd name="T76" fmla="*/ 270887 w 355"/>
                <a:gd name="T77" fmla="*/ 170964 h 292"/>
                <a:gd name="T78" fmla="*/ 270887 w 355"/>
                <a:gd name="T79" fmla="*/ 170964 h 292"/>
                <a:gd name="T80" fmla="*/ 305490 w 355"/>
                <a:gd name="T81" fmla="*/ 150211 h 292"/>
                <a:gd name="T82" fmla="*/ 261989 w 355"/>
                <a:gd name="T83" fmla="*/ 163058 h 292"/>
                <a:gd name="T84" fmla="*/ 261001 w 355"/>
                <a:gd name="T85" fmla="*/ 161081 h 292"/>
                <a:gd name="T86" fmla="*/ 261001 w 355"/>
                <a:gd name="T87" fmla="*/ 161081 h 292"/>
                <a:gd name="T88" fmla="*/ 303512 w 355"/>
                <a:gd name="T89" fmla="*/ 141317 h 292"/>
                <a:gd name="T90" fmla="*/ 259024 w 355"/>
                <a:gd name="T91" fmla="*/ 155152 h 292"/>
                <a:gd name="T92" fmla="*/ 284728 w 355"/>
                <a:gd name="T93" fmla="*/ 147246 h 292"/>
                <a:gd name="T94" fmla="*/ 284728 w 355"/>
                <a:gd name="T95" fmla="*/ 147246 h 292"/>
                <a:gd name="T96" fmla="*/ 263967 w 355"/>
                <a:gd name="T97" fmla="*/ 150211 h 292"/>
                <a:gd name="T98" fmla="*/ 299558 w 355"/>
                <a:gd name="T99" fmla="*/ 134399 h 292"/>
                <a:gd name="T100" fmla="*/ 282751 w 355"/>
                <a:gd name="T101" fmla="*/ 126493 h 292"/>
                <a:gd name="T102" fmla="*/ 255069 w 355"/>
                <a:gd name="T103" fmla="*/ 121552 h 292"/>
                <a:gd name="T104" fmla="*/ 274842 w 355"/>
                <a:gd name="T105" fmla="*/ 138352 h 292"/>
                <a:gd name="T106" fmla="*/ 248148 w 355"/>
                <a:gd name="T107" fmla="*/ 135387 h 292"/>
                <a:gd name="T108" fmla="*/ 254080 w 355"/>
                <a:gd name="T109" fmla="*/ 133411 h 292"/>
                <a:gd name="T110" fmla="*/ 278796 w 355"/>
                <a:gd name="T111" fmla="*/ 281645 h 292"/>
                <a:gd name="T112" fmla="*/ 207614 w 355"/>
                <a:gd name="T113" fmla="*/ 250022 h 292"/>
                <a:gd name="T114" fmla="*/ 224421 w 355"/>
                <a:gd name="T115" fmla="*/ 223340 h 292"/>
                <a:gd name="T116" fmla="*/ 224421 w 355"/>
                <a:gd name="T117" fmla="*/ 223340 h 292"/>
                <a:gd name="T118" fmla="*/ 77114 w 355"/>
                <a:gd name="T119" fmla="*/ 44470 h 2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5" h="292">
                  <a:moveTo>
                    <a:pt x="165" y="123"/>
                  </a:moveTo>
                  <a:cubicBezTo>
                    <a:pt x="159" y="133"/>
                    <a:pt x="159" y="133"/>
                    <a:pt x="159" y="133"/>
                  </a:cubicBezTo>
                  <a:cubicBezTo>
                    <a:pt x="105" y="116"/>
                    <a:pt x="105" y="116"/>
                    <a:pt x="105" y="116"/>
                  </a:cubicBezTo>
                  <a:cubicBezTo>
                    <a:pt x="99" y="172"/>
                    <a:pt x="99" y="172"/>
                    <a:pt x="99" y="172"/>
                  </a:cubicBezTo>
                  <a:cubicBezTo>
                    <a:pt x="101" y="212"/>
                    <a:pt x="97" y="252"/>
                    <a:pt x="99" y="292"/>
                  </a:cubicBezTo>
                  <a:cubicBezTo>
                    <a:pt x="88" y="292"/>
                    <a:pt x="84" y="292"/>
                    <a:pt x="73" y="292"/>
                  </a:cubicBezTo>
                  <a:cubicBezTo>
                    <a:pt x="71" y="258"/>
                    <a:pt x="67" y="224"/>
                    <a:pt x="65" y="191"/>
                  </a:cubicBezTo>
                  <a:cubicBezTo>
                    <a:pt x="60" y="191"/>
                    <a:pt x="63" y="191"/>
                    <a:pt x="58" y="191"/>
                  </a:cubicBezTo>
                  <a:cubicBezTo>
                    <a:pt x="56" y="224"/>
                    <a:pt x="49" y="258"/>
                    <a:pt x="48" y="292"/>
                  </a:cubicBezTo>
                  <a:cubicBezTo>
                    <a:pt x="37" y="292"/>
                    <a:pt x="32" y="292"/>
                    <a:pt x="21" y="292"/>
                  </a:cubicBezTo>
                  <a:cubicBezTo>
                    <a:pt x="24" y="252"/>
                    <a:pt x="20" y="212"/>
                    <a:pt x="22" y="172"/>
                  </a:cubicBezTo>
                  <a:cubicBezTo>
                    <a:pt x="15" y="167"/>
                    <a:pt x="7" y="161"/>
                    <a:pt x="0" y="155"/>
                  </a:cubicBezTo>
                  <a:cubicBezTo>
                    <a:pt x="3" y="127"/>
                    <a:pt x="7" y="99"/>
                    <a:pt x="17" y="73"/>
                  </a:cubicBezTo>
                  <a:cubicBezTo>
                    <a:pt x="23" y="73"/>
                    <a:pt x="29" y="73"/>
                    <a:pt x="35" y="73"/>
                  </a:cubicBezTo>
                  <a:cubicBezTo>
                    <a:pt x="52" y="101"/>
                    <a:pt x="52" y="101"/>
                    <a:pt x="52" y="101"/>
                  </a:cubicBezTo>
                  <a:cubicBezTo>
                    <a:pt x="56" y="76"/>
                    <a:pt x="56" y="76"/>
                    <a:pt x="56" y="76"/>
                  </a:cubicBezTo>
                  <a:cubicBezTo>
                    <a:pt x="55" y="76"/>
                    <a:pt x="55" y="76"/>
                    <a:pt x="55" y="76"/>
                  </a:cubicBezTo>
                  <a:cubicBezTo>
                    <a:pt x="55" y="69"/>
                    <a:pt x="55" y="69"/>
                    <a:pt x="55" y="69"/>
                  </a:cubicBezTo>
                  <a:cubicBezTo>
                    <a:pt x="65" y="69"/>
                    <a:pt x="65" y="69"/>
                    <a:pt x="65" y="69"/>
                  </a:cubicBezTo>
                  <a:cubicBezTo>
                    <a:pt x="65" y="76"/>
                    <a:pt x="65" y="76"/>
                    <a:pt x="65" y="76"/>
                  </a:cubicBezTo>
                  <a:cubicBezTo>
                    <a:pt x="64" y="76"/>
                    <a:pt x="64" y="76"/>
                    <a:pt x="64" y="76"/>
                  </a:cubicBezTo>
                  <a:cubicBezTo>
                    <a:pt x="70" y="101"/>
                    <a:pt x="70" y="101"/>
                    <a:pt x="70" y="101"/>
                  </a:cubicBezTo>
                  <a:cubicBezTo>
                    <a:pt x="85" y="73"/>
                    <a:pt x="85" y="73"/>
                    <a:pt x="85" y="73"/>
                  </a:cubicBezTo>
                  <a:cubicBezTo>
                    <a:pt x="90" y="73"/>
                    <a:pt x="95" y="73"/>
                    <a:pt x="100" y="73"/>
                  </a:cubicBezTo>
                  <a:cubicBezTo>
                    <a:pt x="126" y="90"/>
                    <a:pt x="135" y="92"/>
                    <a:pt x="165" y="123"/>
                  </a:cubicBezTo>
                  <a:close/>
                  <a:moveTo>
                    <a:pt x="120" y="46"/>
                  </a:moveTo>
                  <a:cubicBezTo>
                    <a:pt x="120" y="80"/>
                    <a:pt x="120" y="80"/>
                    <a:pt x="120" y="80"/>
                  </a:cubicBezTo>
                  <a:cubicBezTo>
                    <a:pt x="134" y="80"/>
                    <a:pt x="134" y="80"/>
                    <a:pt x="134" y="80"/>
                  </a:cubicBezTo>
                  <a:cubicBezTo>
                    <a:pt x="134" y="87"/>
                    <a:pt x="134" y="87"/>
                    <a:pt x="134" y="87"/>
                  </a:cubicBezTo>
                  <a:cubicBezTo>
                    <a:pt x="151" y="100"/>
                    <a:pt x="151" y="100"/>
                    <a:pt x="151" y="100"/>
                  </a:cubicBezTo>
                  <a:cubicBezTo>
                    <a:pt x="151" y="80"/>
                    <a:pt x="151" y="80"/>
                    <a:pt x="151" y="80"/>
                  </a:cubicBezTo>
                  <a:cubicBezTo>
                    <a:pt x="321" y="80"/>
                    <a:pt x="321" y="80"/>
                    <a:pt x="321" y="80"/>
                  </a:cubicBezTo>
                  <a:cubicBezTo>
                    <a:pt x="321" y="196"/>
                    <a:pt x="321" y="196"/>
                    <a:pt x="321" y="196"/>
                  </a:cubicBezTo>
                  <a:cubicBezTo>
                    <a:pt x="151" y="196"/>
                    <a:pt x="151" y="196"/>
                    <a:pt x="151" y="196"/>
                  </a:cubicBezTo>
                  <a:cubicBezTo>
                    <a:pt x="151" y="137"/>
                    <a:pt x="151" y="137"/>
                    <a:pt x="151" y="137"/>
                  </a:cubicBezTo>
                  <a:cubicBezTo>
                    <a:pt x="134" y="132"/>
                    <a:pt x="134" y="132"/>
                    <a:pt x="134" y="132"/>
                  </a:cubicBezTo>
                  <a:cubicBezTo>
                    <a:pt x="134" y="205"/>
                    <a:pt x="134" y="205"/>
                    <a:pt x="134" y="205"/>
                  </a:cubicBezTo>
                  <a:cubicBezTo>
                    <a:pt x="134" y="214"/>
                    <a:pt x="134" y="214"/>
                    <a:pt x="134" y="214"/>
                  </a:cubicBezTo>
                  <a:cubicBezTo>
                    <a:pt x="142" y="214"/>
                    <a:pt x="142" y="214"/>
                    <a:pt x="142" y="214"/>
                  </a:cubicBezTo>
                  <a:cubicBezTo>
                    <a:pt x="330" y="214"/>
                    <a:pt x="330" y="214"/>
                    <a:pt x="330" y="214"/>
                  </a:cubicBezTo>
                  <a:cubicBezTo>
                    <a:pt x="338" y="214"/>
                    <a:pt x="338" y="214"/>
                    <a:pt x="338" y="214"/>
                  </a:cubicBezTo>
                  <a:cubicBezTo>
                    <a:pt x="338" y="205"/>
                    <a:pt x="338" y="205"/>
                    <a:pt x="338" y="205"/>
                  </a:cubicBezTo>
                  <a:cubicBezTo>
                    <a:pt x="338" y="80"/>
                    <a:pt x="338" y="80"/>
                    <a:pt x="338" y="80"/>
                  </a:cubicBezTo>
                  <a:cubicBezTo>
                    <a:pt x="355" y="80"/>
                    <a:pt x="355" y="80"/>
                    <a:pt x="355" y="80"/>
                  </a:cubicBezTo>
                  <a:cubicBezTo>
                    <a:pt x="355" y="46"/>
                    <a:pt x="355" y="46"/>
                    <a:pt x="355" y="46"/>
                  </a:cubicBezTo>
                  <a:cubicBezTo>
                    <a:pt x="120" y="46"/>
                    <a:pt x="120" y="46"/>
                    <a:pt x="120" y="46"/>
                  </a:cubicBezTo>
                  <a:close/>
                  <a:moveTo>
                    <a:pt x="234" y="180"/>
                  </a:moveTo>
                  <a:cubicBezTo>
                    <a:pt x="234" y="162"/>
                    <a:pt x="234" y="162"/>
                    <a:pt x="234" y="162"/>
                  </a:cubicBezTo>
                  <a:cubicBezTo>
                    <a:pt x="236" y="161"/>
                    <a:pt x="236" y="161"/>
                    <a:pt x="236" y="161"/>
                  </a:cubicBezTo>
                  <a:cubicBezTo>
                    <a:pt x="238" y="137"/>
                    <a:pt x="238" y="137"/>
                    <a:pt x="238" y="137"/>
                  </a:cubicBezTo>
                  <a:cubicBezTo>
                    <a:pt x="240" y="136"/>
                    <a:pt x="240" y="136"/>
                    <a:pt x="240" y="136"/>
                  </a:cubicBezTo>
                  <a:cubicBezTo>
                    <a:pt x="240" y="180"/>
                    <a:pt x="240" y="180"/>
                    <a:pt x="240" y="180"/>
                  </a:cubicBezTo>
                  <a:cubicBezTo>
                    <a:pt x="234" y="180"/>
                    <a:pt x="234" y="180"/>
                    <a:pt x="234" y="180"/>
                  </a:cubicBezTo>
                  <a:close/>
                  <a:moveTo>
                    <a:pt x="263" y="94"/>
                  </a:moveTo>
                  <a:cubicBezTo>
                    <a:pt x="244" y="94"/>
                    <a:pt x="244" y="94"/>
                    <a:pt x="244" y="94"/>
                  </a:cubicBezTo>
                  <a:cubicBezTo>
                    <a:pt x="226" y="95"/>
                    <a:pt x="226" y="95"/>
                    <a:pt x="226" y="95"/>
                  </a:cubicBezTo>
                  <a:cubicBezTo>
                    <a:pt x="232" y="105"/>
                    <a:pt x="232" y="105"/>
                    <a:pt x="232" y="105"/>
                  </a:cubicBezTo>
                  <a:cubicBezTo>
                    <a:pt x="225" y="110"/>
                    <a:pt x="225" y="110"/>
                    <a:pt x="225" y="110"/>
                  </a:cubicBezTo>
                  <a:cubicBezTo>
                    <a:pt x="223" y="111"/>
                    <a:pt x="223" y="111"/>
                    <a:pt x="223" y="111"/>
                  </a:cubicBezTo>
                  <a:cubicBezTo>
                    <a:pt x="223" y="114"/>
                    <a:pt x="223" y="114"/>
                    <a:pt x="223" y="114"/>
                  </a:cubicBezTo>
                  <a:cubicBezTo>
                    <a:pt x="221" y="143"/>
                    <a:pt x="221" y="143"/>
                    <a:pt x="221" y="143"/>
                  </a:cubicBezTo>
                  <a:cubicBezTo>
                    <a:pt x="205" y="128"/>
                    <a:pt x="205" y="128"/>
                    <a:pt x="205" y="128"/>
                  </a:cubicBezTo>
                  <a:cubicBezTo>
                    <a:pt x="199" y="122"/>
                    <a:pt x="199" y="122"/>
                    <a:pt x="199" y="122"/>
                  </a:cubicBezTo>
                  <a:cubicBezTo>
                    <a:pt x="195" y="130"/>
                    <a:pt x="195" y="130"/>
                    <a:pt x="195" y="130"/>
                  </a:cubicBezTo>
                  <a:cubicBezTo>
                    <a:pt x="186" y="149"/>
                    <a:pt x="186" y="149"/>
                    <a:pt x="186" y="149"/>
                  </a:cubicBezTo>
                  <a:cubicBezTo>
                    <a:pt x="183" y="145"/>
                    <a:pt x="183" y="145"/>
                    <a:pt x="183" y="145"/>
                  </a:cubicBezTo>
                  <a:cubicBezTo>
                    <a:pt x="180" y="141"/>
                    <a:pt x="180" y="141"/>
                    <a:pt x="180" y="141"/>
                  </a:cubicBezTo>
                  <a:cubicBezTo>
                    <a:pt x="176" y="142"/>
                    <a:pt x="176" y="142"/>
                    <a:pt x="176" y="142"/>
                  </a:cubicBezTo>
                  <a:cubicBezTo>
                    <a:pt x="157" y="148"/>
                    <a:pt x="157" y="148"/>
                    <a:pt x="157" y="148"/>
                  </a:cubicBezTo>
                  <a:cubicBezTo>
                    <a:pt x="160" y="159"/>
                    <a:pt x="160" y="159"/>
                    <a:pt x="160" y="159"/>
                  </a:cubicBezTo>
                  <a:cubicBezTo>
                    <a:pt x="175" y="155"/>
                    <a:pt x="175" y="155"/>
                    <a:pt x="175" y="155"/>
                  </a:cubicBezTo>
                  <a:cubicBezTo>
                    <a:pt x="182" y="165"/>
                    <a:pt x="182" y="165"/>
                    <a:pt x="182" y="165"/>
                  </a:cubicBezTo>
                  <a:cubicBezTo>
                    <a:pt x="192" y="164"/>
                    <a:pt x="192" y="164"/>
                    <a:pt x="192" y="164"/>
                  </a:cubicBezTo>
                  <a:cubicBezTo>
                    <a:pt x="203" y="142"/>
                    <a:pt x="203" y="142"/>
                    <a:pt x="203" y="142"/>
                  </a:cubicBezTo>
                  <a:cubicBezTo>
                    <a:pt x="222" y="160"/>
                    <a:pt x="222" y="160"/>
                    <a:pt x="222" y="160"/>
                  </a:cubicBezTo>
                  <a:cubicBezTo>
                    <a:pt x="232" y="156"/>
                    <a:pt x="232" y="156"/>
                    <a:pt x="232" y="156"/>
                  </a:cubicBezTo>
                  <a:cubicBezTo>
                    <a:pt x="234" y="118"/>
                    <a:pt x="234" y="118"/>
                    <a:pt x="234" y="118"/>
                  </a:cubicBezTo>
                  <a:cubicBezTo>
                    <a:pt x="239" y="115"/>
                    <a:pt x="239" y="115"/>
                    <a:pt x="239" y="115"/>
                  </a:cubicBezTo>
                  <a:cubicBezTo>
                    <a:pt x="246" y="126"/>
                    <a:pt x="246" y="126"/>
                    <a:pt x="246" y="126"/>
                  </a:cubicBezTo>
                  <a:cubicBezTo>
                    <a:pt x="254" y="110"/>
                    <a:pt x="254" y="110"/>
                    <a:pt x="254" y="110"/>
                  </a:cubicBezTo>
                  <a:cubicBezTo>
                    <a:pt x="263" y="94"/>
                    <a:pt x="263" y="94"/>
                    <a:pt x="263" y="94"/>
                  </a:cubicBezTo>
                  <a:close/>
                  <a:moveTo>
                    <a:pt x="178" y="180"/>
                  </a:moveTo>
                  <a:cubicBezTo>
                    <a:pt x="178" y="171"/>
                    <a:pt x="178" y="171"/>
                    <a:pt x="178" y="171"/>
                  </a:cubicBezTo>
                  <a:cubicBezTo>
                    <a:pt x="179" y="172"/>
                    <a:pt x="179" y="172"/>
                    <a:pt x="179" y="172"/>
                  </a:cubicBezTo>
                  <a:cubicBezTo>
                    <a:pt x="184" y="172"/>
                    <a:pt x="184" y="172"/>
                    <a:pt x="184" y="172"/>
                  </a:cubicBezTo>
                  <a:cubicBezTo>
                    <a:pt x="184" y="180"/>
                    <a:pt x="184" y="180"/>
                    <a:pt x="184" y="180"/>
                  </a:cubicBezTo>
                  <a:cubicBezTo>
                    <a:pt x="182" y="180"/>
                    <a:pt x="180" y="180"/>
                    <a:pt x="178" y="180"/>
                  </a:cubicBezTo>
                  <a:close/>
                  <a:moveTo>
                    <a:pt x="167" y="180"/>
                  </a:moveTo>
                  <a:cubicBezTo>
                    <a:pt x="167" y="165"/>
                    <a:pt x="167" y="165"/>
                    <a:pt x="167" y="165"/>
                  </a:cubicBezTo>
                  <a:cubicBezTo>
                    <a:pt x="173" y="163"/>
                    <a:pt x="173" y="163"/>
                    <a:pt x="173" y="163"/>
                  </a:cubicBezTo>
                  <a:cubicBezTo>
                    <a:pt x="173" y="163"/>
                    <a:pt x="173" y="163"/>
                    <a:pt x="173" y="163"/>
                  </a:cubicBezTo>
                  <a:cubicBezTo>
                    <a:pt x="173" y="180"/>
                    <a:pt x="173" y="180"/>
                    <a:pt x="173" y="180"/>
                  </a:cubicBezTo>
                  <a:cubicBezTo>
                    <a:pt x="167" y="180"/>
                    <a:pt x="167" y="180"/>
                    <a:pt x="167" y="180"/>
                  </a:cubicBezTo>
                  <a:close/>
                  <a:moveTo>
                    <a:pt x="189" y="180"/>
                  </a:moveTo>
                  <a:cubicBezTo>
                    <a:pt x="189" y="172"/>
                    <a:pt x="189" y="172"/>
                    <a:pt x="189" y="172"/>
                  </a:cubicBezTo>
                  <a:cubicBezTo>
                    <a:pt x="195" y="171"/>
                    <a:pt x="195" y="171"/>
                    <a:pt x="195" y="171"/>
                  </a:cubicBezTo>
                  <a:cubicBezTo>
                    <a:pt x="196" y="171"/>
                    <a:pt x="196" y="171"/>
                    <a:pt x="196" y="171"/>
                  </a:cubicBezTo>
                  <a:cubicBezTo>
                    <a:pt x="196" y="180"/>
                    <a:pt x="196" y="180"/>
                    <a:pt x="196" y="180"/>
                  </a:cubicBezTo>
                  <a:cubicBezTo>
                    <a:pt x="193" y="180"/>
                    <a:pt x="191" y="180"/>
                    <a:pt x="189" y="180"/>
                  </a:cubicBezTo>
                  <a:close/>
                  <a:moveTo>
                    <a:pt x="200" y="180"/>
                  </a:moveTo>
                  <a:cubicBezTo>
                    <a:pt x="200" y="160"/>
                    <a:pt x="200" y="160"/>
                    <a:pt x="200" y="160"/>
                  </a:cubicBezTo>
                  <a:cubicBezTo>
                    <a:pt x="204" y="152"/>
                    <a:pt x="204" y="152"/>
                    <a:pt x="204" y="152"/>
                  </a:cubicBezTo>
                  <a:cubicBezTo>
                    <a:pt x="207" y="155"/>
                    <a:pt x="207" y="155"/>
                    <a:pt x="207" y="155"/>
                  </a:cubicBezTo>
                  <a:cubicBezTo>
                    <a:pt x="207" y="180"/>
                    <a:pt x="207" y="180"/>
                    <a:pt x="207" y="180"/>
                  </a:cubicBezTo>
                  <a:cubicBezTo>
                    <a:pt x="205" y="180"/>
                    <a:pt x="203" y="180"/>
                    <a:pt x="200" y="180"/>
                  </a:cubicBezTo>
                  <a:close/>
                  <a:moveTo>
                    <a:pt x="212" y="180"/>
                  </a:moveTo>
                  <a:cubicBezTo>
                    <a:pt x="212" y="159"/>
                    <a:pt x="212" y="159"/>
                    <a:pt x="212" y="159"/>
                  </a:cubicBezTo>
                  <a:cubicBezTo>
                    <a:pt x="218" y="165"/>
                    <a:pt x="218" y="165"/>
                    <a:pt x="218" y="165"/>
                  </a:cubicBezTo>
                  <a:cubicBezTo>
                    <a:pt x="218" y="180"/>
                    <a:pt x="218" y="180"/>
                    <a:pt x="218" y="180"/>
                  </a:cubicBezTo>
                  <a:cubicBezTo>
                    <a:pt x="216" y="180"/>
                    <a:pt x="214" y="180"/>
                    <a:pt x="212" y="180"/>
                  </a:cubicBezTo>
                  <a:close/>
                  <a:moveTo>
                    <a:pt x="223" y="180"/>
                  </a:moveTo>
                  <a:cubicBezTo>
                    <a:pt x="223" y="167"/>
                    <a:pt x="223" y="167"/>
                    <a:pt x="223" y="167"/>
                  </a:cubicBezTo>
                  <a:cubicBezTo>
                    <a:pt x="229" y="164"/>
                    <a:pt x="229" y="164"/>
                    <a:pt x="229" y="164"/>
                  </a:cubicBezTo>
                  <a:cubicBezTo>
                    <a:pt x="229" y="180"/>
                    <a:pt x="229" y="180"/>
                    <a:pt x="229" y="180"/>
                  </a:cubicBezTo>
                  <a:cubicBezTo>
                    <a:pt x="227" y="180"/>
                    <a:pt x="225" y="180"/>
                    <a:pt x="223" y="180"/>
                  </a:cubicBezTo>
                  <a:close/>
                  <a:moveTo>
                    <a:pt x="285" y="123"/>
                  </a:moveTo>
                  <a:cubicBezTo>
                    <a:pt x="293" y="123"/>
                    <a:pt x="301" y="126"/>
                    <a:pt x="306" y="131"/>
                  </a:cubicBezTo>
                  <a:cubicBezTo>
                    <a:pt x="311" y="137"/>
                    <a:pt x="314" y="144"/>
                    <a:pt x="314" y="152"/>
                  </a:cubicBezTo>
                  <a:cubicBezTo>
                    <a:pt x="314" y="156"/>
                    <a:pt x="314" y="159"/>
                    <a:pt x="313" y="162"/>
                  </a:cubicBezTo>
                  <a:cubicBezTo>
                    <a:pt x="313" y="162"/>
                    <a:pt x="313" y="162"/>
                    <a:pt x="313" y="162"/>
                  </a:cubicBezTo>
                  <a:cubicBezTo>
                    <a:pt x="313" y="162"/>
                    <a:pt x="313" y="162"/>
                    <a:pt x="313" y="162"/>
                  </a:cubicBezTo>
                  <a:cubicBezTo>
                    <a:pt x="313" y="162"/>
                    <a:pt x="313" y="162"/>
                    <a:pt x="313" y="162"/>
                  </a:cubicBezTo>
                  <a:cubicBezTo>
                    <a:pt x="311" y="166"/>
                    <a:pt x="309" y="170"/>
                    <a:pt x="306" y="173"/>
                  </a:cubicBezTo>
                  <a:cubicBezTo>
                    <a:pt x="301" y="178"/>
                    <a:pt x="293" y="181"/>
                    <a:pt x="285" y="181"/>
                  </a:cubicBezTo>
                  <a:cubicBezTo>
                    <a:pt x="277" y="181"/>
                    <a:pt x="270" y="178"/>
                    <a:pt x="265" y="173"/>
                  </a:cubicBezTo>
                  <a:cubicBezTo>
                    <a:pt x="259" y="167"/>
                    <a:pt x="256" y="160"/>
                    <a:pt x="256" y="152"/>
                  </a:cubicBezTo>
                  <a:cubicBezTo>
                    <a:pt x="256" y="151"/>
                    <a:pt x="256" y="151"/>
                    <a:pt x="256" y="150"/>
                  </a:cubicBezTo>
                  <a:cubicBezTo>
                    <a:pt x="256" y="149"/>
                    <a:pt x="256" y="149"/>
                    <a:pt x="256" y="148"/>
                  </a:cubicBezTo>
                  <a:cubicBezTo>
                    <a:pt x="257" y="145"/>
                    <a:pt x="257" y="145"/>
                    <a:pt x="257" y="145"/>
                  </a:cubicBezTo>
                  <a:cubicBezTo>
                    <a:pt x="259" y="146"/>
                    <a:pt x="259" y="146"/>
                    <a:pt x="259" y="146"/>
                  </a:cubicBezTo>
                  <a:cubicBezTo>
                    <a:pt x="268" y="147"/>
                    <a:pt x="277" y="148"/>
                    <a:pt x="282" y="149"/>
                  </a:cubicBezTo>
                  <a:cubicBezTo>
                    <a:pt x="280" y="126"/>
                    <a:pt x="280" y="126"/>
                    <a:pt x="280" y="126"/>
                  </a:cubicBezTo>
                  <a:cubicBezTo>
                    <a:pt x="280" y="123"/>
                    <a:pt x="280" y="123"/>
                    <a:pt x="280" y="123"/>
                  </a:cubicBezTo>
                  <a:cubicBezTo>
                    <a:pt x="283" y="123"/>
                    <a:pt x="283" y="123"/>
                    <a:pt x="283" y="123"/>
                  </a:cubicBezTo>
                  <a:cubicBezTo>
                    <a:pt x="283" y="123"/>
                    <a:pt x="283" y="123"/>
                    <a:pt x="284" y="123"/>
                  </a:cubicBezTo>
                  <a:cubicBezTo>
                    <a:pt x="284" y="123"/>
                    <a:pt x="284" y="123"/>
                    <a:pt x="284" y="123"/>
                  </a:cubicBezTo>
                  <a:cubicBezTo>
                    <a:pt x="284" y="123"/>
                    <a:pt x="285" y="123"/>
                    <a:pt x="285" y="123"/>
                  </a:cubicBezTo>
                  <a:close/>
                  <a:moveTo>
                    <a:pt x="281" y="175"/>
                  </a:moveTo>
                  <a:cubicBezTo>
                    <a:pt x="279" y="175"/>
                    <a:pt x="278" y="175"/>
                    <a:pt x="277" y="174"/>
                  </a:cubicBezTo>
                  <a:cubicBezTo>
                    <a:pt x="306" y="162"/>
                    <a:pt x="306" y="162"/>
                    <a:pt x="306" y="162"/>
                  </a:cubicBezTo>
                  <a:cubicBezTo>
                    <a:pt x="306" y="164"/>
                    <a:pt x="305" y="165"/>
                    <a:pt x="305" y="165"/>
                  </a:cubicBezTo>
                  <a:cubicBezTo>
                    <a:pt x="281" y="175"/>
                    <a:pt x="281" y="175"/>
                    <a:pt x="281" y="175"/>
                  </a:cubicBezTo>
                  <a:close/>
                  <a:moveTo>
                    <a:pt x="302" y="169"/>
                  </a:moveTo>
                  <a:cubicBezTo>
                    <a:pt x="297" y="173"/>
                    <a:pt x="292" y="176"/>
                    <a:pt x="285" y="176"/>
                  </a:cubicBezTo>
                  <a:cubicBezTo>
                    <a:pt x="302" y="169"/>
                    <a:pt x="302" y="169"/>
                    <a:pt x="302" y="169"/>
                  </a:cubicBezTo>
                  <a:close/>
                  <a:moveTo>
                    <a:pt x="286" y="135"/>
                  </a:moveTo>
                  <a:cubicBezTo>
                    <a:pt x="286" y="133"/>
                    <a:pt x="286" y="133"/>
                    <a:pt x="286" y="133"/>
                  </a:cubicBezTo>
                  <a:cubicBezTo>
                    <a:pt x="294" y="130"/>
                    <a:pt x="294" y="130"/>
                    <a:pt x="294" y="130"/>
                  </a:cubicBezTo>
                  <a:cubicBezTo>
                    <a:pt x="295" y="130"/>
                    <a:pt x="296" y="131"/>
                    <a:pt x="297" y="131"/>
                  </a:cubicBezTo>
                  <a:cubicBezTo>
                    <a:pt x="286" y="135"/>
                    <a:pt x="286" y="135"/>
                    <a:pt x="286" y="135"/>
                  </a:cubicBezTo>
                  <a:close/>
                  <a:moveTo>
                    <a:pt x="299" y="133"/>
                  </a:moveTo>
                  <a:cubicBezTo>
                    <a:pt x="300" y="133"/>
                    <a:pt x="300" y="134"/>
                    <a:pt x="301" y="134"/>
                  </a:cubicBezTo>
                  <a:cubicBezTo>
                    <a:pt x="287" y="140"/>
                    <a:pt x="287" y="140"/>
                    <a:pt x="287" y="140"/>
                  </a:cubicBezTo>
                  <a:cubicBezTo>
                    <a:pt x="287" y="138"/>
                    <a:pt x="287" y="138"/>
                    <a:pt x="287" y="138"/>
                  </a:cubicBezTo>
                  <a:cubicBezTo>
                    <a:pt x="299" y="133"/>
                    <a:pt x="299" y="133"/>
                    <a:pt x="299" y="133"/>
                  </a:cubicBezTo>
                  <a:close/>
                  <a:moveTo>
                    <a:pt x="274" y="173"/>
                  </a:moveTo>
                  <a:cubicBezTo>
                    <a:pt x="274" y="173"/>
                    <a:pt x="273" y="172"/>
                    <a:pt x="272" y="172"/>
                  </a:cubicBezTo>
                  <a:cubicBezTo>
                    <a:pt x="308" y="157"/>
                    <a:pt x="308" y="157"/>
                    <a:pt x="308" y="157"/>
                  </a:cubicBezTo>
                  <a:cubicBezTo>
                    <a:pt x="308" y="158"/>
                    <a:pt x="308" y="159"/>
                    <a:pt x="308" y="160"/>
                  </a:cubicBezTo>
                  <a:cubicBezTo>
                    <a:pt x="274" y="173"/>
                    <a:pt x="274" y="173"/>
                    <a:pt x="274" y="173"/>
                  </a:cubicBezTo>
                  <a:close/>
                  <a:moveTo>
                    <a:pt x="270" y="170"/>
                  </a:moveTo>
                  <a:cubicBezTo>
                    <a:pt x="269" y="170"/>
                    <a:pt x="269" y="169"/>
                    <a:pt x="268" y="169"/>
                  </a:cubicBezTo>
                  <a:cubicBezTo>
                    <a:pt x="268" y="169"/>
                    <a:pt x="268" y="169"/>
                    <a:pt x="268" y="169"/>
                  </a:cubicBezTo>
                  <a:cubicBezTo>
                    <a:pt x="309" y="152"/>
                    <a:pt x="309" y="152"/>
                    <a:pt x="309" y="152"/>
                  </a:cubicBezTo>
                  <a:cubicBezTo>
                    <a:pt x="309" y="153"/>
                    <a:pt x="309" y="154"/>
                    <a:pt x="309" y="154"/>
                  </a:cubicBezTo>
                  <a:cubicBezTo>
                    <a:pt x="270" y="170"/>
                    <a:pt x="270" y="170"/>
                    <a:pt x="270" y="170"/>
                  </a:cubicBezTo>
                  <a:close/>
                  <a:moveTo>
                    <a:pt x="267" y="167"/>
                  </a:moveTo>
                  <a:cubicBezTo>
                    <a:pt x="266" y="166"/>
                    <a:pt x="266" y="166"/>
                    <a:pt x="265" y="165"/>
                  </a:cubicBezTo>
                  <a:cubicBezTo>
                    <a:pt x="308" y="148"/>
                    <a:pt x="308" y="148"/>
                    <a:pt x="308" y="148"/>
                  </a:cubicBezTo>
                  <a:cubicBezTo>
                    <a:pt x="309" y="148"/>
                    <a:pt x="309" y="149"/>
                    <a:pt x="309" y="150"/>
                  </a:cubicBezTo>
                  <a:cubicBezTo>
                    <a:pt x="267" y="167"/>
                    <a:pt x="267" y="167"/>
                    <a:pt x="267" y="167"/>
                  </a:cubicBezTo>
                  <a:close/>
                  <a:moveTo>
                    <a:pt x="264" y="163"/>
                  </a:moveTo>
                  <a:cubicBezTo>
                    <a:pt x="264" y="162"/>
                    <a:pt x="264" y="162"/>
                    <a:pt x="263" y="161"/>
                  </a:cubicBezTo>
                  <a:cubicBezTo>
                    <a:pt x="281" y="154"/>
                    <a:pt x="281" y="154"/>
                    <a:pt x="281" y="154"/>
                  </a:cubicBezTo>
                  <a:cubicBezTo>
                    <a:pt x="283" y="155"/>
                    <a:pt x="285" y="155"/>
                    <a:pt x="285" y="155"/>
                  </a:cubicBezTo>
                  <a:cubicBezTo>
                    <a:pt x="264" y="163"/>
                    <a:pt x="264" y="163"/>
                    <a:pt x="264" y="163"/>
                  </a:cubicBezTo>
                  <a:close/>
                  <a:moveTo>
                    <a:pt x="285" y="155"/>
                  </a:moveTo>
                  <a:cubicBezTo>
                    <a:pt x="288" y="152"/>
                    <a:pt x="288" y="152"/>
                    <a:pt x="288" y="152"/>
                  </a:cubicBezTo>
                  <a:cubicBezTo>
                    <a:pt x="288" y="151"/>
                    <a:pt x="288" y="151"/>
                    <a:pt x="288" y="151"/>
                  </a:cubicBezTo>
                  <a:cubicBezTo>
                    <a:pt x="307" y="143"/>
                    <a:pt x="307" y="143"/>
                    <a:pt x="307" y="143"/>
                  </a:cubicBezTo>
                  <a:cubicBezTo>
                    <a:pt x="308" y="144"/>
                    <a:pt x="308" y="145"/>
                    <a:pt x="308" y="145"/>
                  </a:cubicBezTo>
                  <a:cubicBezTo>
                    <a:pt x="285" y="155"/>
                    <a:pt x="285" y="155"/>
                    <a:pt x="285" y="155"/>
                  </a:cubicBezTo>
                  <a:close/>
                  <a:moveTo>
                    <a:pt x="263" y="159"/>
                  </a:moveTo>
                  <a:cubicBezTo>
                    <a:pt x="262" y="158"/>
                    <a:pt x="262" y="158"/>
                    <a:pt x="262" y="157"/>
                  </a:cubicBezTo>
                  <a:cubicBezTo>
                    <a:pt x="272" y="153"/>
                    <a:pt x="272" y="153"/>
                    <a:pt x="272" y="153"/>
                  </a:cubicBezTo>
                  <a:cubicBezTo>
                    <a:pt x="273" y="153"/>
                    <a:pt x="275" y="153"/>
                    <a:pt x="276" y="154"/>
                  </a:cubicBezTo>
                  <a:cubicBezTo>
                    <a:pt x="263" y="159"/>
                    <a:pt x="263" y="159"/>
                    <a:pt x="263" y="159"/>
                  </a:cubicBezTo>
                  <a:close/>
                  <a:moveTo>
                    <a:pt x="288" y="149"/>
                  </a:moveTo>
                  <a:cubicBezTo>
                    <a:pt x="288" y="147"/>
                    <a:pt x="288" y="147"/>
                    <a:pt x="288" y="147"/>
                  </a:cubicBezTo>
                  <a:cubicBezTo>
                    <a:pt x="305" y="140"/>
                    <a:pt x="305" y="140"/>
                    <a:pt x="305" y="140"/>
                  </a:cubicBezTo>
                  <a:cubicBezTo>
                    <a:pt x="306" y="140"/>
                    <a:pt x="306" y="141"/>
                    <a:pt x="306" y="141"/>
                  </a:cubicBezTo>
                  <a:cubicBezTo>
                    <a:pt x="288" y="149"/>
                    <a:pt x="288" y="149"/>
                    <a:pt x="288" y="149"/>
                  </a:cubicBezTo>
                  <a:close/>
                  <a:moveTo>
                    <a:pt x="262" y="155"/>
                  </a:moveTo>
                  <a:cubicBezTo>
                    <a:pt x="262" y="154"/>
                    <a:pt x="262" y="153"/>
                    <a:pt x="262" y="153"/>
                  </a:cubicBezTo>
                  <a:cubicBezTo>
                    <a:pt x="263" y="152"/>
                    <a:pt x="263" y="152"/>
                    <a:pt x="263" y="152"/>
                  </a:cubicBezTo>
                  <a:cubicBezTo>
                    <a:pt x="265" y="152"/>
                    <a:pt x="266" y="152"/>
                    <a:pt x="267" y="152"/>
                  </a:cubicBezTo>
                  <a:cubicBezTo>
                    <a:pt x="262" y="155"/>
                    <a:pt x="262" y="155"/>
                    <a:pt x="262" y="155"/>
                  </a:cubicBezTo>
                  <a:close/>
                  <a:moveTo>
                    <a:pt x="287" y="144"/>
                  </a:moveTo>
                  <a:cubicBezTo>
                    <a:pt x="287" y="142"/>
                    <a:pt x="287" y="142"/>
                    <a:pt x="287" y="142"/>
                  </a:cubicBezTo>
                  <a:cubicBezTo>
                    <a:pt x="303" y="136"/>
                    <a:pt x="303" y="136"/>
                    <a:pt x="303" y="136"/>
                  </a:cubicBezTo>
                  <a:cubicBezTo>
                    <a:pt x="303" y="136"/>
                    <a:pt x="304" y="137"/>
                    <a:pt x="304" y="138"/>
                  </a:cubicBezTo>
                  <a:cubicBezTo>
                    <a:pt x="287" y="144"/>
                    <a:pt x="287" y="144"/>
                    <a:pt x="287" y="144"/>
                  </a:cubicBezTo>
                  <a:close/>
                  <a:moveTo>
                    <a:pt x="286" y="131"/>
                  </a:moveTo>
                  <a:cubicBezTo>
                    <a:pt x="286" y="128"/>
                    <a:pt x="286" y="128"/>
                    <a:pt x="286" y="128"/>
                  </a:cubicBezTo>
                  <a:cubicBezTo>
                    <a:pt x="287" y="128"/>
                    <a:pt x="289" y="129"/>
                    <a:pt x="291" y="129"/>
                  </a:cubicBezTo>
                  <a:cubicBezTo>
                    <a:pt x="286" y="131"/>
                    <a:pt x="286" y="131"/>
                    <a:pt x="286" y="131"/>
                  </a:cubicBezTo>
                  <a:close/>
                  <a:moveTo>
                    <a:pt x="251" y="137"/>
                  </a:moveTo>
                  <a:cubicBezTo>
                    <a:pt x="252" y="132"/>
                    <a:pt x="255" y="127"/>
                    <a:pt x="258" y="123"/>
                  </a:cubicBezTo>
                  <a:cubicBezTo>
                    <a:pt x="262" y="119"/>
                    <a:pt x="267" y="117"/>
                    <a:pt x="273" y="116"/>
                  </a:cubicBezTo>
                  <a:cubicBezTo>
                    <a:pt x="276" y="116"/>
                    <a:pt x="276" y="116"/>
                    <a:pt x="276" y="116"/>
                  </a:cubicBezTo>
                  <a:cubicBezTo>
                    <a:pt x="276" y="119"/>
                    <a:pt x="276" y="119"/>
                    <a:pt x="276" y="119"/>
                  </a:cubicBezTo>
                  <a:cubicBezTo>
                    <a:pt x="278" y="140"/>
                    <a:pt x="278" y="140"/>
                    <a:pt x="278" y="140"/>
                  </a:cubicBezTo>
                  <a:cubicBezTo>
                    <a:pt x="275" y="143"/>
                    <a:pt x="275" y="143"/>
                    <a:pt x="275" y="143"/>
                  </a:cubicBezTo>
                  <a:cubicBezTo>
                    <a:pt x="275" y="143"/>
                    <a:pt x="263" y="142"/>
                    <a:pt x="254" y="140"/>
                  </a:cubicBezTo>
                  <a:cubicBezTo>
                    <a:pt x="251" y="140"/>
                    <a:pt x="251" y="140"/>
                    <a:pt x="251" y="140"/>
                  </a:cubicBezTo>
                  <a:cubicBezTo>
                    <a:pt x="251" y="137"/>
                    <a:pt x="251" y="137"/>
                    <a:pt x="251" y="137"/>
                  </a:cubicBezTo>
                  <a:close/>
                  <a:moveTo>
                    <a:pt x="262" y="127"/>
                  </a:moveTo>
                  <a:cubicBezTo>
                    <a:pt x="265" y="125"/>
                    <a:pt x="268" y="123"/>
                    <a:pt x="271" y="122"/>
                  </a:cubicBezTo>
                  <a:cubicBezTo>
                    <a:pt x="272" y="137"/>
                    <a:pt x="272" y="137"/>
                    <a:pt x="272" y="137"/>
                  </a:cubicBezTo>
                  <a:cubicBezTo>
                    <a:pt x="269" y="137"/>
                    <a:pt x="263" y="136"/>
                    <a:pt x="257" y="135"/>
                  </a:cubicBezTo>
                  <a:cubicBezTo>
                    <a:pt x="258" y="132"/>
                    <a:pt x="260" y="129"/>
                    <a:pt x="262" y="127"/>
                  </a:cubicBezTo>
                  <a:close/>
                  <a:moveTo>
                    <a:pt x="252" y="253"/>
                  </a:moveTo>
                  <a:cubicBezTo>
                    <a:pt x="265" y="253"/>
                    <a:pt x="265" y="253"/>
                    <a:pt x="265" y="253"/>
                  </a:cubicBezTo>
                  <a:cubicBezTo>
                    <a:pt x="282" y="285"/>
                    <a:pt x="282" y="285"/>
                    <a:pt x="282" y="285"/>
                  </a:cubicBezTo>
                  <a:cubicBezTo>
                    <a:pt x="270" y="285"/>
                    <a:pt x="270" y="285"/>
                    <a:pt x="270" y="285"/>
                  </a:cubicBezTo>
                  <a:cubicBezTo>
                    <a:pt x="252" y="253"/>
                    <a:pt x="252" y="253"/>
                    <a:pt x="252" y="253"/>
                  </a:cubicBezTo>
                  <a:close/>
                  <a:moveTo>
                    <a:pt x="222" y="253"/>
                  </a:moveTo>
                  <a:cubicBezTo>
                    <a:pt x="210" y="253"/>
                    <a:pt x="210" y="253"/>
                    <a:pt x="210" y="253"/>
                  </a:cubicBezTo>
                  <a:cubicBezTo>
                    <a:pt x="193" y="285"/>
                    <a:pt x="193" y="285"/>
                    <a:pt x="193" y="285"/>
                  </a:cubicBezTo>
                  <a:cubicBezTo>
                    <a:pt x="205" y="285"/>
                    <a:pt x="205" y="285"/>
                    <a:pt x="205" y="285"/>
                  </a:cubicBezTo>
                  <a:cubicBezTo>
                    <a:pt x="222" y="253"/>
                    <a:pt x="222" y="253"/>
                    <a:pt x="222" y="253"/>
                  </a:cubicBezTo>
                  <a:close/>
                  <a:moveTo>
                    <a:pt x="227" y="226"/>
                  </a:moveTo>
                  <a:cubicBezTo>
                    <a:pt x="247" y="226"/>
                    <a:pt x="247" y="226"/>
                    <a:pt x="247" y="226"/>
                  </a:cubicBezTo>
                  <a:cubicBezTo>
                    <a:pt x="247" y="286"/>
                    <a:pt x="247" y="286"/>
                    <a:pt x="247" y="286"/>
                  </a:cubicBezTo>
                  <a:cubicBezTo>
                    <a:pt x="227" y="286"/>
                    <a:pt x="227" y="286"/>
                    <a:pt x="227" y="286"/>
                  </a:cubicBezTo>
                  <a:cubicBezTo>
                    <a:pt x="227" y="226"/>
                    <a:pt x="227" y="226"/>
                    <a:pt x="227" y="226"/>
                  </a:cubicBezTo>
                  <a:close/>
                  <a:moveTo>
                    <a:pt x="41" y="45"/>
                  </a:moveTo>
                  <a:cubicBezTo>
                    <a:pt x="40" y="36"/>
                    <a:pt x="40" y="31"/>
                    <a:pt x="42" y="22"/>
                  </a:cubicBezTo>
                  <a:cubicBezTo>
                    <a:pt x="52" y="35"/>
                    <a:pt x="66" y="26"/>
                    <a:pt x="77" y="23"/>
                  </a:cubicBezTo>
                  <a:cubicBezTo>
                    <a:pt x="78" y="30"/>
                    <a:pt x="79" y="35"/>
                    <a:pt x="78" y="45"/>
                  </a:cubicBezTo>
                  <a:cubicBezTo>
                    <a:pt x="87" y="38"/>
                    <a:pt x="87" y="19"/>
                    <a:pt x="82" y="12"/>
                  </a:cubicBezTo>
                  <a:cubicBezTo>
                    <a:pt x="74" y="0"/>
                    <a:pt x="46" y="0"/>
                    <a:pt x="38" y="10"/>
                  </a:cubicBezTo>
                  <a:cubicBezTo>
                    <a:pt x="35" y="14"/>
                    <a:pt x="30" y="39"/>
                    <a:pt x="41" y="4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18" name="组合 14"/>
          <p:cNvGrpSpPr/>
          <p:nvPr/>
        </p:nvGrpSpPr>
        <p:grpSpPr bwMode="auto">
          <a:xfrm>
            <a:off x="4179285" y="3006912"/>
            <a:ext cx="1598356" cy="1124737"/>
            <a:chOff x="0" y="0"/>
            <a:chExt cx="1624019" cy="1147515"/>
          </a:xfrm>
        </p:grpSpPr>
        <p:grpSp>
          <p:nvGrpSpPr>
            <p:cNvPr id="19" name="组合 19"/>
            <p:cNvGrpSpPr/>
            <p:nvPr/>
          </p:nvGrpSpPr>
          <p:grpSpPr bwMode="auto">
            <a:xfrm rot="10800000">
              <a:off x="0" y="0"/>
              <a:ext cx="1624019" cy="1147515"/>
              <a:chOff x="0" y="0"/>
              <a:chExt cx="2070437" cy="1462949"/>
            </a:xfrm>
          </p:grpSpPr>
          <p:sp>
            <p:nvSpPr>
              <p:cNvPr id="21" name="等腰三角形 6"/>
              <p:cNvSpPr/>
              <p:nvPr/>
            </p:nvSpPr>
            <p:spPr bwMode="auto">
              <a:xfrm>
                <a:off x="12143" y="898408"/>
                <a:ext cx="597047"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22" name="右箭头 5"/>
              <p:cNvSpPr/>
              <p:nvPr/>
            </p:nvSpPr>
            <p:spPr bwMode="auto">
              <a:xfrm>
                <a:off x="2025" y="0"/>
                <a:ext cx="2070436"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20" name="Freeform 16"/>
            <p:cNvSpPr>
              <a:spLocks noEditPoints="true"/>
            </p:cNvSpPr>
            <p:nvPr/>
          </p:nvSpPr>
          <p:spPr bwMode="auto">
            <a:xfrm>
              <a:off x="256299" y="532166"/>
              <a:ext cx="372990" cy="308845"/>
            </a:xfrm>
            <a:custGeom>
              <a:avLst/>
              <a:gdLst>
                <a:gd name="T0" fmla="*/ 275249 w 332"/>
                <a:gd name="T1" fmla="*/ 25831 h 275"/>
                <a:gd name="T2" fmla="*/ 317940 w 332"/>
                <a:gd name="T3" fmla="*/ 52784 h 275"/>
                <a:gd name="T4" fmla="*/ 270755 w 332"/>
                <a:gd name="T5" fmla="*/ 11231 h 275"/>
                <a:gd name="T6" fmla="*/ 126951 w 332"/>
                <a:gd name="T7" fmla="*/ 227984 h 275"/>
                <a:gd name="T8" fmla="*/ 78642 w 332"/>
                <a:gd name="T9" fmla="*/ 250445 h 275"/>
                <a:gd name="T10" fmla="*/ 101112 w 332"/>
                <a:gd name="T11" fmla="*/ 299860 h 275"/>
                <a:gd name="T12" fmla="*/ 39321 w 332"/>
                <a:gd name="T13" fmla="*/ 308845 h 275"/>
                <a:gd name="T14" fmla="*/ 60667 w 332"/>
                <a:gd name="T15" fmla="*/ 283014 h 275"/>
                <a:gd name="T16" fmla="*/ 16852 w 332"/>
                <a:gd name="T17" fmla="*/ 250445 h 275"/>
                <a:gd name="T18" fmla="*/ 23593 w 332"/>
                <a:gd name="T19" fmla="*/ 223491 h 275"/>
                <a:gd name="T20" fmla="*/ 0 w 332"/>
                <a:gd name="T21" fmla="*/ 130276 h 275"/>
                <a:gd name="T22" fmla="*/ 48309 w 332"/>
                <a:gd name="T23" fmla="*/ 204399 h 275"/>
                <a:gd name="T24" fmla="*/ 50556 w 332"/>
                <a:gd name="T25" fmla="*/ 222368 h 275"/>
                <a:gd name="T26" fmla="*/ 56173 w 332"/>
                <a:gd name="T27" fmla="*/ 90969 h 275"/>
                <a:gd name="T28" fmla="*/ 58420 w 332"/>
                <a:gd name="T29" fmla="*/ 77492 h 275"/>
                <a:gd name="T30" fmla="*/ 101112 w 332"/>
                <a:gd name="T31" fmla="*/ 29200 h 275"/>
                <a:gd name="T32" fmla="*/ 103359 w 332"/>
                <a:gd name="T33" fmla="*/ 40431 h 275"/>
                <a:gd name="T34" fmla="*/ 103359 w 332"/>
                <a:gd name="T35" fmla="*/ 53907 h 275"/>
                <a:gd name="T36" fmla="*/ 104482 w 332"/>
                <a:gd name="T37" fmla="*/ 68507 h 275"/>
                <a:gd name="T38" fmla="*/ 101112 w 332"/>
                <a:gd name="T39" fmla="*/ 81984 h 275"/>
                <a:gd name="T40" fmla="*/ 89877 w 332"/>
                <a:gd name="T41" fmla="*/ 98830 h 275"/>
                <a:gd name="T42" fmla="*/ 185372 w 332"/>
                <a:gd name="T43" fmla="*/ 121292 h 275"/>
                <a:gd name="T44" fmla="*/ 203347 w 332"/>
                <a:gd name="T45" fmla="*/ 134769 h 275"/>
                <a:gd name="T46" fmla="*/ 233680 w 332"/>
                <a:gd name="T47" fmla="*/ 88723 h 275"/>
                <a:gd name="T48" fmla="*/ 262891 w 332"/>
                <a:gd name="T49" fmla="*/ 98830 h 275"/>
                <a:gd name="T50" fmla="*/ 264014 w 332"/>
                <a:gd name="T51" fmla="*/ 103323 h 275"/>
                <a:gd name="T52" fmla="*/ 279743 w 332"/>
                <a:gd name="T53" fmla="*/ 131400 h 275"/>
                <a:gd name="T54" fmla="*/ 267384 w 332"/>
                <a:gd name="T55" fmla="*/ 103323 h 275"/>
                <a:gd name="T56" fmla="*/ 271878 w 332"/>
                <a:gd name="T57" fmla="*/ 95461 h 275"/>
                <a:gd name="T58" fmla="*/ 266261 w 332"/>
                <a:gd name="T59" fmla="*/ 77492 h 275"/>
                <a:gd name="T60" fmla="*/ 279743 w 332"/>
                <a:gd name="T61" fmla="*/ 69631 h 275"/>
                <a:gd name="T62" fmla="*/ 287607 w 332"/>
                <a:gd name="T63" fmla="*/ 108938 h 275"/>
                <a:gd name="T64" fmla="*/ 289854 w 332"/>
                <a:gd name="T65" fmla="*/ 84230 h 275"/>
                <a:gd name="T66" fmla="*/ 299965 w 332"/>
                <a:gd name="T67" fmla="*/ 78615 h 275"/>
                <a:gd name="T68" fmla="*/ 299965 w 332"/>
                <a:gd name="T69" fmla="*/ 87600 h 275"/>
                <a:gd name="T70" fmla="*/ 312323 w 332"/>
                <a:gd name="T71" fmla="*/ 88723 h 275"/>
                <a:gd name="T72" fmla="*/ 324681 w 332"/>
                <a:gd name="T73" fmla="*/ 77492 h 275"/>
                <a:gd name="T74" fmla="*/ 319064 w 332"/>
                <a:gd name="T75" fmla="*/ 95461 h 275"/>
                <a:gd name="T76" fmla="*/ 323558 w 332"/>
                <a:gd name="T77" fmla="*/ 103323 h 275"/>
                <a:gd name="T78" fmla="*/ 310076 w 332"/>
                <a:gd name="T79" fmla="*/ 129153 h 275"/>
                <a:gd name="T80" fmla="*/ 306706 w 332"/>
                <a:gd name="T81" fmla="*/ 133646 h 275"/>
                <a:gd name="T82" fmla="*/ 325805 w 332"/>
                <a:gd name="T83" fmla="*/ 103323 h 275"/>
                <a:gd name="T84" fmla="*/ 322434 w 332"/>
                <a:gd name="T85" fmla="*/ 98830 h 275"/>
                <a:gd name="T86" fmla="*/ 325805 w 332"/>
                <a:gd name="T87" fmla="*/ 77492 h 275"/>
                <a:gd name="T88" fmla="*/ 361755 w 332"/>
                <a:gd name="T89" fmla="*/ 134769 h 275"/>
                <a:gd name="T90" fmla="*/ 372990 w 332"/>
                <a:gd name="T91" fmla="*/ 156107 h 275"/>
                <a:gd name="T92" fmla="*/ 372990 w 332"/>
                <a:gd name="T93" fmla="*/ 307722 h 275"/>
                <a:gd name="T94" fmla="*/ 213458 w 332"/>
                <a:gd name="T95" fmla="*/ 165092 h 275"/>
                <a:gd name="T96" fmla="*/ 165149 w 332"/>
                <a:gd name="T97" fmla="*/ 139261 h 275"/>
                <a:gd name="T98" fmla="*/ 114593 w 332"/>
                <a:gd name="T99" fmla="*/ 186430 h 275"/>
                <a:gd name="T100" fmla="*/ 147174 w 332"/>
                <a:gd name="T101" fmla="*/ 308845 h 275"/>
                <a:gd name="T102" fmla="*/ 146050 w 332"/>
                <a:gd name="T103" fmla="*/ 229107 h 275"/>
                <a:gd name="T104" fmla="*/ 253903 w 332"/>
                <a:gd name="T105" fmla="*/ 134769 h 275"/>
                <a:gd name="T106" fmla="*/ 255026 w 332"/>
                <a:gd name="T107" fmla="*/ 120169 h 275"/>
                <a:gd name="T108" fmla="*/ 253903 w 332"/>
                <a:gd name="T109" fmla="*/ 134769 h 275"/>
                <a:gd name="T110" fmla="*/ 338163 w 332"/>
                <a:gd name="T111" fmla="*/ 134769 h 275"/>
                <a:gd name="T112" fmla="*/ 337039 w 332"/>
                <a:gd name="T113" fmla="*/ 120169 h 2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2" h="275">
                  <a:moveTo>
                    <a:pt x="244" y="46"/>
                  </a:moveTo>
                  <a:cubicBezTo>
                    <a:pt x="243" y="38"/>
                    <a:pt x="243" y="32"/>
                    <a:pt x="245" y="23"/>
                  </a:cubicBezTo>
                  <a:cubicBezTo>
                    <a:pt x="255" y="37"/>
                    <a:pt x="270" y="27"/>
                    <a:pt x="281" y="24"/>
                  </a:cubicBezTo>
                  <a:cubicBezTo>
                    <a:pt x="283" y="31"/>
                    <a:pt x="283" y="37"/>
                    <a:pt x="283" y="47"/>
                  </a:cubicBezTo>
                  <a:cubicBezTo>
                    <a:pt x="291" y="39"/>
                    <a:pt x="291" y="19"/>
                    <a:pt x="286" y="12"/>
                  </a:cubicBezTo>
                  <a:cubicBezTo>
                    <a:pt x="278" y="1"/>
                    <a:pt x="249" y="0"/>
                    <a:pt x="241" y="10"/>
                  </a:cubicBezTo>
                  <a:cubicBezTo>
                    <a:pt x="237" y="14"/>
                    <a:pt x="233" y="41"/>
                    <a:pt x="244" y="46"/>
                  </a:cubicBezTo>
                  <a:close/>
                  <a:moveTo>
                    <a:pt x="113" y="203"/>
                  </a:moveTo>
                  <a:cubicBezTo>
                    <a:pt x="113" y="211"/>
                    <a:pt x="113" y="211"/>
                    <a:pt x="113" y="211"/>
                  </a:cubicBezTo>
                  <a:cubicBezTo>
                    <a:pt x="70" y="223"/>
                    <a:pt x="70" y="223"/>
                    <a:pt x="70" y="223"/>
                  </a:cubicBezTo>
                  <a:cubicBezTo>
                    <a:pt x="70" y="252"/>
                    <a:pt x="70" y="252"/>
                    <a:pt x="70" y="252"/>
                  </a:cubicBezTo>
                  <a:cubicBezTo>
                    <a:pt x="90" y="267"/>
                    <a:pt x="90" y="267"/>
                    <a:pt x="90" y="267"/>
                  </a:cubicBezTo>
                  <a:cubicBezTo>
                    <a:pt x="90" y="275"/>
                    <a:pt x="90" y="275"/>
                    <a:pt x="90" y="275"/>
                  </a:cubicBezTo>
                  <a:cubicBezTo>
                    <a:pt x="35" y="275"/>
                    <a:pt x="35" y="275"/>
                    <a:pt x="35" y="275"/>
                  </a:cubicBezTo>
                  <a:cubicBezTo>
                    <a:pt x="35" y="266"/>
                    <a:pt x="35" y="266"/>
                    <a:pt x="35" y="266"/>
                  </a:cubicBezTo>
                  <a:cubicBezTo>
                    <a:pt x="54" y="252"/>
                    <a:pt x="54" y="252"/>
                    <a:pt x="54" y="252"/>
                  </a:cubicBezTo>
                  <a:cubicBezTo>
                    <a:pt x="54" y="223"/>
                    <a:pt x="54" y="223"/>
                    <a:pt x="54" y="223"/>
                  </a:cubicBezTo>
                  <a:cubicBezTo>
                    <a:pt x="15" y="223"/>
                    <a:pt x="15" y="223"/>
                    <a:pt x="15" y="223"/>
                  </a:cubicBezTo>
                  <a:cubicBezTo>
                    <a:pt x="12" y="202"/>
                    <a:pt x="12" y="202"/>
                    <a:pt x="12" y="202"/>
                  </a:cubicBezTo>
                  <a:cubicBezTo>
                    <a:pt x="21" y="199"/>
                    <a:pt x="21" y="199"/>
                    <a:pt x="21" y="199"/>
                  </a:cubicBezTo>
                  <a:cubicBezTo>
                    <a:pt x="9" y="182"/>
                    <a:pt x="9" y="182"/>
                    <a:pt x="9" y="182"/>
                  </a:cubicBezTo>
                  <a:cubicBezTo>
                    <a:pt x="0" y="116"/>
                    <a:pt x="0" y="116"/>
                    <a:pt x="0" y="116"/>
                  </a:cubicBezTo>
                  <a:cubicBezTo>
                    <a:pt x="33" y="116"/>
                    <a:pt x="33" y="116"/>
                    <a:pt x="33" y="116"/>
                  </a:cubicBezTo>
                  <a:cubicBezTo>
                    <a:pt x="43" y="182"/>
                    <a:pt x="43" y="182"/>
                    <a:pt x="43" y="182"/>
                  </a:cubicBezTo>
                  <a:cubicBezTo>
                    <a:pt x="34" y="198"/>
                    <a:pt x="34" y="198"/>
                    <a:pt x="34" y="198"/>
                  </a:cubicBezTo>
                  <a:cubicBezTo>
                    <a:pt x="45" y="198"/>
                    <a:pt x="45" y="198"/>
                    <a:pt x="45" y="198"/>
                  </a:cubicBezTo>
                  <a:cubicBezTo>
                    <a:pt x="50" y="198"/>
                    <a:pt x="50" y="198"/>
                    <a:pt x="50" y="198"/>
                  </a:cubicBezTo>
                  <a:cubicBezTo>
                    <a:pt x="48" y="124"/>
                    <a:pt x="33" y="112"/>
                    <a:pt x="50" y="81"/>
                  </a:cubicBezTo>
                  <a:cubicBezTo>
                    <a:pt x="54" y="82"/>
                    <a:pt x="54" y="82"/>
                    <a:pt x="54" y="82"/>
                  </a:cubicBezTo>
                  <a:cubicBezTo>
                    <a:pt x="54" y="77"/>
                    <a:pt x="53" y="73"/>
                    <a:pt x="52" y="69"/>
                  </a:cubicBezTo>
                  <a:cubicBezTo>
                    <a:pt x="29" y="56"/>
                    <a:pt x="37" y="26"/>
                    <a:pt x="57" y="20"/>
                  </a:cubicBezTo>
                  <a:cubicBezTo>
                    <a:pt x="68" y="16"/>
                    <a:pt x="81" y="17"/>
                    <a:pt x="90" y="26"/>
                  </a:cubicBezTo>
                  <a:cubicBezTo>
                    <a:pt x="97" y="33"/>
                    <a:pt x="93" y="35"/>
                    <a:pt x="93" y="35"/>
                  </a:cubicBezTo>
                  <a:cubicBezTo>
                    <a:pt x="92" y="36"/>
                    <a:pt x="92" y="36"/>
                    <a:pt x="92" y="36"/>
                  </a:cubicBezTo>
                  <a:cubicBezTo>
                    <a:pt x="93" y="39"/>
                    <a:pt x="94" y="45"/>
                    <a:pt x="94" y="46"/>
                  </a:cubicBezTo>
                  <a:cubicBezTo>
                    <a:pt x="94" y="47"/>
                    <a:pt x="92" y="48"/>
                    <a:pt x="92" y="48"/>
                  </a:cubicBezTo>
                  <a:cubicBezTo>
                    <a:pt x="96" y="59"/>
                    <a:pt x="96" y="59"/>
                    <a:pt x="96" y="59"/>
                  </a:cubicBezTo>
                  <a:cubicBezTo>
                    <a:pt x="93" y="61"/>
                    <a:pt x="93" y="61"/>
                    <a:pt x="93" y="61"/>
                  </a:cubicBezTo>
                  <a:cubicBezTo>
                    <a:pt x="94" y="64"/>
                    <a:pt x="94" y="67"/>
                    <a:pt x="94" y="71"/>
                  </a:cubicBezTo>
                  <a:cubicBezTo>
                    <a:pt x="93" y="71"/>
                    <a:pt x="91" y="73"/>
                    <a:pt x="90" y="73"/>
                  </a:cubicBezTo>
                  <a:cubicBezTo>
                    <a:pt x="80" y="74"/>
                    <a:pt x="80" y="74"/>
                    <a:pt x="80" y="74"/>
                  </a:cubicBezTo>
                  <a:cubicBezTo>
                    <a:pt x="80" y="88"/>
                    <a:pt x="80" y="88"/>
                    <a:pt x="80" y="88"/>
                  </a:cubicBezTo>
                  <a:cubicBezTo>
                    <a:pt x="149" y="105"/>
                    <a:pt x="149" y="105"/>
                    <a:pt x="149" y="105"/>
                  </a:cubicBezTo>
                  <a:cubicBezTo>
                    <a:pt x="159" y="106"/>
                    <a:pt x="154" y="107"/>
                    <a:pt x="165" y="108"/>
                  </a:cubicBezTo>
                  <a:cubicBezTo>
                    <a:pt x="172" y="109"/>
                    <a:pt x="179" y="116"/>
                    <a:pt x="180" y="120"/>
                  </a:cubicBezTo>
                  <a:cubicBezTo>
                    <a:pt x="181" y="120"/>
                    <a:pt x="181" y="120"/>
                    <a:pt x="181" y="120"/>
                  </a:cubicBezTo>
                  <a:cubicBezTo>
                    <a:pt x="203" y="120"/>
                    <a:pt x="203" y="120"/>
                    <a:pt x="203" y="120"/>
                  </a:cubicBezTo>
                  <a:cubicBezTo>
                    <a:pt x="202" y="100"/>
                    <a:pt x="204" y="86"/>
                    <a:pt x="208" y="79"/>
                  </a:cubicBezTo>
                  <a:cubicBezTo>
                    <a:pt x="218" y="75"/>
                    <a:pt x="226" y="73"/>
                    <a:pt x="236" y="69"/>
                  </a:cubicBezTo>
                  <a:cubicBezTo>
                    <a:pt x="234" y="88"/>
                    <a:pt x="234" y="88"/>
                    <a:pt x="234" y="88"/>
                  </a:cubicBezTo>
                  <a:cubicBezTo>
                    <a:pt x="239" y="88"/>
                    <a:pt x="239" y="88"/>
                    <a:pt x="239" y="88"/>
                  </a:cubicBezTo>
                  <a:cubicBezTo>
                    <a:pt x="235" y="92"/>
                    <a:pt x="235" y="92"/>
                    <a:pt x="235" y="92"/>
                  </a:cubicBezTo>
                  <a:cubicBezTo>
                    <a:pt x="235" y="92"/>
                    <a:pt x="235" y="92"/>
                    <a:pt x="235" y="92"/>
                  </a:cubicBezTo>
                  <a:cubicBezTo>
                    <a:pt x="235" y="92"/>
                    <a:pt x="243" y="107"/>
                    <a:pt x="249" y="117"/>
                  </a:cubicBezTo>
                  <a:cubicBezTo>
                    <a:pt x="250" y="118"/>
                    <a:pt x="252" y="118"/>
                    <a:pt x="252" y="119"/>
                  </a:cubicBezTo>
                  <a:cubicBezTo>
                    <a:pt x="248" y="111"/>
                    <a:pt x="240" y="96"/>
                    <a:pt x="238" y="92"/>
                  </a:cubicBezTo>
                  <a:cubicBezTo>
                    <a:pt x="243" y="87"/>
                    <a:pt x="243" y="87"/>
                    <a:pt x="243" y="87"/>
                  </a:cubicBezTo>
                  <a:cubicBezTo>
                    <a:pt x="242" y="85"/>
                    <a:pt x="242" y="85"/>
                    <a:pt x="242" y="85"/>
                  </a:cubicBezTo>
                  <a:cubicBezTo>
                    <a:pt x="236" y="86"/>
                    <a:pt x="236" y="86"/>
                    <a:pt x="236" y="86"/>
                  </a:cubicBezTo>
                  <a:cubicBezTo>
                    <a:pt x="237" y="69"/>
                    <a:pt x="237" y="69"/>
                    <a:pt x="237" y="69"/>
                  </a:cubicBezTo>
                  <a:cubicBezTo>
                    <a:pt x="239" y="67"/>
                    <a:pt x="246" y="64"/>
                    <a:pt x="248" y="62"/>
                  </a:cubicBezTo>
                  <a:cubicBezTo>
                    <a:pt x="249" y="62"/>
                    <a:pt x="249" y="62"/>
                    <a:pt x="249" y="62"/>
                  </a:cubicBezTo>
                  <a:cubicBezTo>
                    <a:pt x="249" y="79"/>
                    <a:pt x="249" y="79"/>
                    <a:pt x="249" y="79"/>
                  </a:cubicBezTo>
                  <a:cubicBezTo>
                    <a:pt x="256" y="97"/>
                    <a:pt x="256" y="97"/>
                    <a:pt x="256" y="97"/>
                  </a:cubicBezTo>
                  <a:cubicBezTo>
                    <a:pt x="260" y="78"/>
                    <a:pt x="260" y="78"/>
                    <a:pt x="260" y="78"/>
                  </a:cubicBezTo>
                  <a:cubicBezTo>
                    <a:pt x="258" y="75"/>
                    <a:pt x="258" y="75"/>
                    <a:pt x="258" y="75"/>
                  </a:cubicBezTo>
                  <a:cubicBezTo>
                    <a:pt x="260" y="70"/>
                    <a:pt x="260" y="70"/>
                    <a:pt x="260" y="70"/>
                  </a:cubicBezTo>
                  <a:cubicBezTo>
                    <a:pt x="267" y="70"/>
                    <a:pt x="267" y="70"/>
                    <a:pt x="267" y="70"/>
                  </a:cubicBezTo>
                  <a:cubicBezTo>
                    <a:pt x="270" y="75"/>
                    <a:pt x="270" y="75"/>
                    <a:pt x="270" y="75"/>
                  </a:cubicBezTo>
                  <a:cubicBezTo>
                    <a:pt x="267" y="78"/>
                    <a:pt x="267" y="78"/>
                    <a:pt x="267" y="78"/>
                  </a:cubicBezTo>
                  <a:cubicBezTo>
                    <a:pt x="272" y="97"/>
                    <a:pt x="272" y="97"/>
                    <a:pt x="272" y="97"/>
                  </a:cubicBezTo>
                  <a:cubicBezTo>
                    <a:pt x="278" y="79"/>
                    <a:pt x="278" y="79"/>
                    <a:pt x="278" y="79"/>
                  </a:cubicBezTo>
                  <a:cubicBezTo>
                    <a:pt x="279" y="63"/>
                    <a:pt x="279" y="63"/>
                    <a:pt x="279" y="63"/>
                  </a:cubicBezTo>
                  <a:cubicBezTo>
                    <a:pt x="282" y="65"/>
                    <a:pt x="287" y="67"/>
                    <a:pt x="289" y="69"/>
                  </a:cubicBezTo>
                  <a:cubicBezTo>
                    <a:pt x="289" y="86"/>
                    <a:pt x="289" y="86"/>
                    <a:pt x="289" y="86"/>
                  </a:cubicBezTo>
                  <a:cubicBezTo>
                    <a:pt x="284" y="85"/>
                    <a:pt x="284" y="85"/>
                    <a:pt x="284" y="85"/>
                  </a:cubicBezTo>
                  <a:cubicBezTo>
                    <a:pt x="283" y="87"/>
                    <a:pt x="283" y="87"/>
                    <a:pt x="283" y="87"/>
                  </a:cubicBezTo>
                  <a:cubicBezTo>
                    <a:pt x="288" y="92"/>
                    <a:pt x="288" y="92"/>
                    <a:pt x="288" y="92"/>
                  </a:cubicBezTo>
                  <a:cubicBezTo>
                    <a:pt x="286" y="95"/>
                    <a:pt x="280" y="107"/>
                    <a:pt x="276" y="115"/>
                  </a:cubicBezTo>
                  <a:cubicBezTo>
                    <a:pt x="276" y="115"/>
                    <a:pt x="276" y="115"/>
                    <a:pt x="276" y="115"/>
                  </a:cubicBezTo>
                  <a:cubicBezTo>
                    <a:pt x="276" y="115"/>
                    <a:pt x="276" y="115"/>
                    <a:pt x="276" y="115"/>
                  </a:cubicBezTo>
                  <a:cubicBezTo>
                    <a:pt x="275" y="116"/>
                    <a:pt x="274" y="118"/>
                    <a:pt x="273" y="119"/>
                  </a:cubicBezTo>
                  <a:cubicBezTo>
                    <a:pt x="274" y="118"/>
                    <a:pt x="275" y="118"/>
                    <a:pt x="276" y="117"/>
                  </a:cubicBezTo>
                  <a:cubicBezTo>
                    <a:pt x="282" y="107"/>
                    <a:pt x="290" y="92"/>
                    <a:pt x="290" y="92"/>
                  </a:cubicBezTo>
                  <a:cubicBezTo>
                    <a:pt x="291" y="92"/>
                    <a:pt x="291" y="92"/>
                    <a:pt x="291" y="92"/>
                  </a:cubicBezTo>
                  <a:cubicBezTo>
                    <a:pt x="287" y="88"/>
                    <a:pt x="287" y="88"/>
                    <a:pt x="287" y="88"/>
                  </a:cubicBezTo>
                  <a:cubicBezTo>
                    <a:pt x="292" y="88"/>
                    <a:pt x="292" y="88"/>
                    <a:pt x="292" y="88"/>
                  </a:cubicBezTo>
                  <a:cubicBezTo>
                    <a:pt x="290" y="69"/>
                    <a:pt x="290" y="69"/>
                    <a:pt x="290" y="69"/>
                  </a:cubicBezTo>
                  <a:cubicBezTo>
                    <a:pt x="316" y="79"/>
                    <a:pt x="316" y="79"/>
                    <a:pt x="316" y="79"/>
                  </a:cubicBezTo>
                  <a:cubicBezTo>
                    <a:pt x="322" y="89"/>
                    <a:pt x="322" y="104"/>
                    <a:pt x="322" y="120"/>
                  </a:cubicBezTo>
                  <a:cubicBezTo>
                    <a:pt x="332" y="120"/>
                    <a:pt x="332" y="120"/>
                    <a:pt x="332" y="120"/>
                  </a:cubicBezTo>
                  <a:cubicBezTo>
                    <a:pt x="332" y="139"/>
                    <a:pt x="332" y="139"/>
                    <a:pt x="332" y="139"/>
                  </a:cubicBezTo>
                  <a:cubicBezTo>
                    <a:pt x="332" y="147"/>
                    <a:pt x="332" y="147"/>
                    <a:pt x="332" y="147"/>
                  </a:cubicBezTo>
                  <a:cubicBezTo>
                    <a:pt x="332" y="274"/>
                    <a:pt x="332" y="274"/>
                    <a:pt x="332" y="274"/>
                  </a:cubicBezTo>
                  <a:cubicBezTo>
                    <a:pt x="190" y="274"/>
                    <a:pt x="190" y="274"/>
                    <a:pt x="190" y="274"/>
                  </a:cubicBezTo>
                  <a:cubicBezTo>
                    <a:pt x="190" y="147"/>
                    <a:pt x="190" y="147"/>
                    <a:pt x="190" y="147"/>
                  </a:cubicBezTo>
                  <a:cubicBezTo>
                    <a:pt x="147" y="147"/>
                    <a:pt x="147" y="147"/>
                    <a:pt x="147" y="147"/>
                  </a:cubicBezTo>
                  <a:cubicBezTo>
                    <a:pt x="147" y="124"/>
                    <a:pt x="147" y="124"/>
                    <a:pt x="147" y="124"/>
                  </a:cubicBezTo>
                  <a:cubicBezTo>
                    <a:pt x="133" y="124"/>
                    <a:pt x="120" y="124"/>
                    <a:pt x="106" y="123"/>
                  </a:cubicBezTo>
                  <a:cubicBezTo>
                    <a:pt x="105" y="138"/>
                    <a:pt x="103" y="152"/>
                    <a:pt x="102" y="166"/>
                  </a:cubicBezTo>
                  <a:cubicBezTo>
                    <a:pt x="128" y="168"/>
                    <a:pt x="152" y="175"/>
                    <a:pt x="172" y="189"/>
                  </a:cubicBezTo>
                  <a:cubicBezTo>
                    <a:pt x="158" y="217"/>
                    <a:pt x="144" y="246"/>
                    <a:pt x="131" y="275"/>
                  </a:cubicBezTo>
                  <a:cubicBezTo>
                    <a:pt x="123" y="275"/>
                    <a:pt x="116" y="275"/>
                    <a:pt x="108" y="275"/>
                  </a:cubicBezTo>
                  <a:cubicBezTo>
                    <a:pt x="117" y="250"/>
                    <a:pt x="110" y="228"/>
                    <a:pt x="130" y="204"/>
                  </a:cubicBezTo>
                  <a:cubicBezTo>
                    <a:pt x="125" y="204"/>
                    <a:pt x="119" y="203"/>
                    <a:pt x="113" y="203"/>
                  </a:cubicBezTo>
                  <a:close/>
                  <a:moveTo>
                    <a:pt x="226" y="120"/>
                  </a:moveTo>
                  <a:cubicBezTo>
                    <a:pt x="231" y="120"/>
                    <a:pt x="231" y="120"/>
                    <a:pt x="231" y="120"/>
                  </a:cubicBezTo>
                  <a:cubicBezTo>
                    <a:pt x="227" y="107"/>
                    <a:pt x="227" y="107"/>
                    <a:pt x="227" y="107"/>
                  </a:cubicBezTo>
                  <a:cubicBezTo>
                    <a:pt x="226" y="107"/>
                    <a:pt x="226" y="107"/>
                    <a:pt x="226" y="107"/>
                  </a:cubicBezTo>
                  <a:cubicBezTo>
                    <a:pt x="226" y="120"/>
                    <a:pt x="226" y="120"/>
                    <a:pt x="226" y="120"/>
                  </a:cubicBezTo>
                  <a:close/>
                  <a:moveTo>
                    <a:pt x="296" y="120"/>
                  </a:moveTo>
                  <a:cubicBezTo>
                    <a:pt x="301" y="120"/>
                    <a:pt x="301" y="120"/>
                    <a:pt x="301" y="120"/>
                  </a:cubicBezTo>
                  <a:cubicBezTo>
                    <a:pt x="302" y="107"/>
                    <a:pt x="302" y="107"/>
                    <a:pt x="302" y="107"/>
                  </a:cubicBezTo>
                  <a:cubicBezTo>
                    <a:pt x="300" y="107"/>
                    <a:pt x="300" y="107"/>
                    <a:pt x="300" y="107"/>
                  </a:cubicBezTo>
                  <a:lnTo>
                    <a:pt x="296" y="12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23" name="组合 15"/>
          <p:cNvGrpSpPr/>
          <p:nvPr/>
        </p:nvGrpSpPr>
        <p:grpSpPr bwMode="auto">
          <a:xfrm>
            <a:off x="3043406" y="2342650"/>
            <a:ext cx="1129629" cy="1591431"/>
            <a:chOff x="0" y="0"/>
            <a:chExt cx="1147515" cy="1624019"/>
          </a:xfrm>
        </p:grpSpPr>
        <p:grpSp>
          <p:nvGrpSpPr>
            <p:cNvPr id="24" name="组合 22"/>
            <p:cNvGrpSpPr/>
            <p:nvPr/>
          </p:nvGrpSpPr>
          <p:grpSpPr bwMode="auto">
            <a:xfrm rot="-5400000">
              <a:off x="-238252" y="238252"/>
              <a:ext cx="1624019" cy="1147515"/>
              <a:chOff x="0" y="0"/>
              <a:chExt cx="2070437" cy="1462949"/>
            </a:xfrm>
          </p:grpSpPr>
          <p:sp>
            <p:nvSpPr>
              <p:cNvPr id="26" name="等腰三角形 6"/>
              <p:cNvSpPr/>
              <p:nvPr/>
            </p:nvSpPr>
            <p:spPr bwMode="auto">
              <a:xfrm>
                <a:off x="10119" y="900432"/>
                <a:ext cx="597048"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262626"/>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2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083473"/>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25" name="Freeform 21"/>
            <p:cNvSpPr>
              <a:spLocks noEditPoints="true"/>
            </p:cNvSpPr>
            <p:nvPr/>
          </p:nvSpPr>
          <p:spPr bwMode="auto">
            <a:xfrm>
              <a:off x="296372" y="279498"/>
              <a:ext cx="391200" cy="256623"/>
            </a:xfrm>
            <a:custGeom>
              <a:avLst/>
              <a:gdLst>
                <a:gd name="T0" fmla="*/ 249842 w 357"/>
                <a:gd name="T1" fmla="*/ 186436 h 234"/>
                <a:gd name="T2" fmla="*/ 299153 w 357"/>
                <a:gd name="T3" fmla="*/ 197402 h 234"/>
                <a:gd name="T4" fmla="*/ 87664 w 357"/>
                <a:gd name="T5" fmla="*/ 19740 h 234"/>
                <a:gd name="T6" fmla="*/ 0 w 357"/>
                <a:gd name="T7" fmla="*/ 135988 h 234"/>
                <a:gd name="T8" fmla="*/ 56982 w 357"/>
                <a:gd name="T9" fmla="*/ 129408 h 234"/>
                <a:gd name="T10" fmla="*/ 154508 w 357"/>
                <a:gd name="T11" fmla="*/ 94314 h 234"/>
                <a:gd name="T12" fmla="*/ 227926 w 357"/>
                <a:gd name="T13" fmla="*/ 110765 h 234"/>
                <a:gd name="T14" fmla="*/ 213681 w 357"/>
                <a:gd name="T15" fmla="*/ 48254 h 234"/>
                <a:gd name="T16" fmla="*/ 98622 w 357"/>
                <a:gd name="T17" fmla="*/ 52641 h 234"/>
                <a:gd name="T18" fmla="*/ 75610 w 357"/>
                <a:gd name="T19" fmla="*/ 83348 h 234"/>
                <a:gd name="T20" fmla="*/ 82185 w 357"/>
                <a:gd name="T21" fmla="*/ 41674 h 234"/>
                <a:gd name="T22" fmla="*/ 306824 w 357"/>
                <a:gd name="T23" fmla="*/ 0 h 234"/>
                <a:gd name="T24" fmla="*/ 272854 w 357"/>
                <a:gd name="T25" fmla="*/ 41674 h 234"/>
                <a:gd name="T26" fmla="*/ 305728 w 357"/>
                <a:gd name="T27" fmla="*/ 82251 h 234"/>
                <a:gd name="T28" fmla="*/ 255321 w 357"/>
                <a:gd name="T29" fmla="*/ 46061 h 234"/>
                <a:gd name="T30" fmla="*/ 256417 w 357"/>
                <a:gd name="T31" fmla="*/ 97604 h 234"/>
                <a:gd name="T32" fmla="*/ 182998 w 357"/>
                <a:gd name="T33" fmla="*/ 93218 h 234"/>
                <a:gd name="T34" fmla="*/ 75610 w 357"/>
                <a:gd name="T35" fmla="*/ 175469 h 234"/>
                <a:gd name="T36" fmla="*/ 154508 w 357"/>
                <a:gd name="T37" fmla="*/ 152438 h 234"/>
                <a:gd name="T38" fmla="*/ 105197 w 357"/>
                <a:gd name="T39" fmla="*/ 210562 h 234"/>
                <a:gd name="T40" fmla="*/ 173136 w 357"/>
                <a:gd name="T41" fmla="*/ 195209 h 234"/>
                <a:gd name="T42" fmla="*/ 152316 w 357"/>
                <a:gd name="T43" fmla="*/ 234689 h 234"/>
                <a:gd name="T44" fmla="*/ 211489 w 357"/>
                <a:gd name="T45" fmla="*/ 211659 h 234"/>
                <a:gd name="T46" fmla="*/ 202723 w 357"/>
                <a:gd name="T47" fmla="*/ 243463 h 234"/>
                <a:gd name="T48" fmla="*/ 244363 w 357"/>
                <a:gd name="T49" fmla="*/ 237979 h 234"/>
                <a:gd name="T50" fmla="*/ 232309 w 357"/>
                <a:gd name="T51" fmla="*/ 206176 h 234"/>
                <a:gd name="T52" fmla="*/ 312303 w 357"/>
                <a:gd name="T53" fmla="*/ 157922 h 234"/>
                <a:gd name="T54" fmla="*/ 350655 w 357"/>
                <a:gd name="T55" fmla="*/ 138182 h 234"/>
                <a:gd name="T56" fmla="*/ 306824 w 357"/>
                <a:gd name="T57" fmla="*/ 0 h 234"/>
                <a:gd name="T58" fmla="*/ 284908 w 357"/>
                <a:gd name="T59" fmla="*/ 160115 h 234"/>
                <a:gd name="T60" fmla="*/ 305728 w 357"/>
                <a:gd name="T61" fmla="*/ 188629 h 234"/>
                <a:gd name="T62" fmla="*/ 258608 w 357"/>
                <a:gd name="T63" fmla="*/ 239076 h 234"/>
                <a:gd name="T64" fmla="*/ 250938 w 357"/>
                <a:gd name="T65" fmla="*/ 200692 h 234"/>
                <a:gd name="T66" fmla="*/ 258608 w 357"/>
                <a:gd name="T67" fmla="*/ 239076 h 2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7" h="234">
                  <a:moveTo>
                    <a:pt x="259" y="196"/>
                  </a:moveTo>
                  <a:cubicBezTo>
                    <a:pt x="228" y="170"/>
                    <a:pt x="228" y="170"/>
                    <a:pt x="228" y="170"/>
                  </a:cubicBezTo>
                  <a:cubicBezTo>
                    <a:pt x="239" y="158"/>
                    <a:pt x="239" y="158"/>
                    <a:pt x="239" y="158"/>
                  </a:cubicBezTo>
                  <a:cubicBezTo>
                    <a:pt x="273" y="180"/>
                    <a:pt x="273" y="180"/>
                    <a:pt x="273" y="180"/>
                  </a:cubicBezTo>
                  <a:cubicBezTo>
                    <a:pt x="269" y="185"/>
                    <a:pt x="264" y="191"/>
                    <a:pt x="259" y="196"/>
                  </a:cubicBezTo>
                  <a:close/>
                  <a:moveTo>
                    <a:pt x="80" y="18"/>
                  </a:moveTo>
                  <a:cubicBezTo>
                    <a:pt x="34" y="5"/>
                    <a:pt x="34" y="5"/>
                    <a:pt x="34" y="5"/>
                  </a:cubicBezTo>
                  <a:cubicBezTo>
                    <a:pt x="0" y="124"/>
                    <a:pt x="0" y="124"/>
                    <a:pt x="0" y="124"/>
                  </a:cubicBezTo>
                  <a:cubicBezTo>
                    <a:pt x="47" y="137"/>
                    <a:pt x="47" y="137"/>
                    <a:pt x="47" y="137"/>
                  </a:cubicBezTo>
                  <a:cubicBezTo>
                    <a:pt x="52" y="118"/>
                    <a:pt x="52" y="118"/>
                    <a:pt x="52" y="118"/>
                  </a:cubicBezTo>
                  <a:cubicBezTo>
                    <a:pt x="78" y="139"/>
                    <a:pt x="78" y="139"/>
                    <a:pt x="78" y="139"/>
                  </a:cubicBezTo>
                  <a:cubicBezTo>
                    <a:pt x="141" y="86"/>
                    <a:pt x="141" y="86"/>
                    <a:pt x="141" y="86"/>
                  </a:cubicBezTo>
                  <a:cubicBezTo>
                    <a:pt x="167" y="77"/>
                    <a:pt x="167" y="77"/>
                    <a:pt x="167" y="77"/>
                  </a:cubicBezTo>
                  <a:cubicBezTo>
                    <a:pt x="208" y="101"/>
                    <a:pt x="208" y="101"/>
                    <a:pt x="208" y="101"/>
                  </a:cubicBezTo>
                  <a:cubicBezTo>
                    <a:pt x="221" y="90"/>
                    <a:pt x="221" y="90"/>
                    <a:pt x="221" y="90"/>
                  </a:cubicBezTo>
                  <a:cubicBezTo>
                    <a:pt x="195" y="44"/>
                    <a:pt x="195" y="44"/>
                    <a:pt x="195" y="44"/>
                  </a:cubicBezTo>
                  <a:cubicBezTo>
                    <a:pt x="135" y="41"/>
                    <a:pt x="135" y="41"/>
                    <a:pt x="135" y="41"/>
                  </a:cubicBezTo>
                  <a:cubicBezTo>
                    <a:pt x="90" y="48"/>
                    <a:pt x="90" y="48"/>
                    <a:pt x="90" y="48"/>
                  </a:cubicBezTo>
                  <a:cubicBezTo>
                    <a:pt x="85" y="46"/>
                    <a:pt x="85" y="46"/>
                    <a:pt x="85" y="46"/>
                  </a:cubicBezTo>
                  <a:cubicBezTo>
                    <a:pt x="69" y="76"/>
                    <a:pt x="69" y="76"/>
                    <a:pt x="69" y="76"/>
                  </a:cubicBezTo>
                  <a:cubicBezTo>
                    <a:pt x="64" y="74"/>
                    <a:pt x="64" y="74"/>
                    <a:pt x="64" y="74"/>
                  </a:cubicBezTo>
                  <a:cubicBezTo>
                    <a:pt x="75" y="38"/>
                    <a:pt x="75" y="38"/>
                    <a:pt x="75" y="38"/>
                  </a:cubicBezTo>
                  <a:cubicBezTo>
                    <a:pt x="80" y="18"/>
                    <a:pt x="80" y="18"/>
                    <a:pt x="80" y="18"/>
                  </a:cubicBezTo>
                  <a:close/>
                  <a:moveTo>
                    <a:pt x="280" y="0"/>
                  </a:moveTo>
                  <a:cubicBezTo>
                    <a:pt x="243" y="30"/>
                    <a:pt x="243" y="30"/>
                    <a:pt x="243" y="30"/>
                  </a:cubicBezTo>
                  <a:cubicBezTo>
                    <a:pt x="249" y="38"/>
                    <a:pt x="249" y="38"/>
                    <a:pt x="249" y="38"/>
                  </a:cubicBezTo>
                  <a:cubicBezTo>
                    <a:pt x="249" y="38"/>
                    <a:pt x="249" y="38"/>
                    <a:pt x="249" y="38"/>
                  </a:cubicBezTo>
                  <a:cubicBezTo>
                    <a:pt x="279" y="75"/>
                    <a:pt x="279" y="75"/>
                    <a:pt x="279" y="75"/>
                  </a:cubicBezTo>
                  <a:cubicBezTo>
                    <a:pt x="274" y="79"/>
                    <a:pt x="274" y="79"/>
                    <a:pt x="274" y="79"/>
                  </a:cubicBezTo>
                  <a:cubicBezTo>
                    <a:pt x="233" y="42"/>
                    <a:pt x="233" y="42"/>
                    <a:pt x="233" y="42"/>
                  </a:cubicBezTo>
                  <a:cubicBezTo>
                    <a:pt x="226" y="44"/>
                    <a:pt x="219" y="48"/>
                    <a:pt x="210" y="52"/>
                  </a:cubicBezTo>
                  <a:cubicBezTo>
                    <a:pt x="234" y="89"/>
                    <a:pt x="234" y="89"/>
                    <a:pt x="234" y="89"/>
                  </a:cubicBezTo>
                  <a:cubicBezTo>
                    <a:pt x="210" y="109"/>
                    <a:pt x="210" y="109"/>
                    <a:pt x="210" y="109"/>
                  </a:cubicBezTo>
                  <a:cubicBezTo>
                    <a:pt x="167" y="85"/>
                    <a:pt x="167" y="85"/>
                    <a:pt x="167" y="85"/>
                  </a:cubicBezTo>
                  <a:cubicBezTo>
                    <a:pt x="151" y="90"/>
                    <a:pt x="151" y="90"/>
                    <a:pt x="151" y="90"/>
                  </a:cubicBezTo>
                  <a:cubicBezTo>
                    <a:pt x="121" y="112"/>
                    <a:pt x="92" y="137"/>
                    <a:pt x="69" y="160"/>
                  </a:cubicBezTo>
                  <a:cubicBezTo>
                    <a:pt x="71" y="170"/>
                    <a:pt x="78" y="177"/>
                    <a:pt x="90" y="181"/>
                  </a:cubicBezTo>
                  <a:cubicBezTo>
                    <a:pt x="103" y="169"/>
                    <a:pt x="127" y="150"/>
                    <a:pt x="141" y="139"/>
                  </a:cubicBezTo>
                  <a:cubicBezTo>
                    <a:pt x="143" y="145"/>
                    <a:pt x="143" y="145"/>
                    <a:pt x="143" y="145"/>
                  </a:cubicBezTo>
                  <a:cubicBezTo>
                    <a:pt x="129" y="158"/>
                    <a:pt x="108" y="175"/>
                    <a:pt x="96" y="192"/>
                  </a:cubicBezTo>
                  <a:cubicBezTo>
                    <a:pt x="118" y="210"/>
                    <a:pt x="118" y="210"/>
                    <a:pt x="118" y="210"/>
                  </a:cubicBezTo>
                  <a:cubicBezTo>
                    <a:pt x="128" y="207"/>
                    <a:pt x="143" y="192"/>
                    <a:pt x="158" y="178"/>
                  </a:cubicBezTo>
                  <a:cubicBezTo>
                    <a:pt x="161" y="181"/>
                    <a:pt x="161" y="181"/>
                    <a:pt x="161" y="181"/>
                  </a:cubicBezTo>
                  <a:cubicBezTo>
                    <a:pt x="157" y="187"/>
                    <a:pt x="140" y="206"/>
                    <a:pt x="139" y="214"/>
                  </a:cubicBezTo>
                  <a:cubicBezTo>
                    <a:pt x="145" y="217"/>
                    <a:pt x="152" y="221"/>
                    <a:pt x="158" y="225"/>
                  </a:cubicBezTo>
                  <a:cubicBezTo>
                    <a:pt x="167" y="219"/>
                    <a:pt x="186" y="201"/>
                    <a:pt x="193" y="193"/>
                  </a:cubicBezTo>
                  <a:cubicBezTo>
                    <a:pt x="196" y="195"/>
                    <a:pt x="196" y="195"/>
                    <a:pt x="196" y="195"/>
                  </a:cubicBezTo>
                  <a:cubicBezTo>
                    <a:pt x="194" y="199"/>
                    <a:pt x="186" y="211"/>
                    <a:pt x="185" y="222"/>
                  </a:cubicBezTo>
                  <a:cubicBezTo>
                    <a:pt x="191" y="226"/>
                    <a:pt x="198" y="230"/>
                    <a:pt x="204" y="234"/>
                  </a:cubicBezTo>
                  <a:cubicBezTo>
                    <a:pt x="211" y="229"/>
                    <a:pt x="218" y="223"/>
                    <a:pt x="223" y="217"/>
                  </a:cubicBezTo>
                  <a:cubicBezTo>
                    <a:pt x="227" y="213"/>
                    <a:pt x="227" y="213"/>
                    <a:pt x="227" y="213"/>
                  </a:cubicBezTo>
                  <a:cubicBezTo>
                    <a:pt x="212" y="188"/>
                    <a:pt x="212" y="188"/>
                    <a:pt x="212" y="188"/>
                  </a:cubicBezTo>
                  <a:cubicBezTo>
                    <a:pt x="217" y="169"/>
                    <a:pt x="240" y="147"/>
                    <a:pt x="258" y="139"/>
                  </a:cubicBezTo>
                  <a:cubicBezTo>
                    <a:pt x="285" y="144"/>
                    <a:pt x="285" y="144"/>
                    <a:pt x="285" y="144"/>
                  </a:cubicBezTo>
                  <a:cubicBezTo>
                    <a:pt x="310" y="114"/>
                    <a:pt x="310" y="114"/>
                    <a:pt x="310" y="114"/>
                  </a:cubicBezTo>
                  <a:cubicBezTo>
                    <a:pt x="320" y="126"/>
                    <a:pt x="320" y="126"/>
                    <a:pt x="320" y="126"/>
                  </a:cubicBezTo>
                  <a:cubicBezTo>
                    <a:pt x="357" y="96"/>
                    <a:pt x="357" y="96"/>
                    <a:pt x="357" y="96"/>
                  </a:cubicBezTo>
                  <a:cubicBezTo>
                    <a:pt x="280" y="0"/>
                    <a:pt x="280" y="0"/>
                    <a:pt x="280" y="0"/>
                  </a:cubicBezTo>
                  <a:close/>
                  <a:moveTo>
                    <a:pt x="291" y="151"/>
                  </a:moveTo>
                  <a:cubicBezTo>
                    <a:pt x="260" y="146"/>
                    <a:pt x="260" y="146"/>
                    <a:pt x="260" y="146"/>
                  </a:cubicBezTo>
                  <a:cubicBezTo>
                    <a:pt x="253" y="155"/>
                    <a:pt x="253" y="155"/>
                    <a:pt x="253" y="155"/>
                  </a:cubicBezTo>
                  <a:cubicBezTo>
                    <a:pt x="279" y="172"/>
                    <a:pt x="279" y="172"/>
                    <a:pt x="279" y="172"/>
                  </a:cubicBezTo>
                  <a:cubicBezTo>
                    <a:pt x="283" y="165"/>
                    <a:pt x="287" y="158"/>
                    <a:pt x="291" y="151"/>
                  </a:cubicBezTo>
                  <a:close/>
                  <a:moveTo>
                    <a:pt x="236" y="218"/>
                  </a:moveTo>
                  <a:cubicBezTo>
                    <a:pt x="242" y="213"/>
                    <a:pt x="248" y="207"/>
                    <a:pt x="254" y="201"/>
                  </a:cubicBezTo>
                  <a:cubicBezTo>
                    <a:pt x="229" y="183"/>
                    <a:pt x="229" y="183"/>
                    <a:pt x="229" y="183"/>
                  </a:cubicBezTo>
                  <a:cubicBezTo>
                    <a:pt x="220" y="190"/>
                    <a:pt x="220" y="190"/>
                    <a:pt x="220" y="190"/>
                  </a:cubicBezTo>
                  <a:lnTo>
                    <a:pt x="236" y="21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36" name="平行四边形 35"/>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p:cNvSpPr/>
          <p:nvPr/>
        </p:nvSpPr>
        <p:spPr>
          <a:xfrm>
            <a:off x="-481061" y="243840"/>
            <a:ext cx="3236618"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新产品设计费等</a:t>
            </a:r>
            <a:endParaRPr lang="zh-CN" altLang="en-US" sz="1600" dirty="0"/>
          </a:p>
        </p:txBody>
      </p:sp>
      <p:sp>
        <p:nvSpPr>
          <p:cNvPr id="38" name="平行四边形 37"/>
          <p:cNvSpPr/>
          <p:nvPr/>
        </p:nvSpPr>
        <p:spPr>
          <a:xfrm>
            <a:off x="1947782" y="252198"/>
            <a:ext cx="7474005" cy="64893"/>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56"/>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true"/>
          </p:cNvPicPr>
          <p:nvPr/>
        </p:nvPicPr>
        <p:blipFill>
          <a:blip r:embed="rId1"/>
          <a:stretch>
            <a:fillRect/>
          </a:stretch>
        </p:blipFill>
        <p:spPr>
          <a:xfrm>
            <a:off x="944676" y="663675"/>
            <a:ext cx="6961905" cy="400952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12"/>
          <p:cNvGrpSpPr/>
          <p:nvPr/>
        </p:nvGrpSpPr>
        <p:grpSpPr bwMode="auto">
          <a:xfrm>
            <a:off x="3201210" y="1273916"/>
            <a:ext cx="1598356" cy="1124737"/>
            <a:chOff x="0" y="0"/>
            <a:chExt cx="1624019" cy="1147515"/>
          </a:xfrm>
        </p:grpSpPr>
        <p:grpSp>
          <p:nvGrpSpPr>
            <p:cNvPr id="9" name="组合 7"/>
            <p:cNvGrpSpPr/>
            <p:nvPr/>
          </p:nvGrpSpPr>
          <p:grpSpPr bwMode="auto">
            <a:xfrm>
              <a:off x="0" y="0"/>
              <a:ext cx="1624019" cy="1147515"/>
              <a:chOff x="0" y="0"/>
              <a:chExt cx="2070437" cy="1462949"/>
            </a:xfrm>
          </p:grpSpPr>
          <p:sp>
            <p:nvSpPr>
              <p:cNvPr id="11" name="等腰三角形 6"/>
              <p:cNvSpPr/>
              <p:nvPr/>
            </p:nvSpPr>
            <p:spPr bwMode="auto">
              <a:xfrm>
                <a:off x="10120" y="900432"/>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2" name="右箭头 5"/>
              <p:cNvSpPr/>
              <p:nvPr/>
            </p:nvSpPr>
            <p:spPr bwMode="auto">
              <a:xfrm>
                <a:off x="0" y="0"/>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10" name="Freeform 6"/>
            <p:cNvSpPr>
              <a:spLocks noEditPoints="true"/>
            </p:cNvSpPr>
            <p:nvPr/>
          </p:nvSpPr>
          <p:spPr bwMode="auto">
            <a:xfrm>
              <a:off x="1055100" y="277244"/>
              <a:ext cx="282917" cy="367363"/>
            </a:xfrm>
            <a:custGeom>
              <a:avLst/>
              <a:gdLst>
                <a:gd name="T0" fmla="*/ 37196 w 251"/>
                <a:gd name="T1" fmla="*/ 335810 h 326"/>
                <a:gd name="T2" fmla="*/ 29306 w 251"/>
                <a:gd name="T3" fmla="*/ 202838 h 326"/>
                <a:gd name="T4" fmla="*/ 49595 w 251"/>
                <a:gd name="T5" fmla="*/ 169032 h 326"/>
                <a:gd name="T6" fmla="*/ 86791 w 251"/>
                <a:gd name="T7" fmla="*/ 158890 h 326"/>
                <a:gd name="T8" fmla="*/ 93554 w 251"/>
                <a:gd name="T9" fmla="*/ 191570 h 326"/>
                <a:gd name="T10" fmla="*/ 85664 w 251"/>
                <a:gd name="T11" fmla="*/ 200585 h 326"/>
                <a:gd name="T12" fmla="*/ 60867 w 251"/>
                <a:gd name="T13" fmla="*/ 221995 h 326"/>
                <a:gd name="T14" fmla="*/ 50722 w 251"/>
                <a:gd name="T15" fmla="*/ 335810 h 326"/>
                <a:gd name="T16" fmla="*/ 65375 w 251"/>
                <a:gd name="T17" fmla="*/ 334683 h 326"/>
                <a:gd name="T18" fmla="*/ 223178 w 251"/>
                <a:gd name="T19" fmla="*/ 236645 h 326"/>
                <a:gd name="T20" fmla="*/ 92427 w 251"/>
                <a:gd name="T21" fmla="*/ 103673 h 326"/>
                <a:gd name="T22" fmla="*/ 151039 w 251"/>
                <a:gd name="T23" fmla="*/ 52963 h 326"/>
                <a:gd name="T24" fmla="*/ 184854 w 251"/>
                <a:gd name="T25" fmla="*/ 103673 h 326"/>
                <a:gd name="T26" fmla="*/ 192744 w 251"/>
                <a:gd name="T27" fmla="*/ 28172 h 326"/>
                <a:gd name="T28" fmla="*/ 84537 w 251"/>
                <a:gd name="T29" fmla="*/ 23664 h 326"/>
                <a:gd name="T30" fmla="*/ 92427 w 251"/>
                <a:gd name="T31" fmla="*/ 103673 h 326"/>
                <a:gd name="T32" fmla="*/ 242339 w 251"/>
                <a:gd name="T33" fmla="*/ 350460 h 326"/>
                <a:gd name="T34" fmla="*/ 55231 w 251"/>
                <a:gd name="T35" fmla="*/ 367363 h 326"/>
                <a:gd name="T36" fmla="*/ 253611 w 251"/>
                <a:gd name="T37" fmla="*/ 202838 h 326"/>
                <a:gd name="T38" fmla="*/ 245721 w 251"/>
                <a:gd name="T39" fmla="*/ 335810 h 326"/>
                <a:gd name="T40" fmla="*/ 237831 w 251"/>
                <a:gd name="T41" fmla="*/ 232137 h 326"/>
                <a:gd name="T42" fmla="*/ 188236 w 251"/>
                <a:gd name="T43" fmla="*/ 221995 h 326"/>
                <a:gd name="T44" fmla="*/ 199507 w 251"/>
                <a:gd name="T45" fmla="*/ 199458 h 326"/>
                <a:gd name="T46" fmla="*/ 201762 w 251"/>
                <a:gd name="T47" fmla="*/ 192697 h 326"/>
                <a:gd name="T48" fmla="*/ 234449 w 251"/>
                <a:gd name="T49" fmla="*/ 167905 h 326"/>
                <a:gd name="T50" fmla="*/ 237831 w 251"/>
                <a:gd name="T51" fmla="*/ 171286 h 326"/>
                <a:gd name="T52" fmla="*/ 253611 w 251"/>
                <a:gd name="T53" fmla="*/ 202838 h 326"/>
                <a:gd name="T54" fmla="*/ 193871 w 251"/>
                <a:gd name="T55" fmla="*/ 200585 h 326"/>
                <a:gd name="T56" fmla="*/ 184854 w 251"/>
                <a:gd name="T57" fmla="*/ 185935 h 326"/>
                <a:gd name="T58" fmla="*/ 196126 w 251"/>
                <a:gd name="T59" fmla="*/ 158890 h 326"/>
                <a:gd name="T60" fmla="*/ 174710 w 251"/>
                <a:gd name="T61" fmla="*/ 163398 h 326"/>
                <a:gd name="T62" fmla="*/ 182600 w 251"/>
                <a:gd name="T63" fmla="*/ 221995 h 326"/>
                <a:gd name="T64" fmla="*/ 87918 w 251"/>
                <a:gd name="T65" fmla="*/ 187062 h 326"/>
                <a:gd name="T66" fmla="*/ 101444 w 251"/>
                <a:gd name="T67" fmla="*/ 189316 h 326"/>
                <a:gd name="T68" fmla="*/ 102572 w 251"/>
                <a:gd name="T69" fmla="*/ 221995 h 326"/>
                <a:gd name="T70" fmla="*/ 108207 w 251"/>
                <a:gd name="T71" fmla="*/ 163398 h 326"/>
                <a:gd name="T72" fmla="*/ 89046 w 251"/>
                <a:gd name="T73" fmla="*/ 158890 h 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 h="326">
                  <a:moveTo>
                    <a:pt x="45" y="298"/>
                  </a:moveTo>
                  <a:cubicBezTo>
                    <a:pt x="33" y="298"/>
                    <a:pt x="33" y="298"/>
                    <a:pt x="33" y="298"/>
                  </a:cubicBezTo>
                  <a:cubicBezTo>
                    <a:pt x="4" y="298"/>
                    <a:pt x="0" y="279"/>
                    <a:pt x="7" y="253"/>
                  </a:cubicBezTo>
                  <a:cubicBezTo>
                    <a:pt x="26" y="180"/>
                    <a:pt x="26" y="180"/>
                    <a:pt x="26" y="180"/>
                  </a:cubicBezTo>
                  <a:cubicBezTo>
                    <a:pt x="29" y="168"/>
                    <a:pt x="35" y="158"/>
                    <a:pt x="42" y="151"/>
                  </a:cubicBezTo>
                  <a:cubicBezTo>
                    <a:pt x="44" y="150"/>
                    <a:pt x="44" y="150"/>
                    <a:pt x="44" y="150"/>
                  </a:cubicBezTo>
                  <a:cubicBezTo>
                    <a:pt x="45" y="149"/>
                    <a:pt x="45" y="149"/>
                    <a:pt x="45" y="149"/>
                  </a:cubicBezTo>
                  <a:cubicBezTo>
                    <a:pt x="77" y="141"/>
                    <a:pt x="77" y="141"/>
                    <a:pt x="77" y="141"/>
                  </a:cubicBezTo>
                  <a:cubicBezTo>
                    <a:pt x="74" y="171"/>
                    <a:pt x="74" y="171"/>
                    <a:pt x="74" y="171"/>
                  </a:cubicBezTo>
                  <a:cubicBezTo>
                    <a:pt x="83" y="170"/>
                    <a:pt x="83" y="170"/>
                    <a:pt x="83" y="170"/>
                  </a:cubicBezTo>
                  <a:cubicBezTo>
                    <a:pt x="76" y="177"/>
                    <a:pt x="76" y="177"/>
                    <a:pt x="76" y="177"/>
                  </a:cubicBezTo>
                  <a:cubicBezTo>
                    <a:pt x="76" y="178"/>
                    <a:pt x="76" y="178"/>
                    <a:pt x="76" y="178"/>
                  </a:cubicBezTo>
                  <a:cubicBezTo>
                    <a:pt x="77" y="178"/>
                    <a:pt x="81" y="186"/>
                    <a:pt x="87" y="197"/>
                  </a:cubicBezTo>
                  <a:cubicBezTo>
                    <a:pt x="54" y="197"/>
                    <a:pt x="54" y="197"/>
                    <a:pt x="54" y="197"/>
                  </a:cubicBezTo>
                  <a:cubicBezTo>
                    <a:pt x="45" y="206"/>
                    <a:pt x="45" y="206"/>
                    <a:pt x="45" y="206"/>
                  </a:cubicBezTo>
                  <a:cubicBezTo>
                    <a:pt x="45" y="298"/>
                    <a:pt x="45" y="298"/>
                    <a:pt x="45" y="298"/>
                  </a:cubicBezTo>
                  <a:close/>
                  <a:moveTo>
                    <a:pt x="58" y="210"/>
                  </a:moveTo>
                  <a:cubicBezTo>
                    <a:pt x="58" y="297"/>
                    <a:pt x="58" y="297"/>
                    <a:pt x="58" y="297"/>
                  </a:cubicBezTo>
                  <a:cubicBezTo>
                    <a:pt x="198" y="297"/>
                    <a:pt x="198" y="297"/>
                    <a:pt x="198" y="297"/>
                  </a:cubicBezTo>
                  <a:cubicBezTo>
                    <a:pt x="198" y="210"/>
                    <a:pt x="198" y="210"/>
                    <a:pt x="198" y="210"/>
                  </a:cubicBezTo>
                  <a:cubicBezTo>
                    <a:pt x="58" y="210"/>
                    <a:pt x="58" y="210"/>
                    <a:pt x="58" y="210"/>
                  </a:cubicBezTo>
                  <a:close/>
                  <a:moveTo>
                    <a:pt x="82" y="92"/>
                  </a:moveTo>
                  <a:cubicBezTo>
                    <a:pt x="80" y="74"/>
                    <a:pt x="79" y="66"/>
                    <a:pt x="85" y="48"/>
                  </a:cubicBezTo>
                  <a:cubicBezTo>
                    <a:pt x="96" y="56"/>
                    <a:pt x="123" y="52"/>
                    <a:pt x="134" y="47"/>
                  </a:cubicBezTo>
                  <a:cubicBezTo>
                    <a:pt x="140" y="56"/>
                    <a:pt x="151" y="58"/>
                    <a:pt x="161" y="55"/>
                  </a:cubicBezTo>
                  <a:cubicBezTo>
                    <a:pt x="164" y="70"/>
                    <a:pt x="164" y="72"/>
                    <a:pt x="164" y="92"/>
                  </a:cubicBezTo>
                  <a:cubicBezTo>
                    <a:pt x="164" y="92"/>
                    <a:pt x="175" y="82"/>
                    <a:pt x="177" y="74"/>
                  </a:cubicBezTo>
                  <a:cubicBezTo>
                    <a:pt x="179" y="65"/>
                    <a:pt x="175" y="32"/>
                    <a:pt x="171" y="25"/>
                  </a:cubicBezTo>
                  <a:cubicBezTo>
                    <a:pt x="167" y="14"/>
                    <a:pt x="154" y="6"/>
                    <a:pt x="132" y="9"/>
                  </a:cubicBezTo>
                  <a:cubicBezTo>
                    <a:pt x="111" y="0"/>
                    <a:pt x="86" y="9"/>
                    <a:pt x="75" y="21"/>
                  </a:cubicBezTo>
                  <a:cubicBezTo>
                    <a:pt x="71" y="27"/>
                    <a:pt x="65" y="74"/>
                    <a:pt x="70" y="81"/>
                  </a:cubicBezTo>
                  <a:cubicBezTo>
                    <a:pt x="76" y="88"/>
                    <a:pt x="82" y="92"/>
                    <a:pt x="82" y="92"/>
                  </a:cubicBezTo>
                  <a:close/>
                  <a:moveTo>
                    <a:pt x="40" y="311"/>
                  </a:moveTo>
                  <a:cubicBezTo>
                    <a:pt x="215" y="311"/>
                    <a:pt x="215" y="311"/>
                    <a:pt x="215" y="311"/>
                  </a:cubicBezTo>
                  <a:cubicBezTo>
                    <a:pt x="205" y="326"/>
                    <a:pt x="205" y="326"/>
                    <a:pt x="205" y="326"/>
                  </a:cubicBezTo>
                  <a:cubicBezTo>
                    <a:pt x="49" y="326"/>
                    <a:pt x="49" y="326"/>
                    <a:pt x="49" y="326"/>
                  </a:cubicBezTo>
                  <a:cubicBezTo>
                    <a:pt x="40" y="311"/>
                    <a:pt x="40" y="311"/>
                    <a:pt x="40" y="311"/>
                  </a:cubicBezTo>
                  <a:close/>
                  <a:moveTo>
                    <a:pt x="225" y="180"/>
                  </a:moveTo>
                  <a:cubicBezTo>
                    <a:pt x="244" y="253"/>
                    <a:pt x="244" y="253"/>
                    <a:pt x="244" y="253"/>
                  </a:cubicBezTo>
                  <a:cubicBezTo>
                    <a:pt x="251" y="279"/>
                    <a:pt x="248" y="298"/>
                    <a:pt x="218" y="298"/>
                  </a:cubicBezTo>
                  <a:cubicBezTo>
                    <a:pt x="211" y="298"/>
                    <a:pt x="211" y="298"/>
                    <a:pt x="211" y="298"/>
                  </a:cubicBezTo>
                  <a:cubicBezTo>
                    <a:pt x="211" y="206"/>
                    <a:pt x="211" y="206"/>
                    <a:pt x="211" y="206"/>
                  </a:cubicBezTo>
                  <a:cubicBezTo>
                    <a:pt x="201" y="197"/>
                    <a:pt x="201" y="197"/>
                    <a:pt x="201" y="197"/>
                  </a:cubicBezTo>
                  <a:cubicBezTo>
                    <a:pt x="167" y="197"/>
                    <a:pt x="167" y="197"/>
                    <a:pt x="167" y="197"/>
                  </a:cubicBezTo>
                  <a:cubicBezTo>
                    <a:pt x="172" y="186"/>
                    <a:pt x="177" y="178"/>
                    <a:pt x="177" y="178"/>
                  </a:cubicBezTo>
                  <a:cubicBezTo>
                    <a:pt x="177" y="177"/>
                    <a:pt x="177" y="177"/>
                    <a:pt x="177" y="177"/>
                  </a:cubicBezTo>
                  <a:cubicBezTo>
                    <a:pt x="170" y="170"/>
                    <a:pt x="170" y="170"/>
                    <a:pt x="170" y="170"/>
                  </a:cubicBezTo>
                  <a:cubicBezTo>
                    <a:pt x="179" y="171"/>
                    <a:pt x="179" y="171"/>
                    <a:pt x="179" y="171"/>
                  </a:cubicBezTo>
                  <a:cubicBezTo>
                    <a:pt x="177" y="142"/>
                    <a:pt x="177" y="142"/>
                    <a:pt x="177" y="142"/>
                  </a:cubicBezTo>
                  <a:cubicBezTo>
                    <a:pt x="208" y="149"/>
                    <a:pt x="208" y="149"/>
                    <a:pt x="208" y="149"/>
                  </a:cubicBezTo>
                  <a:cubicBezTo>
                    <a:pt x="210" y="150"/>
                    <a:pt x="210" y="150"/>
                    <a:pt x="210" y="150"/>
                  </a:cubicBezTo>
                  <a:cubicBezTo>
                    <a:pt x="211" y="152"/>
                    <a:pt x="211" y="152"/>
                    <a:pt x="211" y="152"/>
                  </a:cubicBezTo>
                  <a:cubicBezTo>
                    <a:pt x="218" y="160"/>
                    <a:pt x="222" y="170"/>
                    <a:pt x="224" y="180"/>
                  </a:cubicBezTo>
                  <a:cubicBezTo>
                    <a:pt x="225" y="180"/>
                    <a:pt x="225" y="180"/>
                    <a:pt x="225" y="180"/>
                  </a:cubicBezTo>
                  <a:close/>
                  <a:moveTo>
                    <a:pt x="162" y="197"/>
                  </a:moveTo>
                  <a:cubicBezTo>
                    <a:pt x="167" y="188"/>
                    <a:pt x="171" y="181"/>
                    <a:pt x="172" y="178"/>
                  </a:cubicBezTo>
                  <a:cubicBezTo>
                    <a:pt x="163" y="168"/>
                    <a:pt x="163" y="168"/>
                    <a:pt x="163" y="168"/>
                  </a:cubicBezTo>
                  <a:cubicBezTo>
                    <a:pt x="164" y="165"/>
                    <a:pt x="164" y="165"/>
                    <a:pt x="164" y="165"/>
                  </a:cubicBezTo>
                  <a:cubicBezTo>
                    <a:pt x="175" y="166"/>
                    <a:pt x="175" y="166"/>
                    <a:pt x="175" y="166"/>
                  </a:cubicBezTo>
                  <a:cubicBezTo>
                    <a:pt x="174" y="141"/>
                    <a:pt x="174" y="141"/>
                    <a:pt x="174" y="141"/>
                  </a:cubicBezTo>
                  <a:cubicBezTo>
                    <a:pt x="164" y="138"/>
                    <a:pt x="164" y="138"/>
                    <a:pt x="164" y="138"/>
                  </a:cubicBezTo>
                  <a:cubicBezTo>
                    <a:pt x="155" y="145"/>
                    <a:pt x="155" y="145"/>
                    <a:pt x="155" y="145"/>
                  </a:cubicBezTo>
                  <a:cubicBezTo>
                    <a:pt x="133" y="197"/>
                    <a:pt x="133" y="197"/>
                    <a:pt x="133" y="197"/>
                  </a:cubicBezTo>
                  <a:cubicBezTo>
                    <a:pt x="162" y="197"/>
                    <a:pt x="162" y="197"/>
                    <a:pt x="162" y="197"/>
                  </a:cubicBezTo>
                  <a:close/>
                  <a:moveTo>
                    <a:pt x="79" y="141"/>
                  </a:moveTo>
                  <a:cubicBezTo>
                    <a:pt x="78" y="166"/>
                    <a:pt x="78" y="166"/>
                    <a:pt x="78" y="166"/>
                  </a:cubicBezTo>
                  <a:cubicBezTo>
                    <a:pt x="89" y="165"/>
                    <a:pt x="89" y="165"/>
                    <a:pt x="89" y="165"/>
                  </a:cubicBezTo>
                  <a:cubicBezTo>
                    <a:pt x="90" y="168"/>
                    <a:pt x="90" y="168"/>
                    <a:pt x="90" y="168"/>
                  </a:cubicBezTo>
                  <a:cubicBezTo>
                    <a:pt x="81" y="178"/>
                    <a:pt x="81" y="178"/>
                    <a:pt x="81" y="178"/>
                  </a:cubicBezTo>
                  <a:cubicBezTo>
                    <a:pt x="82" y="181"/>
                    <a:pt x="86" y="188"/>
                    <a:pt x="91" y="197"/>
                  </a:cubicBezTo>
                  <a:cubicBezTo>
                    <a:pt x="121" y="197"/>
                    <a:pt x="121" y="197"/>
                    <a:pt x="121" y="197"/>
                  </a:cubicBezTo>
                  <a:cubicBezTo>
                    <a:pt x="96" y="145"/>
                    <a:pt x="96" y="145"/>
                    <a:pt x="96" y="145"/>
                  </a:cubicBezTo>
                  <a:cubicBezTo>
                    <a:pt x="88" y="138"/>
                    <a:pt x="88" y="138"/>
                    <a:pt x="88" y="138"/>
                  </a:cubicBezTo>
                  <a:lnTo>
                    <a:pt x="79" y="1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13" name="组合 13"/>
          <p:cNvGrpSpPr/>
          <p:nvPr/>
        </p:nvGrpSpPr>
        <p:grpSpPr bwMode="auto">
          <a:xfrm>
            <a:off x="4815190" y="1451260"/>
            <a:ext cx="1129629" cy="1591433"/>
            <a:chOff x="0" y="0"/>
            <a:chExt cx="1147515" cy="1624019"/>
          </a:xfrm>
        </p:grpSpPr>
        <p:grpSp>
          <p:nvGrpSpPr>
            <p:cNvPr id="14" name="组合 16"/>
            <p:cNvGrpSpPr/>
            <p:nvPr/>
          </p:nvGrpSpPr>
          <p:grpSpPr bwMode="auto">
            <a:xfrm rot="5400000">
              <a:off x="-238252" y="238252"/>
              <a:ext cx="1624019" cy="1147515"/>
              <a:chOff x="0" y="0"/>
              <a:chExt cx="2070437" cy="1462949"/>
            </a:xfrm>
          </p:grpSpPr>
          <p:sp>
            <p:nvSpPr>
              <p:cNvPr id="16" name="等腰三角形 6"/>
              <p:cNvSpPr/>
              <p:nvPr/>
            </p:nvSpPr>
            <p:spPr bwMode="auto">
              <a:xfrm>
                <a:off x="10119" y="898409"/>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262626"/>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083473"/>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15" name="Freeform 11"/>
            <p:cNvSpPr>
              <a:spLocks noEditPoints="true"/>
            </p:cNvSpPr>
            <p:nvPr/>
          </p:nvSpPr>
          <p:spPr bwMode="auto">
            <a:xfrm>
              <a:off x="511104" y="1045227"/>
              <a:ext cx="350967" cy="288563"/>
            </a:xfrm>
            <a:custGeom>
              <a:avLst/>
              <a:gdLst>
                <a:gd name="T0" fmla="*/ 97875 w 355"/>
                <a:gd name="T1" fmla="*/ 169975 h 292"/>
                <a:gd name="T2" fmla="*/ 57341 w 355"/>
                <a:gd name="T3" fmla="*/ 188752 h 292"/>
                <a:gd name="T4" fmla="*/ 0 w 355"/>
                <a:gd name="T5" fmla="*/ 153176 h 292"/>
                <a:gd name="T6" fmla="*/ 55364 w 355"/>
                <a:gd name="T7" fmla="*/ 75105 h 292"/>
                <a:gd name="T8" fmla="*/ 64262 w 355"/>
                <a:gd name="T9" fmla="*/ 75105 h 292"/>
                <a:gd name="T10" fmla="*/ 98864 w 355"/>
                <a:gd name="T11" fmla="*/ 72141 h 292"/>
                <a:gd name="T12" fmla="*/ 132478 w 355"/>
                <a:gd name="T13" fmla="*/ 79058 h 292"/>
                <a:gd name="T14" fmla="*/ 317353 w 355"/>
                <a:gd name="T15" fmla="*/ 79058 h 292"/>
                <a:gd name="T16" fmla="*/ 132478 w 355"/>
                <a:gd name="T17" fmla="*/ 130446 h 292"/>
                <a:gd name="T18" fmla="*/ 326251 w 355"/>
                <a:gd name="T19" fmla="*/ 211481 h 292"/>
                <a:gd name="T20" fmla="*/ 350967 w 355"/>
                <a:gd name="T21" fmla="*/ 79058 h 292"/>
                <a:gd name="T22" fmla="*/ 231342 w 355"/>
                <a:gd name="T23" fmla="*/ 160093 h 292"/>
                <a:gd name="T24" fmla="*/ 237273 w 355"/>
                <a:gd name="T25" fmla="*/ 177881 h 292"/>
                <a:gd name="T26" fmla="*/ 223433 w 355"/>
                <a:gd name="T27" fmla="*/ 93882 h 292"/>
                <a:gd name="T28" fmla="*/ 220467 w 355"/>
                <a:gd name="T29" fmla="*/ 112658 h 292"/>
                <a:gd name="T30" fmla="*/ 192785 w 355"/>
                <a:gd name="T31" fmla="*/ 128470 h 292"/>
                <a:gd name="T32" fmla="*/ 174001 w 355"/>
                <a:gd name="T33" fmla="*/ 140329 h 292"/>
                <a:gd name="T34" fmla="*/ 179932 w 355"/>
                <a:gd name="T35" fmla="*/ 163058 h 292"/>
                <a:gd name="T36" fmla="*/ 229364 w 355"/>
                <a:gd name="T37" fmla="*/ 154164 h 292"/>
                <a:gd name="T38" fmla="*/ 251114 w 355"/>
                <a:gd name="T39" fmla="*/ 108705 h 292"/>
                <a:gd name="T40" fmla="*/ 176966 w 355"/>
                <a:gd name="T41" fmla="*/ 169975 h 292"/>
                <a:gd name="T42" fmla="*/ 165103 w 355"/>
                <a:gd name="T43" fmla="*/ 177881 h 292"/>
                <a:gd name="T44" fmla="*/ 171035 w 355"/>
                <a:gd name="T45" fmla="*/ 177881 h 292"/>
                <a:gd name="T46" fmla="*/ 192785 w 355"/>
                <a:gd name="T47" fmla="*/ 168987 h 292"/>
                <a:gd name="T48" fmla="*/ 197728 w 355"/>
                <a:gd name="T49" fmla="*/ 177881 h 292"/>
                <a:gd name="T50" fmla="*/ 204648 w 355"/>
                <a:gd name="T51" fmla="*/ 177881 h 292"/>
                <a:gd name="T52" fmla="*/ 215523 w 355"/>
                <a:gd name="T53" fmla="*/ 163058 h 292"/>
                <a:gd name="T54" fmla="*/ 220467 w 355"/>
                <a:gd name="T55" fmla="*/ 165034 h 292"/>
                <a:gd name="T56" fmla="*/ 281762 w 355"/>
                <a:gd name="T57" fmla="*/ 121552 h 292"/>
                <a:gd name="T58" fmla="*/ 309444 w 355"/>
                <a:gd name="T59" fmla="*/ 160093 h 292"/>
                <a:gd name="T60" fmla="*/ 281762 w 355"/>
                <a:gd name="T61" fmla="*/ 178870 h 292"/>
                <a:gd name="T62" fmla="*/ 253092 w 355"/>
                <a:gd name="T63" fmla="*/ 146258 h 292"/>
                <a:gd name="T64" fmla="*/ 276819 w 355"/>
                <a:gd name="T65" fmla="*/ 124517 h 292"/>
                <a:gd name="T66" fmla="*/ 280774 w 355"/>
                <a:gd name="T67" fmla="*/ 121552 h 292"/>
                <a:gd name="T68" fmla="*/ 302524 w 355"/>
                <a:gd name="T69" fmla="*/ 160093 h 292"/>
                <a:gd name="T70" fmla="*/ 281762 w 355"/>
                <a:gd name="T71" fmla="*/ 173928 h 292"/>
                <a:gd name="T72" fmla="*/ 290660 w 355"/>
                <a:gd name="T73" fmla="*/ 128470 h 292"/>
                <a:gd name="T74" fmla="*/ 297580 w 355"/>
                <a:gd name="T75" fmla="*/ 132423 h 292"/>
                <a:gd name="T76" fmla="*/ 270887 w 355"/>
                <a:gd name="T77" fmla="*/ 170964 h 292"/>
                <a:gd name="T78" fmla="*/ 270887 w 355"/>
                <a:gd name="T79" fmla="*/ 170964 h 292"/>
                <a:gd name="T80" fmla="*/ 305490 w 355"/>
                <a:gd name="T81" fmla="*/ 150211 h 292"/>
                <a:gd name="T82" fmla="*/ 261989 w 355"/>
                <a:gd name="T83" fmla="*/ 163058 h 292"/>
                <a:gd name="T84" fmla="*/ 261001 w 355"/>
                <a:gd name="T85" fmla="*/ 161081 h 292"/>
                <a:gd name="T86" fmla="*/ 261001 w 355"/>
                <a:gd name="T87" fmla="*/ 161081 h 292"/>
                <a:gd name="T88" fmla="*/ 303512 w 355"/>
                <a:gd name="T89" fmla="*/ 141317 h 292"/>
                <a:gd name="T90" fmla="*/ 259024 w 355"/>
                <a:gd name="T91" fmla="*/ 155152 h 292"/>
                <a:gd name="T92" fmla="*/ 284728 w 355"/>
                <a:gd name="T93" fmla="*/ 147246 h 292"/>
                <a:gd name="T94" fmla="*/ 284728 w 355"/>
                <a:gd name="T95" fmla="*/ 147246 h 292"/>
                <a:gd name="T96" fmla="*/ 263967 w 355"/>
                <a:gd name="T97" fmla="*/ 150211 h 292"/>
                <a:gd name="T98" fmla="*/ 299558 w 355"/>
                <a:gd name="T99" fmla="*/ 134399 h 292"/>
                <a:gd name="T100" fmla="*/ 282751 w 355"/>
                <a:gd name="T101" fmla="*/ 126493 h 292"/>
                <a:gd name="T102" fmla="*/ 255069 w 355"/>
                <a:gd name="T103" fmla="*/ 121552 h 292"/>
                <a:gd name="T104" fmla="*/ 274842 w 355"/>
                <a:gd name="T105" fmla="*/ 138352 h 292"/>
                <a:gd name="T106" fmla="*/ 248148 w 355"/>
                <a:gd name="T107" fmla="*/ 135387 h 292"/>
                <a:gd name="T108" fmla="*/ 254080 w 355"/>
                <a:gd name="T109" fmla="*/ 133411 h 292"/>
                <a:gd name="T110" fmla="*/ 278796 w 355"/>
                <a:gd name="T111" fmla="*/ 281645 h 292"/>
                <a:gd name="T112" fmla="*/ 207614 w 355"/>
                <a:gd name="T113" fmla="*/ 250022 h 292"/>
                <a:gd name="T114" fmla="*/ 224421 w 355"/>
                <a:gd name="T115" fmla="*/ 223340 h 292"/>
                <a:gd name="T116" fmla="*/ 224421 w 355"/>
                <a:gd name="T117" fmla="*/ 223340 h 292"/>
                <a:gd name="T118" fmla="*/ 77114 w 355"/>
                <a:gd name="T119" fmla="*/ 44470 h 2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5" h="292">
                  <a:moveTo>
                    <a:pt x="165" y="123"/>
                  </a:moveTo>
                  <a:cubicBezTo>
                    <a:pt x="159" y="133"/>
                    <a:pt x="159" y="133"/>
                    <a:pt x="159" y="133"/>
                  </a:cubicBezTo>
                  <a:cubicBezTo>
                    <a:pt x="105" y="116"/>
                    <a:pt x="105" y="116"/>
                    <a:pt x="105" y="116"/>
                  </a:cubicBezTo>
                  <a:cubicBezTo>
                    <a:pt x="99" y="172"/>
                    <a:pt x="99" y="172"/>
                    <a:pt x="99" y="172"/>
                  </a:cubicBezTo>
                  <a:cubicBezTo>
                    <a:pt x="101" y="212"/>
                    <a:pt x="97" y="252"/>
                    <a:pt x="99" y="292"/>
                  </a:cubicBezTo>
                  <a:cubicBezTo>
                    <a:pt x="88" y="292"/>
                    <a:pt x="84" y="292"/>
                    <a:pt x="73" y="292"/>
                  </a:cubicBezTo>
                  <a:cubicBezTo>
                    <a:pt x="71" y="258"/>
                    <a:pt x="67" y="224"/>
                    <a:pt x="65" y="191"/>
                  </a:cubicBezTo>
                  <a:cubicBezTo>
                    <a:pt x="60" y="191"/>
                    <a:pt x="63" y="191"/>
                    <a:pt x="58" y="191"/>
                  </a:cubicBezTo>
                  <a:cubicBezTo>
                    <a:pt x="56" y="224"/>
                    <a:pt x="49" y="258"/>
                    <a:pt x="48" y="292"/>
                  </a:cubicBezTo>
                  <a:cubicBezTo>
                    <a:pt x="37" y="292"/>
                    <a:pt x="32" y="292"/>
                    <a:pt x="21" y="292"/>
                  </a:cubicBezTo>
                  <a:cubicBezTo>
                    <a:pt x="24" y="252"/>
                    <a:pt x="20" y="212"/>
                    <a:pt x="22" y="172"/>
                  </a:cubicBezTo>
                  <a:cubicBezTo>
                    <a:pt x="15" y="167"/>
                    <a:pt x="7" y="161"/>
                    <a:pt x="0" y="155"/>
                  </a:cubicBezTo>
                  <a:cubicBezTo>
                    <a:pt x="3" y="127"/>
                    <a:pt x="7" y="99"/>
                    <a:pt x="17" y="73"/>
                  </a:cubicBezTo>
                  <a:cubicBezTo>
                    <a:pt x="23" y="73"/>
                    <a:pt x="29" y="73"/>
                    <a:pt x="35" y="73"/>
                  </a:cubicBezTo>
                  <a:cubicBezTo>
                    <a:pt x="52" y="101"/>
                    <a:pt x="52" y="101"/>
                    <a:pt x="52" y="101"/>
                  </a:cubicBezTo>
                  <a:cubicBezTo>
                    <a:pt x="56" y="76"/>
                    <a:pt x="56" y="76"/>
                    <a:pt x="56" y="76"/>
                  </a:cubicBezTo>
                  <a:cubicBezTo>
                    <a:pt x="55" y="76"/>
                    <a:pt x="55" y="76"/>
                    <a:pt x="55" y="76"/>
                  </a:cubicBezTo>
                  <a:cubicBezTo>
                    <a:pt x="55" y="69"/>
                    <a:pt x="55" y="69"/>
                    <a:pt x="55" y="69"/>
                  </a:cubicBezTo>
                  <a:cubicBezTo>
                    <a:pt x="65" y="69"/>
                    <a:pt x="65" y="69"/>
                    <a:pt x="65" y="69"/>
                  </a:cubicBezTo>
                  <a:cubicBezTo>
                    <a:pt x="65" y="76"/>
                    <a:pt x="65" y="76"/>
                    <a:pt x="65" y="76"/>
                  </a:cubicBezTo>
                  <a:cubicBezTo>
                    <a:pt x="64" y="76"/>
                    <a:pt x="64" y="76"/>
                    <a:pt x="64" y="76"/>
                  </a:cubicBezTo>
                  <a:cubicBezTo>
                    <a:pt x="70" y="101"/>
                    <a:pt x="70" y="101"/>
                    <a:pt x="70" y="101"/>
                  </a:cubicBezTo>
                  <a:cubicBezTo>
                    <a:pt x="85" y="73"/>
                    <a:pt x="85" y="73"/>
                    <a:pt x="85" y="73"/>
                  </a:cubicBezTo>
                  <a:cubicBezTo>
                    <a:pt x="90" y="73"/>
                    <a:pt x="95" y="73"/>
                    <a:pt x="100" y="73"/>
                  </a:cubicBezTo>
                  <a:cubicBezTo>
                    <a:pt x="126" y="90"/>
                    <a:pt x="135" y="92"/>
                    <a:pt x="165" y="123"/>
                  </a:cubicBezTo>
                  <a:close/>
                  <a:moveTo>
                    <a:pt x="120" y="46"/>
                  </a:moveTo>
                  <a:cubicBezTo>
                    <a:pt x="120" y="80"/>
                    <a:pt x="120" y="80"/>
                    <a:pt x="120" y="80"/>
                  </a:cubicBezTo>
                  <a:cubicBezTo>
                    <a:pt x="134" y="80"/>
                    <a:pt x="134" y="80"/>
                    <a:pt x="134" y="80"/>
                  </a:cubicBezTo>
                  <a:cubicBezTo>
                    <a:pt x="134" y="87"/>
                    <a:pt x="134" y="87"/>
                    <a:pt x="134" y="87"/>
                  </a:cubicBezTo>
                  <a:cubicBezTo>
                    <a:pt x="151" y="100"/>
                    <a:pt x="151" y="100"/>
                    <a:pt x="151" y="100"/>
                  </a:cubicBezTo>
                  <a:cubicBezTo>
                    <a:pt x="151" y="80"/>
                    <a:pt x="151" y="80"/>
                    <a:pt x="151" y="80"/>
                  </a:cubicBezTo>
                  <a:cubicBezTo>
                    <a:pt x="321" y="80"/>
                    <a:pt x="321" y="80"/>
                    <a:pt x="321" y="80"/>
                  </a:cubicBezTo>
                  <a:cubicBezTo>
                    <a:pt x="321" y="196"/>
                    <a:pt x="321" y="196"/>
                    <a:pt x="321" y="196"/>
                  </a:cubicBezTo>
                  <a:cubicBezTo>
                    <a:pt x="151" y="196"/>
                    <a:pt x="151" y="196"/>
                    <a:pt x="151" y="196"/>
                  </a:cubicBezTo>
                  <a:cubicBezTo>
                    <a:pt x="151" y="137"/>
                    <a:pt x="151" y="137"/>
                    <a:pt x="151" y="137"/>
                  </a:cubicBezTo>
                  <a:cubicBezTo>
                    <a:pt x="134" y="132"/>
                    <a:pt x="134" y="132"/>
                    <a:pt x="134" y="132"/>
                  </a:cubicBezTo>
                  <a:cubicBezTo>
                    <a:pt x="134" y="205"/>
                    <a:pt x="134" y="205"/>
                    <a:pt x="134" y="205"/>
                  </a:cubicBezTo>
                  <a:cubicBezTo>
                    <a:pt x="134" y="214"/>
                    <a:pt x="134" y="214"/>
                    <a:pt x="134" y="214"/>
                  </a:cubicBezTo>
                  <a:cubicBezTo>
                    <a:pt x="142" y="214"/>
                    <a:pt x="142" y="214"/>
                    <a:pt x="142" y="214"/>
                  </a:cubicBezTo>
                  <a:cubicBezTo>
                    <a:pt x="330" y="214"/>
                    <a:pt x="330" y="214"/>
                    <a:pt x="330" y="214"/>
                  </a:cubicBezTo>
                  <a:cubicBezTo>
                    <a:pt x="338" y="214"/>
                    <a:pt x="338" y="214"/>
                    <a:pt x="338" y="214"/>
                  </a:cubicBezTo>
                  <a:cubicBezTo>
                    <a:pt x="338" y="205"/>
                    <a:pt x="338" y="205"/>
                    <a:pt x="338" y="205"/>
                  </a:cubicBezTo>
                  <a:cubicBezTo>
                    <a:pt x="338" y="80"/>
                    <a:pt x="338" y="80"/>
                    <a:pt x="338" y="80"/>
                  </a:cubicBezTo>
                  <a:cubicBezTo>
                    <a:pt x="355" y="80"/>
                    <a:pt x="355" y="80"/>
                    <a:pt x="355" y="80"/>
                  </a:cubicBezTo>
                  <a:cubicBezTo>
                    <a:pt x="355" y="46"/>
                    <a:pt x="355" y="46"/>
                    <a:pt x="355" y="46"/>
                  </a:cubicBezTo>
                  <a:cubicBezTo>
                    <a:pt x="120" y="46"/>
                    <a:pt x="120" y="46"/>
                    <a:pt x="120" y="46"/>
                  </a:cubicBezTo>
                  <a:close/>
                  <a:moveTo>
                    <a:pt x="234" y="180"/>
                  </a:moveTo>
                  <a:cubicBezTo>
                    <a:pt x="234" y="162"/>
                    <a:pt x="234" y="162"/>
                    <a:pt x="234" y="162"/>
                  </a:cubicBezTo>
                  <a:cubicBezTo>
                    <a:pt x="236" y="161"/>
                    <a:pt x="236" y="161"/>
                    <a:pt x="236" y="161"/>
                  </a:cubicBezTo>
                  <a:cubicBezTo>
                    <a:pt x="238" y="137"/>
                    <a:pt x="238" y="137"/>
                    <a:pt x="238" y="137"/>
                  </a:cubicBezTo>
                  <a:cubicBezTo>
                    <a:pt x="240" y="136"/>
                    <a:pt x="240" y="136"/>
                    <a:pt x="240" y="136"/>
                  </a:cubicBezTo>
                  <a:cubicBezTo>
                    <a:pt x="240" y="180"/>
                    <a:pt x="240" y="180"/>
                    <a:pt x="240" y="180"/>
                  </a:cubicBezTo>
                  <a:cubicBezTo>
                    <a:pt x="234" y="180"/>
                    <a:pt x="234" y="180"/>
                    <a:pt x="234" y="180"/>
                  </a:cubicBezTo>
                  <a:close/>
                  <a:moveTo>
                    <a:pt x="263" y="94"/>
                  </a:moveTo>
                  <a:cubicBezTo>
                    <a:pt x="244" y="94"/>
                    <a:pt x="244" y="94"/>
                    <a:pt x="244" y="94"/>
                  </a:cubicBezTo>
                  <a:cubicBezTo>
                    <a:pt x="226" y="95"/>
                    <a:pt x="226" y="95"/>
                    <a:pt x="226" y="95"/>
                  </a:cubicBezTo>
                  <a:cubicBezTo>
                    <a:pt x="232" y="105"/>
                    <a:pt x="232" y="105"/>
                    <a:pt x="232" y="105"/>
                  </a:cubicBezTo>
                  <a:cubicBezTo>
                    <a:pt x="225" y="110"/>
                    <a:pt x="225" y="110"/>
                    <a:pt x="225" y="110"/>
                  </a:cubicBezTo>
                  <a:cubicBezTo>
                    <a:pt x="223" y="111"/>
                    <a:pt x="223" y="111"/>
                    <a:pt x="223" y="111"/>
                  </a:cubicBezTo>
                  <a:cubicBezTo>
                    <a:pt x="223" y="114"/>
                    <a:pt x="223" y="114"/>
                    <a:pt x="223" y="114"/>
                  </a:cubicBezTo>
                  <a:cubicBezTo>
                    <a:pt x="221" y="143"/>
                    <a:pt x="221" y="143"/>
                    <a:pt x="221" y="143"/>
                  </a:cubicBezTo>
                  <a:cubicBezTo>
                    <a:pt x="205" y="128"/>
                    <a:pt x="205" y="128"/>
                    <a:pt x="205" y="128"/>
                  </a:cubicBezTo>
                  <a:cubicBezTo>
                    <a:pt x="199" y="122"/>
                    <a:pt x="199" y="122"/>
                    <a:pt x="199" y="122"/>
                  </a:cubicBezTo>
                  <a:cubicBezTo>
                    <a:pt x="195" y="130"/>
                    <a:pt x="195" y="130"/>
                    <a:pt x="195" y="130"/>
                  </a:cubicBezTo>
                  <a:cubicBezTo>
                    <a:pt x="186" y="149"/>
                    <a:pt x="186" y="149"/>
                    <a:pt x="186" y="149"/>
                  </a:cubicBezTo>
                  <a:cubicBezTo>
                    <a:pt x="183" y="145"/>
                    <a:pt x="183" y="145"/>
                    <a:pt x="183" y="145"/>
                  </a:cubicBezTo>
                  <a:cubicBezTo>
                    <a:pt x="180" y="141"/>
                    <a:pt x="180" y="141"/>
                    <a:pt x="180" y="141"/>
                  </a:cubicBezTo>
                  <a:cubicBezTo>
                    <a:pt x="176" y="142"/>
                    <a:pt x="176" y="142"/>
                    <a:pt x="176" y="142"/>
                  </a:cubicBezTo>
                  <a:cubicBezTo>
                    <a:pt x="157" y="148"/>
                    <a:pt x="157" y="148"/>
                    <a:pt x="157" y="148"/>
                  </a:cubicBezTo>
                  <a:cubicBezTo>
                    <a:pt x="160" y="159"/>
                    <a:pt x="160" y="159"/>
                    <a:pt x="160" y="159"/>
                  </a:cubicBezTo>
                  <a:cubicBezTo>
                    <a:pt x="175" y="155"/>
                    <a:pt x="175" y="155"/>
                    <a:pt x="175" y="155"/>
                  </a:cubicBezTo>
                  <a:cubicBezTo>
                    <a:pt x="182" y="165"/>
                    <a:pt x="182" y="165"/>
                    <a:pt x="182" y="165"/>
                  </a:cubicBezTo>
                  <a:cubicBezTo>
                    <a:pt x="192" y="164"/>
                    <a:pt x="192" y="164"/>
                    <a:pt x="192" y="164"/>
                  </a:cubicBezTo>
                  <a:cubicBezTo>
                    <a:pt x="203" y="142"/>
                    <a:pt x="203" y="142"/>
                    <a:pt x="203" y="142"/>
                  </a:cubicBezTo>
                  <a:cubicBezTo>
                    <a:pt x="222" y="160"/>
                    <a:pt x="222" y="160"/>
                    <a:pt x="222" y="160"/>
                  </a:cubicBezTo>
                  <a:cubicBezTo>
                    <a:pt x="232" y="156"/>
                    <a:pt x="232" y="156"/>
                    <a:pt x="232" y="156"/>
                  </a:cubicBezTo>
                  <a:cubicBezTo>
                    <a:pt x="234" y="118"/>
                    <a:pt x="234" y="118"/>
                    <a:pt x="234" y="118"/>
                  </a:cubicBezTo>
                  <a:cubicBezTo>
                    <a:pt x="239" y="115"/>
                    <a:pt x="239" y="115"/>
                    <a:pt x="239" y="115"/>
                  </a:cubicBezTo>
                  <a:cubicBezTo>
                    <a:pt x="246" y="126"/>
                    <a:pt x="246" y="126"/>
                    <a:pt x="246" y="126"/>
                  </a:cubicBezTo>
                  <a:cubicBezTo>
                    <a:pt x="254" y="110"/>
                    <a:pt x="254" y="110"/>
                    <a:pt x="254" y="110"/>
                  </a:cubicBezTo>
                  <a:cubicBezTo>
                    <a:pt x="263" y="94"/>
                    <a:pt x="263" y="94"/>
                    <a:pt x="263" y="94"/>
                  </a:cubicBezTo>
                  <a:close/>
                  <a:moveTo>
                    <a:pt x="178" y="180"/>
                  </a:moveTo>
                  <a:cubicBezTo>
                    <a:pt x="178" y="171"/>
                    <a:pt x="178" y="171"/>
                    <a:pt x="178" y="171"/>
                  </a:cubicBezTo>
                  <a:cubicBezTo>
                    <a:pt x="179" y="172"/>
                    <a:pt x="179" y="172"/>
                    <a:pt x="179" y="172"/>
                  </a:cubicBezTo>
                  <a:cubicBezTo>
                    <a:pt x="184" y="172"/>
                    <a:pt x="184" y="172"/>
                    <a:pt x="184" y="172"/>
                  </a:cubicBezTo>
                  <a:cubicBezTo>
                    <a:pt x="184" y="180"/>
                    <a:pt x="184" y="180"/>
                    <a:pt x="184" y="180"/>
                  </a:cubicBezTo>
                  <a:cubicBezTo>
                    <a:pt x="182" y="180"/>
                    <a:pt x="180" y="180"/>
                    <a:pt x="178" y="180"/>
                  </a:cubicBezTo>
                  <a:close/>
                  <a:moveTo>
                    <a:pt x="167" y="180"/>
                  </a:moveTo>
                  <a:cubicBezTo>
                    <a:pt x="167" y="165"/>
                    <a:pt x="167" y="165"/>
                    <a:pt x="167" y="165"/>
                  </a:cubicBezTo>
                  <a:cubicBezTo>
                    <a:pt x="173" y="163"/>
                    <a:pt x="173" y="163"/>
                    <a:pt x="173" y="163"/>
                  </a:cubicBezTo>
                  <a:cubicBezTo>
                    <a:pt x="173" y="163"/>
                    <a:pt x="173" y="163"/>
                    <a:pt x="173" y="163"/>
                  </a:cubicBezTo>
                  <a:cubicBezTo>
                    <a:pt x="173" y="180"/>
                    <a:pt x="173" y="180"/>
                    <a:pt x="173" y="180"/>
                  </a:cubicBezTo>
                  <a:cubicBezTo>
                    <a:pt x="167" y="180"/>
                    <a:pt x="167" y="180"/>
                    <a:pt x="167" y="180"/>
                  </a:cubicBezTo>
                  <a:close/>
                  <a:moveTo>
                    <a:pt x="189" y="180"/>
                  </a:moveTo>
                  <a:cubicBezTo>
                    <a:pt x="189" y="172"/>
                    <a:pt x="189" y="172"/>
                    <a:pt x="189" y="172"/>
                  </a:cubicBezTo>
                  <a:cubicBezTo>
                    <a:pt x="195" y="171"/>
                    <a:pt x="195" y="171"/>
                    <a:pt x="195" y="171"/>
                  </a:cubicBezTo>
                  <a:cubicBezTo>
                    <a:pt x="196" y="171"/>
                    <a:pt x="196" y="171"/>
                    <a:pt x="196" y="171"/>
                  </a:cubicBezTo>
                  <a:cubicBezTo>
                    <a:pt x="196" y="180"/>
                    <a:pt x="196" y="180"/>
                    <a:pt x="196" y="180"/>
                  </a:cubicBezTo>
                  <a:cubicBezTo>
                    <a:pt x="193" y="180"/>
                    <a:pt x="191" y="180"/>
                    <a:pt x="189" y="180"/>
                  </a:cubicBezTo>
                  <a:close/>
                  <a:moveTo>
                    <a:pt x="200" y="180"/>
                  </a:moveTo>
                  <a:cubicBezTo>
                    <a:pt x="200" y="160"/>
                    <a:pt x="200" y="160"/>
                    <a:pt x="200" y="160"/>
                  </a:cubicBezTo>
                  <a:cubicBezTo>
                    <a:pt x="204" y="152"/>
                    <a:pt x="204" y="152"/>
                    <a:pt x="204" y="152"/>
                  </a:cubicBezTo>
                  <a:cubicBezTo>
                    <a:pt x="207" y="155"/>
                    <a:pt x="207" y="155"/>
                    <a:pt x="207" y="155"/>
                  </a:cubicBezTo>
                  <a:cubicBezTo>
                    <a:pt x="207" y="180"/>
                    <a:pt x="207" y="180"/>
                    <a:pt x="207" y="180"/>
                  </a:cubicBezTo>
                  <a:cubicBezTo>
                    <a:pt x="205" y="180"/>
                    <a:pt x="203" y="180"/>
                    <a:pt x="200" y="180"/>
                  </a:cubicBezTo>
                  <a:close/>
                  <a:moveTo>
                    <a:pt x="212" y="180"/>
                  </a:moveTo>
                  <a:cubicBezTo>
                    <a:pt x="212" y="159"/>
                    <a:pt x="212" y="159"/>
                    <a:pt x="212" y="159"/>
                  </a:cubicBezTo>
                  <a:cubicBezTo>
                    <a:pt x="218" y="165"/>
                    <a:pt x="218" y="165"/>
                    <a:pt x="218" y="165"/>
                  </a:cubicBezTo>
                  <a:cubicBezTo>
                    <a:pt x="218" y="180"/>
                    <a:pt x="218" y="180"/>
                    <a:pt x="218" y="180"/>
                  </a:cubicBezTo>
                  <a:cubicBezTo>
                    <a:pt x="216" y="180"/>
                    <a:pt x="214" y="180"/>
                    <a:pt x="212" y="180"/>
                  </a:cubicBezTo>
                  <a:close/>
                  <a:moveTo>
                    <a:pt x="223" y="180"/>
                  </a:moveTo>
                  <a:cubicBezTo>
                    <a:pt x="223" y="167"/>
                    <a:pt x="223" y="167"/>
                    <a:pt x="223" y="167"/>
                  </a:cubicBezTo>
                  <a:cubicBezTo>
                    <a:pt x="229" y="164"/>
                    <a:pt x="229" y="164"/>
                    <a:pt x="229" y="164"/>
                  </a:cubicBezTo>
                  <a:cubicBezTo>
                    <a:pt x="229" y="180"/>
                    <a:pt x="229" y="180"/>
                    <a:pt x="229" y="180"/>
                  </a:cubicBezTo>
                  <a:cubicBezTo>
                    <a:pt x="227" y="180"/>
                    <a:pt x="225" y="180"/>
                    <a:pt x="223" y="180"/>
                  </a:cubicBezTo>
                  <a:close/>
                  <a:moveTo>
                    <a:pt x="285" y="123"/>
                  </a:moveTo>
                  <a:cubicBezTo>
                    <a:pt x="293" y="123"/>
                    <a:pt x="301" y="126"/>
                    <a:pt x="306" y="131"/>
                  </a:cubicBezTo>
                  <a:cubicBezTo>
                    <a:pt x="311" y="137"/>
                    <a:pt x="314" y="144"/>
                    <a:pt x="314" y="152"/>
                  </a:cubicBezTo>
                  <a:cubicBezTo>
                    <a:pt x="314" y="156"/>
                    <a:pt x="314" y="159"/>
                    <a:pt x="313" y="162"/>
                  </a:cubicBezTo>
                  <a:cubicBezTo>
                    <a:pt x="313" y="162"/>
                    <a:pt x="313" y="162"/>
                    <a:pt x="313" y="162"/>
                  </a:cubicBezTo>
                  <a:cubicBezTo>
                    <a:pt x="313" y="162"/>
                    <a:pt x="313" y="162"/>
                    <a:pt x="313" y="162"/>
                  </a:cubicBezTo>
                  <a:cubicBezTo>
                    <a:pt x="313" y="162"/>
                    <a:pt x="313" y="162"/>
                    <a:pt x="313" y="162"/>
                  </a:cubicBezTo>
                  <a:cubicBezTo>
                    <a:pt x="311" y="166"/>
                    <a:pt x="309" y="170"/>
                    <a:pt x="306" y="173"/>
                  </a:cubicBezTo>
                  <a:cubicBezTo>
                    <a:pt x="301" y="178"/>
                    <a:pt x="293" y="181"/>
                    <a:pt x="285" y="181"/>
                  </a:cubicBezTo>
                  <a:cubicBezTo>
                    <a:pt x="277" y="181"/>
                    <a:pt x="270" y="178"/>
                    <a:pt x="265" y="173"/>
                  </a:cubicBezTo>
                  <a:cubicBezTo>
                    <a:pt x="259" y="167"/>
                    <a:pt x="256" y="160"/>
                    <a:pt x="256" y="152"/>
                  </a:cubicBezTo>
                  <a:cubicBezTo>
                    <a:pt x="256" y="151"/>
                    <a:pt x="256" y="151"/>
                    <a:pt x="256" y="150"/>
                  </a:cubicBezTo>
                  <a:cubicBezTo>
                    <a:pt x="256" y="149"/>
                    <a:pt x="256" y="149"/>
                    <a:pt x="256" y="148"/>
                  </a:cubicBezTo>
                  <a:cubicBezTo>
                    <a:pt x="257" y="145"/>
                    <a:pt x="257" y="145"/>
                    <a:pt x="257" y="145"/>
                  </a:cubicBezTo>
                  <a:cubicBezTo>
                    <a:pt x="259" y="146"/>
                    <a:pt x="259" y="146"/>
                    <a:pt x="259" y="146"/>
                  </a:cubicBezTo>
                  <a:cubicBezTo>
                    <a:pt x="268" y="147"/>
                    <a:pt x="277" y="148"/>
                    <a:pt x="282" y="149"/>
                  </a:cubicBezTo>
                  <a:cubicBezTo>
                    <a:pt x="280" y="126"/>
                    <a:pt x="280" y="126"/>
                    <a:pt x="280" y="126"/>
                  </a:cubicBezTo>
                  <a:cubicBezTo>
                    <a:pt x="280" y="123"/>
                    <a:pt x="280" y="123"/>
                    <a:pt x="280" y="123"/>
                  </a:cubicBezTo>
                  <a:cubicBezTo>
                    <a:pt x="283" y="123"/>
                    <a:pt x="283" y="123"/>
                    <a:pt x="283" y="123"/>
                  </a:cubicBezTo>
                  <a:cubicBezTo>
                    <a:pt x="283" y="123"/>
                    <a:pt x="283" y="123"/>
                    <a:pt x="284" y="123"/>
                  </a:cubicBezTo>
                  <a:cubicBezTo>
                    <a:pt x="284" y="123"/>
                    <a:pt x="284" y="123"/>
                    <a:pt x="284" y="123"/>
                  </a:cubicBezTo>
                  <a:cubicBezTo>
                    <a:pt x="284" y="123"/>
                    <a:pt x="285" y="123"/>
                    <a:pt x="285" y="123"/>
                  </a:cubicBezTo>
                  <a:close/>
                  <a:moveTo>
                    <a:pt x="281" y="175"/>
                  </a:moveTo>
                  <a:cubicBezTo>
                    <a:pt x="279" y="175"/>
                    <a:pt x="278" y="175"/>
                    <a:pt x="277" y="174"/>
                  </a:cubicBezTo>
                  <a:cubicBezTo>
                    <a:pt x="306" y="162"/>
                    <a:pt x="306" y="162"/>
                    <a:pt x="306" y="162"/>
                  </a:cubicBezTo>
                  <a:cubicBezTo>
                    <a:pt x="306" y="164"/>
                    <a:pt x="305" y="165"/>
                    <a:pt x="305" y="165"/>
                  </a:cubicBezTo>
                  <a:cubicBezTo>
                    <a:pt x="281" y="175"/>
                    <a:pt x="281" y="175"/>
                    <a:pt x="281" y="175"/>
                  </a:cubicBezTo>
                  <a:close/>
                  <a:moveTo>
                    <a:pt x="302" y="169"/>
                  </a:moveTo>
                  <a:cubicBezTo>
                    <a:pt x="297" y="173"/>
                    <a:pt x="292" y="176"/>
                    <a:pt x="285" y="176"/>
                  </a:cubicBezTo>
                  <a:cubicBezTo>
                    <a:pt x="302" y="169"/>
                    <a:pt x="302" y="169"/>
                    <a:pt x="302" y="169"/>
                  </a:cubicBezTo>
                  <a:close/>
                  <a:moveTo>
                    <a:pt x="286" y="135"/>
                  </a:moveTo>
                  <a:cubicBezTo>
                    <a:pt x="286" y="133"/>
                    <a:pt x="286" y="133"/>
                    <a:pt x="286" y="133"/>
                  </a:cubicBezTo>
                  <a:cubicBezTo>
                    <a:pt x="294" y="130"/>
                    <a:pt x="294" y="130"/>
                    <a:pt x="294" y="130"/>
                  </a:cubicBezTo>
                  <a:cubicBezTo>
                    <a:pt x="295" y="130"/>
                    <a:pt x="296" y="131"/>
                    <a:pt x="297" y="131"/>
                  </a:cubicBezTo>
                  <a:cubicBezTo>
                    <a:pt x="286" y="135"/>
                    <a:pt x="286" y="135"/>
                    <a:pt x="286" y="135"/>
                  </a:cubicBezTo>
                  <a:close/>
                  <a:moveTo>
                    <a:pt x="299" y="133"/>
                  </a:moveTo>
                  <a:cubicBezTo>
                    <a:pt x="300" y="133"/>
                    <a:pt x="300" y="134"/>
                    <a:pt x="301" y="134"/>
                  </a:cubicBezTo>
                  <a:cubicBezTo>
                    <a:pt x="287" y="140"/>
                    <a:pt x="287" y="140"/>
                    <a:pt x="287" y="140"/>
                  </a:cubicBezTo>
                  <a:cubicBezTo>
                    <a:pt x="287" y="138"/>
                    <a:pt x="287" y="138"/>
                    <a:pt x="287" y="138"/>
                  </a:cubicBezTo>
                  <a:cubicBezTo>
                    <a:pt x="299" y="133"/>
                    <a:pt x="299" y="133"/>
                    <a:pt x="299" y="133"/>
                  </a:cubicBezTo>
                  <a:close/>
                  <a:moveTo>
                    <a:pt x="274" y="173"/>
                  </a:moveTo>
                  <a:cubicBezTo>
                    <a:pt x="274" y="173"/>
                    <a:pt x="273" y="172"/>
                    <a:pt x="272" y="172"/>
                  </a:cubicBezTo>
                  <a:cubicBezTo>
                    <a:pt x="308" y="157"/>
                    <a:pt x="308" y="157"/>
                    <a:pt x="308" y="157"/>
                  </a:cubicBezTo>
                  <a:cubicBezTo>
                    <a:pt x="308" y="158"/>
                    <a:pt x="308" y="159"/>
                    <a:pt x="308" y="160"/>
                  </a:cubicBezTo>
                  <a:cubicBezTo>
                    <a:pt x="274" y="173"/>
                    <a:pt x="274" y="173"/>
                    <a:pt x="274" y="173"/>
                  </a:cubicBezTo>
                  <a:close/>
                  <a:moveTo>
                    <a:pt x="270" y="170"/>
                  </a:moveTo>
                  <a:cubicBezTo>
                    <a:pt x="269" y="170"/>
                    <a:pt x="269" y="169"/>
                    <a:pt x="268" y="169"/>
                  </a:cubicBezTo>
                  <a:cubicBezTo>
                    <a:pt x="268" y="169"/>
                    <a:pt x="268" y="169"/>
                    <a:pt x="268" y="169"/>
                  </a:cubicBezTo>
                  <a:cubicBezTo>
                    <a:pt x="309" y="152"/>
                    <a:pt x="309" y="152"/>
                    <a:pt x="309" y="152"/>
                  </a:cubicBezTo>
                  <a:cubicBezTo>
                    <a:pt x="309" y="153"/>
                    <a:pt x="309" y="154"/>
                    <a:pt x="309" y="154"/>
                  </a:cubicBezTo>
                  <a:cubicBezTo>
                    <a:pt x="270" y="170"/>
                    <a:pt x="270" y="170"/>
                    <a:pt x="270" y="170"/>
                  </a:cubicBezTo>
                  <a:close/>
                  <a:moveTo>
                    <a:pt x="267" y="167"/>
                  </a:moveTo>
                  <a:cubicBezTo>
                    <a:pt x="266" y="166"/>
                    <a:pt x="266" y="166"/>
                    <a:pt x="265" y="165"/>
                  </a:cubicBezTo>
                  <a:cubicBezTo>
                    <a:pt x="308" y="148"/>
                    <a:pt x="308" y="148"/>
                    <a:pt x="308" y="148"/>
                  </a:cubicBezTo>
                  <a:cubicBezTo>
                    <a:pt x="309" y="148"/>
                    <a:pt x="309" y="149"/>
                    <a:pt x="309" y="150"/>
                  </a:cubicBezTo>
                  <a:cubicBezTo>
                    <a:pt x="267" y="167"/>
                    <a:pt x="267" y="167"/>
                    <a:pt x="267" y="167"/>
                  </a:cubicBezTo>
                  <a:close/>
                  <a:moveTo>
                    <a:pt x="264" y="163"/>
                  </a:moveTo>
                  <a:cubicBezTo>
                    <a:pt x="264" y="162"/>
                    <a:pt x="264" y="162"/>
                    <a:pt x="263" y="161"/>
                  </a:cubicBezTo>
                  <a:cubicBezTo>
                    <a:pt x="281" y="154"/>
                    <a:pt x="281" y="154"/>
                    <a:pt x="281" y="154"/>
                  </a:cubicBezTo>
                  <a:cubicBezTo>
                    <a:pt x="283" y="155"/>
                    <a:pt x="285" y="155"/>
                    <a:pt x="285" y="155"/>
                  </a:cubicBezTo>
                  <a:cubicBezTo>
                    <a:pt x="264" y="163"/>
                    <a:pt x="264" y="163"/>
                    <a:pt x="264" y="163"/>
                  </a:cubicBezTo>
                  <a:close/>
                  <a:moveTo>
                    <a:pt x="285" y="155"/>
                  </a:moveTo>
                  <a:cubicBezTo>
                    <a:pt x="288" y="152"/>
                    <a:pt x="288" y="152"/>
                    <a:pt x="288" y="152"/>
                  </a:cubicBezTo>
                  <a:cubicBezTo>
                    <a:pt x="288" y="151"/>
                    <a:pt x="288" y="151"/>
                    <a:pt x="288" y="151"/>
                  </a:cubicBezTo>
                  <a:cubicBezTo>
                    <a:pt x="307" y="143"/>
                    <a:pt x="307" y="143"/>
                    <a:pt x="307" y="143"/>
                  </a:cubicBezTo>
                  <a:cubicBezTo>
                    <a:pt x="308" y="144"/>
                    <a:pt x="308" y="145"/>
                    <a:pt x="308" y="145"/>
                  </a:cubicBezTo>
                  <a:cubicBezTo>
                    <a:pt x="285" y="155"/>
                    <a:pt x="285" y="155"/>
                    <a:pt x="285" y="155"/>
                  </a:cubicBezTo>
                  <a:close/>
                  <a:moveTo>
                    <a:pt x="263" y="159"/>
                  </a:moveTo>
                  <a:cubicBezTo>
                    <a:pt x="262" y="158"/>
                    <a:pt x="262" y="158"/>
                    <a:pt x="262" y="157"/>
                  </a:cubicBezTo>
                  <a:cubicBezTo>
                    <a:pt x="272" y="153"/>
                    <a:pt x="272" y="153"/>
                    <a:pt x="272" y="153"/>
                  </a:cubicBezTo>
                  <a:cubicBezTo>
                    <a:pt x="273" y="153"/>
                    <a:pt x="275" y="153"/>
                    <a:pt x="276" y="154"/>
                  </a:cubicBezTo>
                  <a:cubicBezTo>
                    <a:pt x="263" y="159"/>
                    <a:pt x="263" y="159"/>
                    <a:pt x="263" y="159"/>
                  </a:cubicBezTo>
                  <a:close/>
                  <a:moveTo>
                    <a:pt x="288" y="149"/>
                  </a:moveTo>
                  <a:cubicBezTo>
                    <a:pt x="288" y="147"/>
                    <a:pt x="288" y="147"/>
                    <a:pt x="288" y="147"/>
                  </a:cubicBezTo>
                  <a:cubicBezTo>
                    <a:pt x="305" y="140"/>
                    <a:pt x="305" y="140"/>
                    <a:pt x="305" y="140"/>
                  </a:cubicBezTo>
                  <a:cubicBezTo>
                    <a:pt x="306" y="140"/>
                    <a:pt x="306" y="141"/>
                    <a:pt x="306" y="141"/>
                  </a:cubicBezTo>
                  <a:cubicBezTo>
                    <a:pt x="288" y="149"/>
                    <a:pt x="288" y="149"/>
                    <a:pt x="288" y="149"/>
                  </a:cubicBezTo>
                  <a:close/>
                  <a:moveTo>
                    <a:pt x="262" y="155"/>
                  </a:moveTo>
                  <a:cubicBezTo>
                    <a:pt x="262" y="154"/>
                    <a:pt x="262" y="153"/>
                    <a:pt x="262" y="153"/>
                  </a:cubicBezTo>
                  <a:cubicBezTo>
                    <a:pt x="263" y="152"/>
                    <a:pt x="263" y="152"/>
                    <a:pt x="263" y="152"/>
                  </a:cubicBezTo>
                  <a:cubicBezTo>
                    <a:pt x="265" y="152"/>
                    <a:pt x="266" y="152"/>
                    <a:pt x="267" y="152"/>
                  </a:cubicBezTo>
                  <a:cubicBezTo>
                    <a:pt x="262" y="155"/>
                    <a:pt x="262" y="155"/>
                    <a:pt x="262" y="155"/>
                  </a:cubicBezTo>
                  <a:close/>
                  <a:moveTo>
                    <a:pt x="287" y="144"/>
                  </a:moveTo>
                  <a:cubicBezTo>
                    <a:pt x="287" y="142"/>
                    <a:pt x="287" y="142"/>
                    <a:pt x="287" y="142"/>
                  </a:cubicBezTo>
                  <a:cubicBezTo>
                    <a:pt x="303" y="136"/>
                    <a:pt x="303" y="136"/>
                    <a:pt x="303" y="136"/>
                  </a:cubicBezTo>
                  <a:cubicBezTo>
                    <a:pt x="303" y="136"/>
                    <a:pt x="304" y="137"/>
                    <a:pt x="304" y="138"/>
                  </a:cubicBezTo>
                  <a:cubicBezTo>
                    <a:pt x="287" y="144"/>
                    <a:pt x="287" y="144"/>
                    <a:pt x="287" y="144"/>
                  </a:cubicBezTo>
                  <a:close/>
                  <a:moveTo>
                    <a:pt x="286" y="131"/>
                  </a:moveTo>
                  <a:cubicBezTo>
                    <a:pt x="286" y="128"/>
                    <a:pt x="286" y="128"/>
                    <a:pt x="286" y="128"/>
                  </a:cubicBezTo>
                  <a:cubicBezTo>
                    <a:pt x="287" y="128"/>
                    <a:pt x="289" y="129"/>
                    <a:pt x="291" y="129"/>
                  </a:cubicBezTo>
                  <a:cubicBezTo>
                    <a:pt x="286" y="131"/>
                    <a:pt x="286" y="131"/>
                    <a:pt x="286" y="131"/>
                  </a:cubicBezTo>
                  <a:close/>
                  <a:moveTo>
                    <a:pt x="251" y="137"/>
                  </a:moveTo>
                  <a:cubicBezTo>
                    <a:pt x="252" y="132"/>
                    <a:pt x="255" y="127"/>
                    <a:pt x="258" y="123"/>
                  </a:cubicBezTo>
                  <a:cubicBezTo>
                    <a:pt x="262" y="119"/>
                    <a:pt x="267" y="117"/>
                    <a:pt x="273" y="116"/>
                  </a:cubicBezTo>
                  <a:cubicBezTo>
                    <a:pt x="276" y="116"/>
                    <a:pt x="276" y="116"/>
                    <a:pt x="276" y="116"/>
                  </a:cubicBezTo>
                  <a:cubicBezTo>
                    <a:pt x="276" y="119"/>
                    <a:pt x="276" y="119"/>
                    <a:pt x="276" y="119"/>
                  </a:cubicBezTo>
                  <a:cubicBezTo>
                    <a:pt x="278" y="140"/>
                    <a:pt x="278" y="140"/>
                    <a:pt x="278" y="140"/>
                  </a:cubicBezTo>
                  <a:cubicBezTo>
                    <a:pt x="275" y="143"/>
                    <a:pt x="275" y="143"/>
                    <a:pt x="275" y="143"/>
                  </a:cubicBezTo>
                  <a:cubicBezTo>
                    <a:pt x="275" y="143"/>
                    <a:pt x="263" y="142"/>
                    <a:pt x="254" y="140"/>
                  </a:cubicBezTo>
                  <a:cubicBezTo>
                    <a:pt x="251" y="140"/>
                    <a:pt x="251" y="140"/>
                    <a:pt x="251" y="140"/>
                  </a:cubicBezTo>
                  <a:cubicBezTo>
                    <a:pt x="251" y="137"/>
                    <a:pt x="251" y="137"/>
                    <a:pt x="251" y="137"/>
                  </a:cubicBezTo>
                  <a:close/>
                  <a:moveTo>
                    <a:pt x="262" y="127"/>
                  </a:moveTo>
                  <a:cubicBezTo>
                    <a:pt x="265" y="125"/>
                    <a:pt x="268" y="123"/>
                    <a:pt x="271" y="122"/>
                  </a:cubicBezTo>
                  <a:cubicBezTo>
                    <a:pt x="272" y="137"/>
                    <a:pt x="272" y="137"/>
                    <a:pt x="272" y="137"/>
                  </a:cubicBezTo>
                  <a:cubicBezTo>
                    <a:pt x="269" y="137"/>
                    <a:pt x="263" y="136"/>
                    <a:pt x="257" y="135"/>
                  </a:cubicBezTo>
                  <a:cubicBezTo>
                    <a:pt x="258" y="132"/>
                    <a:pt x="260" y="129"/>
                    <a:pt x="262" y="127"/>
                  </a:cubicBezTo>
                  <a:close/>
                  <a:moveTo>
                    <a:pt x="252" y="253"/>
                  </a:moveTo>
                  <a:cubicBezTo>
                    <a:pt x="265" y="253"/>
                    <a:pt x="265" y="253"/>
                    <a:pt x="265" y="253"/>
                  </a:cubicBezTo>
                  <a:cubicBezTo>
                    <a:pt x="282" y="285"/>
                    <a:pt x="282" y="285"/>
                    <a:pt x="282" y="285"/>
                  </a:cubicBezTo>
                  <a:cubicBezTo>
                    <a:pt x="270" y="285"/>
                    <a:pt x="270" y="285"/>
                    <a:pt x="270" y="285"/>
                  </a:cubicBezTo>
                  <a:cubicBezTo>
                    <a:pt x="252" y="253"/>
                    <a:pt x="252" y="253"/>
                    <a:pt x="252" y="253"/>
                  </a:cubicBezTo>
                  <a:close/>
                  <a:moveTo>
                    <a:pt x="222" y="253"/>
                  </a:moveTo>
                  <a:cubicBezTo>
                    <a:pt x="210" y="253"/>
                    <a:pt x="210" y="253"/>
                    <a:pt x="210" y="253"/>
                  </a:cubicBezTo>
                  <a:cubicBezTo>
                    <a:pt x="193" y="285"/>
                    <a:pt x="193" y="285"/>
                    <a:pt x="193" y="285"/>
                  </a:cubicBezTo>
                  <a:cubicBezTo>
                    <a:pt x="205" y="285"/>
                    <a:pt x="205" y="285"/>
                    <a:pt x="205" y="285"/>
                  </a:cubicBezTo>
                  <a:cubicBezTo>
                    <a:pt x="222" y="253"/>
                    <a:pt x="222" y="253"/>
                    <a:pt x="222" y="253"/>
                  </a:cubicBezTo>
                  <a:close/>
                  <a:moveTo>
                    <a:pt x="227" y="226"/>
                  </a:moveTo>
                  <a:cubicBezTo>
                    <a:pt x="247" y="226"/>
                    <a:pt x="247" y="226"/>
                    <a:pt x="247" y="226"/>
                  </a:cubicBezTo>
                  <a:cubicBezTo>
                    <a:pt x="247" y="286"/>
                    <a:pt x="247" y="286"/>
                    <a:pt x="247" y="286"/>
                  </a:cubicBezTo>
                  <a:cubicBezTo>
                    <a:pt x="227" y="286"/>
                    <a:pt x="227" y="286"/>
                    <a:pt x="227" y="286"/>
                  </a:cubicBezTo>
                  <a:cubicBezTo>
                    <a:pt x="227" y="226"/>
                    <a:pt x="227" y="226"/>
                    <a:pt x="227" y="226"/>
                  </a:cubicBezTo>
                  <a:close/>
                  <a:moveTo>
                    <a:pt x="41" y="45"/>
                  </a:moveTo>
                  <a:cubicBezTo>
                    <a:pt x="40" y="36"/>
                    <a:pt x="40" y="31"/>
                    <a:pt x="42" y="22"/>
                  </a:cubicBezTo>
                  <a:cubicBezTo>
                    <a:pt x="52" y="35"/>
                    <a:pt x="66" y="26"/>
                    <a:pt x="77" y="23"/>
                  </a:cubicBezTo>
                  <a:cubicBezTo>
                    <a:pt x="78" y="30"/>
                    <a:pt x="79" y="35"/>
                    <a:pt x="78" y="45"/>
                  </a:cubicBezTo>
                  <a:cubicBezTo>
                    <a:pt x="87" y="38"/>
                    <a:pt x="87" y="19"/>
                    <a:pt x="82" y="12"/>
                  </a:cubicBezTo>
                  <a:cubicBezTo>
                    <a:pt x="74" y="0"/>
                    <a:pt x="46" y="0"/>
                    <a:pt x="38" y="10"/>
                  </a:cubicBezTo>
                  <a:cubicBezTo>
                    <a:pt x="35" y="14"/>
                    <a:pt x="30" y="39"/>
                    <a:pt x="41" y="4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18" name="组合 14"/>
          <p:cNvGrpSpPr/>
          <p:nvPr/>
        </p:nvGrpSpPr>
        <p:grpSpPr bwMode="auto">
          <a:xfrm>
            <a:off x="4179285" y="3006912"/>
            <a:ext cx="1598356" cy="1124737"/>
            <a:chOff x="0" y="0"/>
            <a:chExt cx="1624019" cy="1147515"/>
          </a:xfrm>
        </p:grpSpPr>
        <p:grpSp>
          <p:nvGrpSpPr>
            <p:cNvPr id="19" name="组合 19"/>
            <p:cNvGrpSpPr/>
            <p:nvPr/>
          </p:nvGrpSpPr>
          <p:grpSpPr bwMode="auto">
            <a:xfrm rot="10800000">
              <a:off x="0" y="0"/>
              <a:ext cx="1624019" cy="1147515"/>
              <a:chOff x="0" y="0"/>
              <a:chExt cx="2070437" cy="1462949"/>
            </a:xfrm>
          </p:grpSpPr>
          <p:sp>
            <p:nvSpPr>
              <p:cNvPr id="21" name="等腰三角形 6"/>
              <p:cNvSpPr/>
              <p:nvPr/>
            </p:nvSpPr>
            <p:spPr bwMode="auto">
              <a:xfrm>
                <a:off x="12143" y="898408"/>
                <a:ext cx="597047"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22" name="右箭头 5"/>
              <p:cNvSpPr/>
              <p:nvPr/>
            </p:nvSpPr>
            <p:spPr bwMode="auto">
              <a:xfrm>
                <a:off x="2025" y="0"/>
                <a:ext cx="2070436"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20" name="Freeform 16"/>
            <p:cNvSpPr>
              <a:spLocks noEditPoints="true"/>
            </p:cNvSpPr>
            <p:nvPr/>
          </p:nvSpPr>
          <p:spPr bwMode="auto">
            <a:xfrm>
              <a:off x="256299" y="532166"/>
              <a:ext cx="372990" cy="308845"/>
            </a:xfrm>
            <a:custGeom>
              <a:avLst/>
              <a:gdLst>
                <a:gd name="T0" fmla="*/ 275249 w 332"/>
                <a:gd name="T1" fmla="*/ 25831 h 275"/>
                <a:gd name="T2" fmla="*/ 317940 w 332"/>
                <a:gd name="T3" fmla="*/ 52784 h 275"/>
                <a:gd name="T4" fmla="*/ 270755 w 332"/>
                <a:gd name="T5" fmla="*/ 11231 h 275"/>
                <a:gd name="T6" fmla="*/ 126951 w 332"/>
                <a:gd name="T7" fmla="*/ 227984 h 275"/>
                <a:gd name="T8" fmla="*/ 78642 w 332"/>
                <a:gd name="T9" fmla="*/ 250445 h 275"/>
                <a:gd name="T10" fmla="*/ 101112 w 332"/>
                <a:gd name="T11" fmla="*/ 299860 h 275"/>
                <a:gd name="T12" fmla="*/ 39321 w 332"/>
                <a:gd name="T13" fmla="*/ 308845 h 275"/>
                <a:gd name="T14" fmla="*/ 60667 w 332"/>
                <a:gd name="T15" fmla="*/ 283014 h 275"/>
                <a:gd name="T16" fmla="*/ 16852 w 332"/>
                <a:gd name="T17" fmla="*/ 250445 h 275"/>
                <a:gd name="T18" fmla="*/ 23593 w 332"/>
                <a:gd name="T19" fmla="*/ 223491 h 275"/>
                <a:gd name="T20" fmla="*/ 0 w 332"/>
                <a:gd name="T21" fmla="*/ 130276 h 275"/>
                <a:gd name="T22" fmla="*/ 48309 w 332"/>
                <a:gd name="T23" fmla="*/ 204399 h 275"/>
                <a:gd name="T24" fmla="*/ 50556 w 332"/>
                <a:gd name="T25" fmla="*/ 222368 h 275"/>
                <a:gd name="T26" fmla="*/ 56173 w 332"/>
                <a:gd name="T27" fmla="*/ 90969 h 275"/>
                <a:gd name="T28" fmla="*/ 58420 w 332"/>
                <a:gd name="T29" fmla="*/ 77492 h 275"/>
                <a:gd name="T30" fmla="*/ 101112 w 332"/>
                <a:gd name="T31" fmla="*/ 29200 h 275"/>
                <a:gd name="T32" fmla="*/ 103359 w 332"/>
                <a:gd name="T33" fmla="*/ 40431 h 275"/>
                <a:gd name="T34" fmla="*/ 103359 w 332"/>
                <a:gd name="T35" fmla="*/ 53907 h 275"/>
                <a:gd name="T36" fmla="*/ 104482 w 332"/>
                <a:gd name="T37" fmla="*/ 68507 h 275"/>
                <a:gd name="T38" fmla="*/ 101112 w 332"/>
                <a:gd name="T39" fmla="*/ 81984 h 275"/>
                <a:gd name="T40" fmla="*/ 89877 w 332"/>
                <a:gd name="T41" fmla="*/ 98830 h 275"/>
                <a:gd name="T42" fmla="*/ 185372 w 332"/>
                <a:gd name="T43" fmla="*/ 121292 h 275"/>
                <a:gd name="T44" fmla="*/ 203347 w 332"/>
                <a:gd name="T45" fmla="*/ 134769 h 275"/>
                <a:gd name="T46" fmla="*/ 233680 w 332"/>
                <a:gd name="T47" fmla="*/ 88723 h 275"/>
                <a:gd name="T48" fmla="*/ 262891 w 332"/>
                <a:gd name="T49" fmla="*/ 98830 h 275"/>
                <a:gd name="T50" fmla="*/ 264014 w 332"/>
                <a:gd name="T51" fmla="*/ 103323 h 275"/>
                <a:gd name="T52" fmla="*/ 279743 w 332"/>
                <a:gd name="T53" fmla="*/ 131400 h 275"/>
                <a:gd name="T54" fmla="*/ 267384 w 332"/>
                <a:gd name="T55" fmla="*/ 103323 h 275"/>
                <a:gd name="T56" fmla="*/ 271878 w 332"/>
                <a:gd name="T57" fmla="*/ 95461 h 275"/>
                <a:gd name="T58" fmla="*/ 266261 w 332"/>
                <a:gd name="T59" fmla="*/ 77492 h 275"/>
                <a:gd name="T60" fmla="*/ 279743 w 332"/>
                <a:gd name="T61" fmla="*/ 69631 h 275"/>
                <a:gd name="T62" fmla="*/ 287607 w 332"/>
                <a:gd name="T63" fmla="*/ 108938 h 275"/>
                <a:gd name="T64" fmla="*/ 289854 w 332"/>
                <a:gd name="T65" fmla="*/ 84230 h 275"/>
                <a:gd name="T66" fmla="*/ 299965 w 332"/>
                <a:gd name="T67" fmla="*/ 78615 h 275"/>
                <a:gd name="T68" fmla="*/ 299965 w 332"/>
                <a:gd name="T69" fmla="*/ 87600 h 275"/>
                <a:gd name="T70" fmla="*/ 312323 w 332"/>
                <a:gd name="T71" fmla="*/ 88723 h 275"/>
                <a:gd name="T72" fmla="*/ 324681 w 332"/>
                <a:gd name="T73" fmla="*/ 77492 h 275"/>
                <a:gd name="T74" fmla="*/ 319064 w 332"/>
                <a:gd name="T75" fmla="*/ 95461 h 275"/>
                <a:gd name="T76" fmla="*/ 323558 w 332"/>
                <a:gd name="T77" fmla="*/ 103323 h 275"/>
                <a:gd name="T78" fmla="*/ 310076 w 332"/>
                <a:gd name="T79" fmla="*/ 129153 h 275"/>
                <a:gd name="T80" fmla="*/ 306706 w 332"/>
                <a:gd name="T81" fmla="*/ 133646 h 275"/>
                <a:gd name="T82" fmla="*/ 325805 w 332"/>
                <a:gd name="T83" fmla="*/ 103323 h 275"/>
                <a:gd name="T84" fmla="*/ 322434 w 332"/>
                <a:gd name="T85" fmla="*/ 98830 h 275"/>
                <a:gd name="T86" fmla="*/ 325805 w 332"/>
                <a:gd name="T87" fmla="*/ 77492 h 275"/>
                <a:gd name="T88" fmla="*/ 361755 w 332"/>
                <a:gd name="T89" fmla="*/ 134769 h 275"/>
                <a:gd name="T90" fmla="*/ 372990 w 332"/>
                <a:gd name="T91" fmla="*/ 156107 h 275"/>
                <a:gd name="T92" fmla="*/ 372990 w 332"/>
                <a:gd name="T93" fmla="*/ 307722 h 275"/>
                <a:gd name="T94" fmla="*/ 213458 w 332"/>
                <a:gd name="T95" fmla="*/ 165092 h 275"/>
                <a:gd name="T96" fmla="*/ 165149 w 332"/>
                <a:gd name="T97" fmla="*/ 139261 h 275"/>
                <a:gd name="T98" fmla="*/ 114593 w 332"/>
                <a:gd name="T99" fmla="*/ 186430 h 275"/>
                <a:gd name="T100" fmla="*/ 147174 w 332"/>
                <a:gd name="T101" fmla="*/ 308845 h 275"/>
                <a:gd name="T102" fmla="*/ 146050 w 332"/>
                <a:gd name="T103" fmla="*/ 229107 h 275"/>
                <a:gd name="T104" fmla="*/ 253903 w 332"/>
                <a:gd name="T105" fmla="*/ 134769 h 275"/>
                <a:gd name="T106" fmla="*/ 255026 w 332"/>
                <a:gd name="T107" fmla="*/ 120169 h 275"/>
                <a:gd name="T108" fmla="*/ 253903 w 332"/>
                <a:gd name="T109" fmla="*/ 134769 h 275"/>
                <a:gd name="T110" fmla="*/ 338163 w 332"/>
                <a:gd name="T111" fmla="*/ 134769 h 275"/>
                <a:gd name="T112" fmla="*/ 337039 w 332"/>
                <a:gd name="T113" fmla="*/ 120169 h 2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2" h="275">
                  <a:moveTo>
                    <a:pt x="244" y="46"/>
                  </a:moveTo>
                  <a:cubicBezTo>
                    <a:pt x="243" y="38"/>
                    <a:pt x="243" y="32"/>
                    <a:pt x="245" y="23"/>
                  </a:cubicBezTo>
                  <a:cubicBezTo>
                    <a:pt x="255" y="37"/>
                    <a:pt x="270" y="27"/>
                    <a:pt x="281" y="24"/>
                  </a:cubicBezTo>
                  <a:cubicBezTo>
                    <a:pt x="283" y="31"/>
                    <a:pt x="283" y="37"/>
                    <a:pt x="283" y="47"/>
                  </a:cubicBezTo>
                  <a:cubicBezTo>
                    <a:pt x="291" y="39"/>
                    <a:pt x="291" y="19"/>
                    <a:pt x="286" y="12"/>
                  </a:cubicBezTo>
                  <a:cubicBezTo>
                    <a:pt x="278" y="1"/>
                    <a:pt x="249" y="0"/>
                    <a:pt x="241" y="10"/>
                  </a:cubicBezTo>
                  <a:cubicBezTo>
                    <a:pt x="237" y="14"/>
                    <a:pt x="233" y="41"/>
                    <a:pt x="244" y="46"/>
                  </a:cubicBezTo>
                  <a:close/>
                  <a:moveTo>
                    <a:pt x="113" y="203"/>
                  </a:moveTo>
                  <a:cubicBezTo>
                    <a:pt x="113" y="211"/>
                    <a:pt x="113" y="211"/>
                    <a:pt x="113" y="211"/>
                  </a:cubicBezTo>
                  <a:cubicBezTo>
                    <a:pt x="70" y="223"/>
                    <a:pt x="70" y="223"/>
                    <a:pt x="70" y="223"/>
                  </a:cubicBezTo>
                  <a:cubicBezTo>
                    <a:pt x="70" y="252"/>
                    <a:pt x="70" y="252"/>
                    <a:pt x="70" y="252"/>
                  </a:cubicBezTo>
                  <a:cubicBezTo>
                    <a:pt x="90" y="267"/>
                    <a:pt x="90" y="267"/>
                    <a:pt x="90" y="267"/>
                  </a:cubicBezTo>
                  <a:cubicBezTo>
                    <a:pt x="90" y="275"/>
                    <a:pt x="90" y="275"/>
                    <a:pt x="90" y="275"/>
                  </a:cubicBezTo>
                  <a:cubicBezTo>
                    <a:pt x="35" y="275"/>
                    <a:pt x="35" y="275"/>
                    <a:pt x="35" y="275"/>
                  </a:cubicBezTo>
                  <a:cubicBezTo>
                    <a:pt x="35" y="266"/>
                    <a:pt x="35" y="266"/>
                    <a:pt x="35" y="266"/>
                  </a:cubicBezTo>
                  <a:cubicBezTo>
                    <a:pt x="54" y="252"/>
                    <a:pt x="54" y="252"/>
                    <a:pt x="54" y="252"/>
                  </a:cubicBezTo>
                  <a:cubicBezTo>
                    <a:pt x="54" y="223"/>
                    <a:pt x="54" y="223"/>
                    <a:pt x="54" y="223"/>
                  </a:cubicBezTo>
                  <a:cubicBezTo>
                    <a:pt x="15" y="223"/>
                    <a:pt x="15" y="223"/>
                    <a:pt x="15" y="223"/>
                  </a:cubicBezTo>
                  <a:cubicBezTo>
                    <a:pt x="12" y="202"/>
                    <a:pt x="12" y="202"/>
                    <a:pt x="12" y="202"/>
                  </a:cubicBezTo>
                  <a:cubicBezTo>
                    <a:pt x="21" y="199"/>
                    <a:pt x="21" y="199"/>
                    <a:pt x="21" y="199"/>
                  </a:cubicBezTo>
                  <a:cubicBezTo>
                    <a:pt x="9" y="182"/>
                    <a:pt x="9" y="182"/>
                    <a:pt x="9" y="182"/>
                  </a:cubicBezTo>
                  <a:cubicBezTo>
                    <a:pt x="0" y="116"/>
                    <a:pt x="0" y="116"/>
                    <a:pt x="0" y="116"/>
                  </a:cubicBezTo>
                  <a:cubicBezTo>
                    <a:pt x="33" y="116"/>
                    <a:pt x="33" y="116"/>
                    <a:pt x="33" y="116"/>
                  </a:cubicBezTo>
                  <a:cubicBezTo>
                    <a:pt x="43" y="182"/>
                    <a:pt x="43" y="182"/>
                    <a:pt x="43" y="182"/>
                  </a:cubicBezTo>
                  <a:cubicBezTo>
                    <a:pt x="34" y="198"/>
                    <a:pt x="34" y="198"/>
                    <a:pt x="34" y="198"/>
                  </a:cubicBezTo>
                  <a:cubicBezTo>
                    <a:pt x="45" y="198"/>
                    <a:pt x="45" y="198"/>
                    <a:pt x="45" y="198"/>
                  </a:cubicBezTo>
                  <a:cubicBezTo>
                    <a:pt x="50" y="198"/>
                    <a:pt x="50" y="198"/>
                    <a:pt x="50" y="198"/>
                  </a:cubicBezTo>
                  <a:cubicBezTo>
                    <a:pt x="48" y="124"/>
                    <a:pt x="33" y="112"/>
                    <a:pt x="50" y="81"/>
                  </a:cubicBezTo>
                  <a:cubicBezTo>
                    <a:pt x="54" y="82"/>
                    <a:pt x="54" y="82"/>
                    <a:pt x="54" y="82"/>
                  </a:cubicBezTo>
                  <a:cubicBezTo>
                    <a:pt x="54" y="77"/>
                    <a:pt x="53" y="73"/>
                    <a:pt x="52" y="69"/>
                  </a:cubicBezTo>
                  <a:cubicBezTo>
                    <a:pt x="29" y="56"/>
                    <a:pt x="37" y="26"/>
                    <a:pt x="57" y="20"/>
                  </a:cubicBezTo>
                  <a:cubicBezTo>
                    <a:pt x="68" y="16"/>
                    <a:pt x="81" y="17"/>
                    <a:pt x="90" y="26"/>
                  </a:cubicBezTo>
                  <a:cubicBezTo>
                    <a:pt x="97" y="33"/>
                    <a:pt x="93" y="35"/>
                    <a:pt x="93" y="35"/>
                  </a:cubicBezTo>
                  <a:cubicBezTo>
                    <a:pt x="92" y="36"/>
                    <a:pt x="92" y="36"/>
                    <a:pt x="92" y="36"/>
                  </a:cubicBezTo>
                  <a:cubicBezTo>
                    <a:pt x="93" y="39"/>
                    <a:pt x="94" y="45"/>
                    <a:pt x="94" y="46"/>
                  </a:cubicBezTo>
                  <a:cubicBezTo>
                    <a:pt x="94" y="47"/>
                    <a:pt x="92" y="48"/>
                    <a:pt x="92" y="48"/>
                  </a:cubicBezTo>
                  <a:cubicBezTo>
                    <a:pt x="96" y="59"/>
                    <a:pt x="96" y="59"/>
                    <a:pt x="96" y="59"/>
                  </a:cubicBezTo>
                  <a:cubicBezTo>
                    <a:pt x="93" y="61"/>
                    <a:pt x="93" y="61"/>
                    <a:pt x="93" y="61"/>
                  </a:cubicBezTo>
                  <a:cubicBezTo>
                    <a:pt x="94" y="64"/>
                    <a:pt x="94" y="67"/>
                    <a:pt x="94" y="71"/>
                  </a:cubicBezTo>
                  <a:cubicBezTo>
                    <a:pt x="93" y="71"/>
                    <a:pt x="91" y="73"/>
                    <a:pt x="90" y="73"/>
                  </a:cubicBezTo>
                  <a:cubicBezTo>
                    <a:pt x="80" y="74"/>
                    <a:pt x="80" y="74"/>
                    <a:pt x="80" y="74"/>
                  </a:cubicBezTo>
                  <a:cubicBezTo>
                    <a:pt x="80" y="88"/>
                    <a:pt x="80" y="88"/>
                    <a:pt x="80" y="88"/>
                  </a:cubicBezTo>
                  <a:cubicBezTo>
                    <a:pt x="149" y="105"/>
                    <a:pt x="149" y="105"/>
                    <a:pt x="149" y="105"/>
                  </a:cubicBezTo>
                  <a:cubicBezTo>
                    <a:pt x="159" y="106"/>
                    <a:pt x="154" y="107"/>
                    <a:pt x="165" y="108"/>
                  </a:cubicBezTo>
                  <a:cubicBezTo>
                    <a:pt x="172" y="109"/>
                    <a:pt x="179" y="116"/>
                    <a:pt x="180" y="120"/>
                  </a:cubicBezTo>
                  <a:cubicBezTo>
                    <a:pt x="181" y="120"/>
                    <a:pt x="181" y="120"/>
                    <a:pt x="181" y="120"/>
                  </a:cubicBezTo>
                  <a:cubicBezTo>
                    <a:pt x="203" y="120"/>
                    <a:pt x="203" y="120"/>
                    <a:pt x="203" y="120"/>
                  </a:cubicBezTo>
                  <a:cubicBezTo>
                    <a:pt x="202" y="100"/>
                    <a:pt x="204" y="86"/>
                    <a:pt x="208" y="79"/>
                  </a:cubicBezTo>
                  <a:cubicBezTo>
                    <a:pt x="218" y="75"/>
                    <a:pt x="226" y="73"/>
                    <a:pt x="236" y="69"/>
                  </a:cubicBezTo>
                  <a:cubicBezTo>
                    <a:pt x="234" y="88"/>
                    <a:pt x="234" y="88"/>
                    <a:pt x="234" y="88"/>
                  </a:cubicBezTo>
                  <a:cubicBezTo>
                    <a:pt x="239" y="88"/>
                    <a:pt x="239" y="88"/>
                    <a:pt x="239" y="88"/>
                  </a:cubicBezTo>
                  <a:cubicBezTo>
                    <a:pt x="235" y="92"/>
                    <a:pt x="235" y="92"/>
                    <a:pt x="235" y="92"/>
                  </a:cubicBezTo>
                  <a:cubicBezTo>
                    <a:pt x="235" y="92"/>
                    <a:pt x="235" y="92"/>
                    <a:pt x="235" y="92"/>
                  </a:cubicBezTo>
                  <a:cubicBezTo>
                    <a:pt x="235" y="92"/>
                    <a:pt x="243" y="107"/>
                    <a:pt x="249" y="117"/>
                  </a:cubicBezTo>
                  <a:cubicBezTo>
                    <a:pt x="250" y="118"/>
                    <a:pt x="252" y="118"/>
                    <a:pt x="252" y="119"/>
                  </a:cubicBezTo>
                  <a:cubicBezTo>
                    <a:pt x="248" y="111"/>
                    <a:pt x="240" y="96"/>
                    <a:pt x="238" y="92"/>
                  </a:cubicBezTo>
                  <a:cubicBezTo>
                    <a:pt x="243" y="87"/>
                    <a:pt x="243" y="87"/>
                    <a:pt x="243" y="87"/>
                  </a:cubicBezTo>
                  <a:cubicBezTo>
                    <a:pt x="242" y="85"/>
                    <a:pt x="242" y="85"/>
                    <a:pt x="242" y="85"/>
                  </a:cubicBezTo>
                  <a:cubicBezTo>
                    <a:pt x="236" y="86"/>
                    <a:pt x="236" y="86"/>
                    <a:pt x="236" y="86"/>
                  </a:cubicBezTo>
                  <a:cubicBezTo>
                    <a:pt x="237" y="69"/>
                    <a:pt x="237" y="69"/>
                    <a:pt x="237" y="69"/>
                  </a:cubicBezTo>
                  <a:cubicBezTo>
                    <a:pt x="239" y="67"/>
                    <a:pt x="246" y="64"/>
                    <a:pt x="248" y="62"/>
                  </a:cubicBezTo>
                  <a:cubicBezTo>
                    <a:pt x="249" y="62"/>
                    <a:pt x="249" y="62"/>
                    <a:pt x="249" y="62"/>
                  </a:cubicBezTo>
                  <a:cubicBezTo>
                    <a:pt x="249" y="79"/>
                    <a:pt x="249" y="79"/>
                    <a:pt x="249" y="79"/>
                  </a:cubicBezTo>
                  <a:cubicBezTo>
                    <a:pt x="256" y="97"/>
                    <a:pt x="256" y="97"/>
                    <a:pt x="256" y="97"/>
                  </a:cubicBezTo>
                  <a:cubicBezTo>
                    <a:pt x="260" y="78"/>
                    <a:pt x="260" y="78"/>
                    <a:pt x="260" y="78"/>
                  </a:cubicBezTo>
                  <a:cubicBezTo>
                    <a:pt x="258" y="75"/>
                    <a:pt x="258" y="75"/>
                    <a:pt x="258" y="75"/>
                  </a:cubicBezTo>
                  <a:cubicBezTo>
                    <a:pt x="260" y="70"/>
                    <a:pt x="260" y="70"/>
                    <a:pt x="260" y="70"/>
                  </a:cubicBezTo>
                  <a:cubicBezTo>
                    <a:pt x="267" y="70"/>
                    <a:pt x="267" y="70"/>
                    <a:pt x="267" y="70"/>
                  </a:cubicBezTo>
                  <a:cubicBezTo>
                    <a:pt x="270" y="75"/>
                    <a:pt x="270" y="75"/>
                    <a:pt x="270" y="75"/>
                  </a:cubicBezTo>
                  <a:cubicBezTo>
                    <a:pt x="267" y="78"/>
                    <a:pt x="267" y="78"/>
                    <a:pt x="267" y="78"/>
                  </a:cubicBezTo>
                  <a:cubicBezTo>
                    <a:pt x="272" y="97"/>
                    <a:pt x="272" y="97"/>
                    <a:pt x="272" y="97"/>
                  </a:cubicBezTo>
                  <a:cubicBezTo>
                    <a:pt x="278" y="79"/>
                    <a:pt x="278" y="79"/>
                    <a:pt x="278" y="79"/>
                  </a:cubicBezTo>
                  <a:cubicBezTo>
                    <a:pt x="279" y="63"/>
                    <a:pt x="279" y="63"/>
                    <a:pt x="279" y="63"/>
                  </a:cubicBezTo>
                  <a:cubicBezTo>
                    <a:pt x="282" y="65"/>
                    <a:pt x="287" y="67"/>
                    <a:pt x="289" y="69"/>
                  </a:cubicBezTo>
                  <a:cubicBezTo>
                    <a:pt x="289" y="86"/>
                    <a:pt x="289" y="86"/>
                    <a:pt x="289" y="86"/>
                  </a:cubicBezTo>
                  <a:cubicBezTo>
                    <a:pt x="284" y="85"/>
                    <a:pt x="284" y="85"/>
                    <a:pt x="284" y="85"/>
                  </a:cubicBezTo>
                  <a:cubicBezTo>
                    <a:pt x="283" y="87"/>
                    <a:pt x="283" y="87"/>
                    <a:pt x="283" y="87"/>
                  </a:cubicBezTo>
                  <a:cubicBezTo>
                    <a:pt x="288" y="92"/>
                    <a:pt x="288" y="92"/>
                    <a:pt x="288" y="92"/>
                  </a:cubicBezTo>
                  <a:cubicBezTo>
                    <a:pt x="286" y="95"/>
                    <a:pt x="280" y="107"/>
                    <a:pt x="276" y="115"/>
                  </a:cubicBezTo>
                  <a:cubicBezTo>
                    <a:pt x="276" y="115"/>
                    <a:pt x="276" y="115"/>
                    <a:pt x="276" y="115"/>
                  </a:cubicBezTo>
                  <a:cubicBezTo>
                    <a:pt x="276" y="115"/>
                    <a:pt x="276" y="115"/>
                    <a:pt x="276" y="115"/>
                  </a:cubicBezTo>
                  <a:cubicBezTo>
                    <a:pt x="275" y="116"/>
                    <a:pt x="274" y="118"/>
                    <a:pt x="273" y="119"/>
                  </a:cubicBezTo>
                  <a:cubicBezTo>
                    <a:pt x="274" y="118"/>
                    <a:pt x="275" y="118"/>
                    <a:pt x="276" y="117"/>
                  </a:cubicBezTo>
                  <a:cubicBezTo>
                    <a:pt x="282" y="107"/>
                    <a:pt x="290" y="92"/>
                    <a:pt x="290" y="92"/>
                  </a:cubicBezTo>
                  <a:cubicBezTo>
                    <a:pt x="291" y="92"/>
                    <a:pt x="291" y="92"/>
                    <a:pt x="291" y="92"/>
                  </a:cubicBezTo>
                  <a:cubicBezTo>
                    <a:pt x="287" y="88"/>
                    <a:pt x="287" y="88"/>
                    <a:pt x="287" y="88"/>
                  </a:cubicBezTo>
                  <a:cubicBezTo>
                    <a:pt x="292" y="88"/>
                    <a:pt x="292" y="88"/>
                    <a:pt x="292" y="88"/>
                  </a:cubicBezTo>
                  <a:cubicBezTo>
                    <a:pt x="290" y="69"/>
                    <a:pt x="290" y="69"/>
                    <a:pt x="290" y="69"/>
                  </a:cubicBezTo>
                  <a:cubicBezTo>
                    <a:pt x="316" y="79"/>
                    <a:pt x="316" y="79"/>
                    <a:pt x="316" y="79"/>
                  </a:cubicBezTo>
                  <a:cubicBezTo>
                    <a:pt x="322" y="89"/>
                    <a:pt x="322" y="104"/>
                    <a:pt x="322" y="120"/>
                  </a:cubicBezTo>
                  <a:cubicBezTo>
                    <a:pt x="332" y="120"/>
                    <a:pt x="332" y="120"/>
                    <a:pt x="332" y="120"/>
                  </a:cubicBezTo>
                  <a:cubicBezTo>
                    <a:pt x="332" y="139"/>
                    <a:pt x="332" y="139"/>
                    <a:pt x="332" y="139"/>
                  </a:cubicBezTo>
                  <a:cubicBezTo>
                    <a:pt x="332" y="147"/>
                    <a:pt x="332" y="147"/>
                    <a:pt x="332" y="147"/>
                  </a:cubicBezTo>
                  <a:cubicBezTo>
                    <a:pt x="332" y="274"/>
                    <a:pt x="332" y="274"/>
                    <a:pt x="332" y="274"/>
                  </a:cubicBezTo>
                  <a:cubicBezTo>
                    <a:pt x="190" y="274"/>
                    <a:pt x="190" y="274"/>
                    <a:pt x="190" y="274"/>
                  </a:cubicBezTo>
                  <a:cubicBezTo>
                    <a:pt x="190" y="147"/>
                    <a:pt x="190" y="147"/>
                    <a:pt x="190" y="147"/>
                  </a:cubicBezTo>
                  <a:cubicBezTo>
                    <a:pt x="147" y="147"/>
                    <a:pt x="147" y="147"/>
                    <a:pt x="147" y="147"/>
                  </a:cubicBezTo>
                  <a:cubicBezTo>
                    <a:pt x="147" y="124"/>
                    <a:pt x="147" y="124"/>
                    <a:pt x="147" y="124"/>
                  </a:cubicBezTo>
                  <a:cubicBezTo>
                    <a:pt x="133" y="124"/>
                    <a:pt x="120" y="124"/>
                    <a:pt x="106" y="123"/>
                  </a:cubicBezTo>
                  <a:cubicBezTo>
                    <a:pt x="105" y="138"/>
                    <a:pt x="103" y="152"/>
                    <a:pt x="102" y="166"/>
                  </a:cubicBezTo>
                  <a:cubicBezTo>
                    <a:pt x="128" y="168"/>
                    <a:pt x="152" y="175"/>
                    <a:pt x="172" y="189"/>
                  </a:cubicBezTo>
                  <a:cubicBezTo>
                    <a:pt x="158" y="217"/>
                    <a:pt x="144" y="246"/>
                    <a:pt x="131" y="275"/>
                  </a:cubicBezTo>
                  <a:cubicBezTo>
                    <a:pt x="123" y="275"/>
                    <a:pt x="116" y="275"/>
                    <a:pt x="108" y="275"/>
                  </a:cubicBezTo>
                  <a:cubicBezTo>
                    <a:pt x="117" y="250"/>
                    <a:pt x="110" y="228"/>
                    <a:pt x="130" y="204"/>
                  </a:cubicBezTo>
                  <a:cubicBezTo>
                    <a:pt x="125" y="204"/>
                    <a:pt x="119" y="203"/>
                    <a:pt x="113" y="203"/>
                  </a:cubicBezTo>
                  <a:close/>
                  <a:moveTo>
                    <a:pt x="226" y="120"/>
                  </a:moveTo>
                  <a:cubicBezTo>
                    <a:pt x="231" y="120"/>
                    <a:pt x="231" y="120"/>
                    <a:pt x="231" y="120"/>
                  </a:cubicBezTo>
                  <a:cubicBezTo>
                    <a:pt x="227" y="107"/>
                    <a:pt x="227" y="107"/>
                    <a:pt x="227" y="107"/>
                  </a:cubicBezTo>
                  <a:cubicBezTo>
                    <a:pt x="226" y="107"/>
                    <a:pt x="226" y="107"/>
                    <a:pt x="226" y="107"/>
                  </a:cubicBezTo>
                  <a:cubicBezTo>
                    <a:pt x="226" y="120"/>
                    <a:pt x="226" y="120"/>
                    <a:pt x="226" y="120"/>
                  </a:cubicBezTo>
                  <a:close/>
                  <a:moveTo>
                    <a:pt x="296" y="120"/>
                  </a:moveTo>
                  <a:cubicBezTo>
                    <a:pt x="301" y="120"/>
                    <a:pt x="301" y="120"/>
                    <a:pt x="301" y="120"/>
                  </a:cubicBezTo>
                  <a:cubicBezTo>
                    <a:pt x="302" y="107"/>
                    <a:pt x="302" y="107"/>
                    <a:pt x="302" y="107"/>
                  </a:cubicBezTo>
                  <a:cubicBezTo>
                    <a:pt x="300" y="107"/>
                    <a:pt x="300" y="107"/>
                    <a:pt x="300" y="107"/>
                  </a:cubicBezTo>
                  <a:lnTo>
                    <a:pt x="296" y="12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23" name="组合 15"/>
          <p:cNvGrpSpPr/>
          <p:nvPr/>
        </p:nvGrpSpPr>
        <p:grpSpPr bwMode="auto">
          <a:xfrm>
            <a:off x="3043406" y="2342650"/>
            <a:ext cx="1129629" cy="1591431"/>
            <a:chOff x="0" y="0"/>
            <a:chExt cx="1147515" cy="1624019"/>
          </a:xfrm>
        </p:grpSpPr>
        <p:grpSp>
          <p:nvGrpSpPr>
            <p:cNvPr id="24" name="组合 22"/>
            <p:cNvGrpSpPr/>
            <p:nvPr/>
          </p:nvGrpSpPr>
          <p:grpSpPr bwMode="auto">
            <a:xfrm rot="-5400000">
              <a:off x="-238252" y="238252"/>
              <a:ext cx="1624019" cy="1147515"/>
              <a:chOff x="0" y="0"/>
              <a:chExt cx="2070437" cy="1462949"/>
            </a:xfrm>
          </p:grpSpPr>
          <p:sp>
            <p:nvSpPr>
              <p:cNvPr id="26" name="等腰三角形 6"/>
              <p:cNvSpPr/>
              <p:nvPr/>
            </p:nvSpPr>
            <p:spPr bwMode="auto">
              <a:xfrm>
                <a:off x="10119" y="900432"/>
                <a:ext cx="597048"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262626"/>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2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083473"/>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25" name="Freeform 21"/>
            <p:cNvSpPr>
              <a:spLocks noEditPoints="true"/>
            </p:cNvSpPr>
            <p:nvPr/>
          </p:nvSpPr>
          <p:spPr bwMode="auto">
            <a:xfrm>
              <a:off x="296372" y="279498"/>
              <a:ext cx="391200" cy="256623"/>
            </a:xfrm>
            <a:custGeom>
              <a:avLst/>
              <a:gdLst>
                <a:gd name="T0" fmla="*/ 249842 w 357"/>
                <a:gd name="T1" fmla="*/ 186436 h 234"/>
                <a:gd name="T2" fmla="*/ 299153 w 357"/>
                <a:gd name="T3" fmla="*/ 197402 h 234"/>
                <a:gd name="T4" fmla="*/ 87664 w 357"/>
                <a:gd name="T5" fmla="*/ 19740 h 234"/>
                <a:gd name="T6" fmla="*/ 0 w 357"/>
                <a:gd name="T7" fmla="*/ 135988 h 234"/>
                <a:gd name="T8" fmla="*/ 56982 w 357"/>
                <a:gd name="T9" fmla="*/ 129408 h 234"/>
                <a:gd name="T10" fmla="*/ 154508 w 357"/>
                <a:gd name="T11" fmla="*/ 94314 h 234"/>
                <a:gd name="T12" fmla="*/ 227926 w 357"/>
                <a:gd name="T13" fmla="*/ 110765 h 234"/>
                <a:gd name="T14" fmla="*/ 213681 w 357"/>
                <a:gd name="T15" fmla="*/ 48254 h 234"/>
                <a:gd name="T16" fmla="*/ 98622 w 357"/>
                <a:gd name="T17" fmla="*/ 52641 h 234"/>
                <a:gd name="T18" fmla="*/ 75610 w 357"/>
                <a:gd name="T19" fmla="*/ 83348 h 234"/>
                <a:gd name="T20" fmla="*/ 82185 w 357"/>
                <a:gd name="T21" fmla="*/ 41674 h 234"/>
                <a:gd name="T22" fmla="*/ 306824 w 357"/>
                <a:gd name="T23" fmla="*/ 0 h 234"/>
                <a:gd name="T24" fmla="*/ 272854 w 357"/>
                <a:gd name="T25" fmla="*/ 41674 h 234"/>
                <a:gd name="T26" fmla="*/ 305728 w 357"/>
                <a:gd name="T27" fmla="*/ 82251 h 234"/>
                <a:gd name="T28" fmla="*/ 255321 w 357"/>
                <a:gd name="T29" fmla="*/ 46061 h 234"/>
                <a:gd name="T30" fmla="*/ 256417 w 357"/>
                <a:gd name="T31" fmla="*/ 97604 h 234"/>
                <a:gd name="T32" fmla="*/ 182998 w 357"/>
                <a:gd name="T33" fmla="*/ 93218 h 234"/>
                <a:gd name="T34" fmla="*/ 75610 w 357"/>
                <a:gd name="T35" fmla="*/ 175469 h 234"/>
                <a:gd name="T36" fmla="*/ 154508 w 357"/>
                <a:gd name="T37" fmla="*/ 152438 h 234"/>
                <a:gd name="T38" fmla="*/ 105197 w 357"/>
                <a:gd name="T39" fmla="*/ 210562 h 234"/>
                <a:gd name="T40" fmla="*/ 173136 w 357"/>
                <a:gd name="T41" fmla="*/ 195209 h 234"/>
                <a:gd name="T42" fmla="*/ 152316 w 357"/>
                <a:gd name="T43" fmla="*/ 234689 h 234"/>
                <a:gd name="T44" fmla="*/ 211489 w 357"/>
                <a:gd name="T45" fmla="*/ 211659 h 234"/>
                <a:gd name="T46" fmla="*/ 202723 w 357"/>
                <a:gd name="T47" fmla="*/ 243463 h 234"/>
                <a:gd name="T48" fmla="*/ 244363 w 357"/>
                <a:gd name="T49" fmla="*/ 237979 h 234"/>
                <a:gd name="T50" fmla="*/ 232309 w 357"/>
                <a:gd name="T51" fmla="*/ 206176 h 234"/>
                <a:gd name="T52" fmla="*/ 312303 w 357"/>
                <a:gd name="T53" fmla="*/ 157922 h 234"/>
                <a:gd name="T54" fmla="*/ 350655 w 357"/>
                <a:gd name="T55" fmla="*/ 138182 h 234"/>
                <a:gd name="T56" fmla="*/ 306824 w 357"/>
                <a:gd name="T57" fmla="*/ 0 h 234"/>
                <a:gd name="T58" fmla="*/ 284908 w 357"/>
                <a:gd name="T59" fmla="*/ 160115 h 234"/>
                <a:gd name="T60" fmla="*/ 305728 w 357"/>
                <a:gd name="T61" fmla="*/ 188629 h 234"/>
                <a:gd name="T62" fmla="*/ 258608 w 357"/>
                <a:gd name="T63" fmla="*/ 239076 h 234"/>
                <a:gd name="T64" fmla="*/ 250938 w 357"/>
                <a:gd name="T65" fmla="*/ 200692 h 234"/>
                <a:gd name="T66" fmla="*/ 258608 w 357"/>
                <a:gd name="T67" fmla="*/ 239076 h 2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7" h="234">
                  <a:moveTo>
                    <a:pt x="259" y="196"/>
                  </a:moveTo>
                  <a:cubicBezTo>
                    <a:pt x="228" y="170"/>
                    <a:pt x="228" y="170"/>
                    <a:pt x="228" y="170"/>
                  </a:cubicBezTo>
                  <a:cubicBezTo>
                    <a:pt x="239" y="158"/>
                    <a:pt x="239" y="158"/>
                    <a:pt x="239" y="158"/>
                  </a:cubicBezTo>
                  <a:cubicBezTo>
                    <a:pt x="273" y="180"/>
                    <a:pt x="273" y="180"/>
                    <a:pt x="273" y="180"/>
                  </a:cubicBezTo>
                  <a:cubicBezTo>
                    <a:pt x="269" y="185"/>
                    <a:pt x="264" y="191"/>
                    <a:pt x="259" y="196"/>
                  </a:cubicBezTo>
                  <a:close/>
                  <a:moveTo>
                    <a:pt x="80" y="18"/>
                  </a:moveTo>
                  <a:cubicBezTo>
                    <a:pt x="34" y="5"/>
                    <a:pt x="34" y="5"/>
                    <a:pt x="34" y="5"/>
                  </a:cubicBezTo>
                  <a:cubicBezTo>
                    <a:pt x="0" y="124"/>
                    <a:pt x="0" y="124"/>
                    <a:pt x="0" y="124"/>
                  </a:cubicBezTo>
                  <a:cubicBezTo>
                    <a:pt x="47" y="137"/>
                    <a:pt x="47" y="137"/>
                    <a:pt x="47" y="137"/>
                  </a:cubicBezTo>
                  <a:cubicBezTo>
                    <a:pt x="52" y="118"/>
                    <a:pt x="52" y="118"/>
                    <a:pt x="52" y="118"/>
                  </a:cubicBezTo>
                  <a:cubicBezTo>
                    <a:pt x="78" y="139"/>
                    <a:pt x="78" y="139"/>
                    <a:pt x="78" y="139"/>
                  </a:cubicBezTo>
                  <a:cubicBezTo>
                    <a:pt x="141" y="86"/>
                    <a:pt x="141" y="86"/>
                    <a:pt x="141" y="86"/>
                  </a:cubicBezTo>
                  <a:cubicBezTo>
                    <a:pt x="167" y="77"/>
                    <a:pt x="167" y="77"/>
                    <a:pt x="167" y="77"/>
                  </a:cubicBezTo>
                  <a:cubicBezTo>
                    <a:pt x="208" y="101"/>
                    <a:pt x="208" y="101"/>
                    <a:pt x="208" y="101"/>
                  </a:cubicBezTo>
                  <a:cubicBezTo>
                    <a:pt x="221" y="90"/>
                    <a:pt x="221" y="90"/>
                    <a:pt x="221" y="90"/>
                  </a:cubicBezTo>
                  <a:cubicBezTo>
                    <a:pt x="195" y="44"/>
                    <a:pt x="195" y="44"/>
                    <a:pt x="195" y="44"/>
                  </a:cubicBezTo>
                  <a:cubicBezTo>
                    <a:pt x="135" y="41"/>
                    <a:pt x="135" y="41"/>
                    <a:pt x="135" y="41"/>
                  </a:cubicBezTo>
                  <a:cubicBezTo>
                    <a:pt x="90" y="48"/>
                    <a:pt x="90" y="48"/>
                    <a:pt x="90" y="48"/>
                  </a:cubicBezTo>
                  <a:cubicBezTo>
                    <a:pt x="85" y="46"/>
                    <a:pt x="85" y="46"/>
                    <a:pt x="85" y="46"/>
                  </a:cubicBezTo>
                  <a:cubicBezTo>
                    <a:pt x="69" y="76"/>
                    <a:pt x="69" y="76"/>
                    <a:pt x="69" y="76"/>
                  </a:cubicBezTo>
                  <a:cubicBezTo>
                    <a:pt x="64" y="74"/>
                    <a:pt x="64" y="74"/>
                    <a:pt x="64" y="74"/>
                  </a:cubicBezTo>
                  <a:cubicBezTo>
                    <a:pt x="75" y="38"/>
                    <a:pt x="75" y="38"/>
                    <a:pt x="75" y="38"/>
                  </a:cubicBezTo>
                  <a:cubicBezTo>
                    <a:pt x="80" y="18"/>
                    <a:pt x="80" y="18"/>
                    <a:pt x="80" y="18"/>
                  </a:cubicBezTo>
                  <a:close/>
                  <a:moveTo>
                    <a:pt x="280" y="0"/>
                  </a:moveTo>
                  <a:cubicBezTo>
                    <a:pt x="243" y="30"/>
                    <a:pt x="243" y="30"/>
                    <a:pt x="243" y="30"/>
                  </a:cubicBezTo>
                  <a:cubicBezTo>
                    <a:pt x="249" y="38"/>
                    <a:pt x="249" y="38"/>
                    <a:pt x="249" y="38"/>
                  </a:cubicBezTo>
                  <a:cubicBezTo>
                    <a:pt x="249" y="38"/>
                    <a:pt x="249" y="38"/>
                    <a:pt x="249" y="38"/>
                  </a:cubicBezTo>
                  <a:cubicBezTo>
                    <a:pt x="279" y="75"/>
                    <a:pt x="279" y="75"/>
                    <a:pt x="279" y="75"/>
                  </a:cubicBezTo>
                  <a:cubicBezTo>
                    <a:pt x="274" y="79"/>
                    <a:pt x="274" y="79"/>
                    <a:pt x="274" y="79"/>
                  </a:cubicBezTo>
                  <a:cubicBezTo>
                    <a:pt x="233" y="42"/>
                    <a:pt x="233" y="42"/>
                    <a:pt x="233" y="42"/>
                  </a:cubicBezTo>
                  <a:cubicBezTo>
                    <a:pt x="226" y="44"/>
                    <a:pt x="219" y="48"/>
                    <a:pt x="210" y="52"/>
                  </a:cubicBezTo>
                  <a:cubicBezTo>
                    <a:pt x="234" y="89"/>
                    <a:pt x="234" y="89"/>
                    <a:pt x="234" y="89"/>
                  </a:cubicBezTo>
                  <a:cubicBezTo>
                    <a:pt x="210" y="109"/>
                    <a:pt x="210" y="109"/>
                    <a:pt x="210" y="109"/>
                  </a:cubicBezTo>
                  <a:cubicBezTo>
                    <a:pt x="167" y="85"/>
                    <a:pt x="167" y="85"/>
                    <a:pt x="167" y="85"/>
                  </a:cubicBezTo>
                  <a:cubicBezTo>
                    <a:pt x="151" y="90"/>
                    <a:pt x="151" y="90"/>
                    <a:pt x="151" y="90"/>
                  </a:cubicBezTo>
                  <a:cubicBezTo>
                    <a:pt x="121" y="112"/>
                    <a:pt x="92" y="137"/>
                    <a:pt x="69" y="160"/>
                  </a:cubicBezTo>
                  <a:cubicBezTo>
                    <a:pt x="71" y="170"/>
                    <a:pt x="78" y="177"/>
                    <a:pt x="90" y="181"/>
                  </a:cubicBezTo>
                  <a:cubicBezTo>
                    <a:pt x="103" y="169"/>
                    <a:pt x="127" y="150"/>
                    <a:pt x="141" y="139"/>
                  </a:cubicBezTo>
                  <a:cubicBezTo>
                    <a:pt x="143" y="145"/>
                    <a:pt x="143" y="145"/>
                    <a:pt x="143" y="145"/>
                  </a:cubicBezTo>
                  <a:cubicBezTo>
                    <a:pt x="129" y="158"/>
                    <a:pt x="108" y="175"/>
                    <a:pt x="96" y="192"/>
                  </a:cubicBezTo>
                  <a:cubicBezTo>
                    <a:pt x="118" y="210"/>
                    <a:pt x="118" y="210"/>
                    <a:pt x="118" y="210"/>
                  </a:cubicBezTo>
                  <a:cubicBezTo>
                    <a:pt x="128" y="207"/>
                    <a:pt x="143" y="192"/>
                    <a:pt x="158" y="178"/>
                  </a:cubicBezTo>
                  <a:cubicBezTo>
                    <a:pt x="161" y="181"/>
                    <a:pt x="161" y="181"/>
                    <a:pt x="161" y="181"/>
                  </a:cubicBezTo>
                  <a:cubicBezTo>
                    <a:pt x="157" y="187"/>
                    <a:pt x="140" y="206"/>
                    <a:pt x="139" y="214"/>
                  </a:cubicBezTo>
                  <a:cubicBezTo>
                    <a:pt x="145" y="217"/>
                    <a:pt x="152" y="221"/>
                    <a:pt x="158" y="225"/>
                  </a:cubicBezTo>
                  <a:cubicBezTo>
                    <a:pt x="167" y="219"/>
                    <a:pt x="186" y="201"/>
                    <a:pt x="193" y="193"/>
                  </a:cubicBezTo>
                  <a:cubicBezTo>
                    <a:pt x="196" y="195"/>
                    <a:pt x="196" y="195"/>
                    <a:pt x="196" y="195"/>
                  </a:cubicBezTo>
                  <a:cubicBezTo>
                    <a:pt x="194" y="199"/>
                    <a:pt x="186" y="211"/>
                    <a:pt x="185" y="222"/>
                  </a:cubicBezTo>
                  <a:cubicBezTo>
                    <a:pt x="191" y="226"/>
                    <a:pt x="198" y="230"/>
                    <a:pt x="204" y="234"/>
                  </a:cubicBezTo>
                  <a:cubicBezTo>
                    <a:pt x="211" y="229"/>
                    <a:pt x="218" y="223"/>
                    <a:pt x="223" y="217"/>
                  </a:cubicBezTo>
                  <a:cubicBezTo>
                    <a:pt x="227" y="213"/>
                    <a:pt x="227" y="213"/>
                    <a:pt x="227" y="213"/>
                  </a:cubicBezTo>
                  <a:cubicBezTo>
                    <a:pt x="212" y="188"/>
                    <a:pt x="212" y="188"/>
                    <a:pt x="212" y="188"/>
                  </a:cubicBezTo>
                  <a:cubicBezTo>
                    <a:pt x="217" y="169"/>
                    <a:pt x="240" y="147"/>
                    <a:pt x="258" y="139"/>
                  </a:cubicBezTo>
                  <a:cubicBezTo>
                    <a:pt x="285" y="144"/>
                    <a:pt x="285" y="144"/>
                    <a:pt x="285" y="144"/>
                  </a:cubicBezTo>
                  <a:cubicBezTo>
                    <a:pt x="310" y="114"/>
                    <a:pt x="310" y="114"/>
                    <a:pt x="310" y="114"/>
                  </a:cubicBezTo>
                  <a:cubicBezTo>
                    <a:pt x="320" y="126"/>
                    <a:pt x="320" y="126"/>
                    <a:pt x="320" y="126"/>
                  </a:cubicBezTo>
                  <a:cubicBezTo>
                    <a:pt x="357" y="96"/>
                    <a:pt x="357" y="96"/>
                    <a:pt x="357" y="96"/>
                  </a:cubicBezTo>
                  <a:cubicBezTo>
                    <a:pt x="280" y="0"/>
                    <a:pt x="280" y="0"/>
                    <a:pt x="280" y="0"/>
                  </a:cubicBezTo>
                  <a:close/>
                  <a:moveTo>
                    <a:pt x="291" y="151"/>
                  </a:moveTo>
                  <a:cubicBezTo>
                    <a:pt x="260" y="146"/>
                    <a:pt x="260" y="146"/>
                    <a:pt x="260" y="146"/>
                  </a:cubicBezTo>
                  <a:cubicBezTo>
                    <a:pt x="253" y="155"/>
                    <a:pt x="253" y="155"/>
                    <a:pt x="253" y="155"/>
                  </a:cubicBezTo>
                  <a:cubicBezTo>
                    <a:pt x="279" y="172"/>
                    <a:pt x="279" y="172"/>
                    <a:pt x="279" y="172"/>
                  </a:cubicBezTo>
                  <a:cubicBezTo>
                    <a:pt x="283" y="165"/>
                    <a:pt x="287" y="158"/>
                    <a:pt x="291" y="151"/>
                  </a:cubicBezTo>
                  <a:close/>
                  <a:moveTo>
                    <a:pt x="236" y="218"/>
                  </a:moveTo>
                  <a:cubicBezTo>
                    <a:pt x="242" y="213"/>
                    <a:pt x="248" y="207"/>
                    <a:pt x="254" y="201"/>
                  </a:cubicBezTo>
                  <a:cubicBezTo>
                    <a:pt x="229" y="183"/>
                    <a:pt x="229" y="183"/>
                    <a:pt x="229" y="183"/>
                  </a:cubicBezTo>
                  <a:cubicBezTo>
                    <a:pt x="220" y="190"/>
                    <a:pt x="220" y="190"/>
                    <a:pt x="220" y="190"/>
                  </a:cubicBezTo>
                  <a:lnTo>
                    <a:pt x="236" y="21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36" name="平行四边形 35"/>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p:cNvSpPr/>
          <p:nvPr/>
        </p:nvSpPr>
        <p:spPr>
          <a:xfrm>
            <a:off x="-481061" y="243840"/>
            <a:ext cx="3236618"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其他费用</a:t>
            </a:r>
            <a:endParaRPr lang="zh-CN" altLang="en-US" sz="1600" dirty="0"/>
          </a:p>
        </p:txBody>
      </p:sp>
      <p:sp>
        <p:nvSpPr>
          <p:cNvPr id="38" name="平行四边形 37"/>
          <p:cNvSpPr/>
          <p:nvPr/>
        </p:nvSpPr>
        <p:spPr>
          <a:xfrm>
            <a:off x="1947782" y="252198"/>
            <a:ext cx="7474005" cy="64893"/>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56"/>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true"/>
          </p:cNvPicPr>
          <p:nvPr/>
        </p:nvPicPr>
        <p:blipFill>
          <a:blip r:embed="rId1"/>
          <a:stretch>
            <a:fillRect/>
          </a:stretch>
        </p:blipFill>
        <p:spPr>
          <a:xfrm>
            <a:off x="772586" y="747219"/>
            <a:ext cx="7009524" cy="411428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12"/>
          <p:cNvGrpSpPr/>
          <p:nvPr/>
        </p:nvGrpSpPr>
        <p:grpSpPr bwMode="auto">
          <a:xfrm>
            <a:off x="3201210" y="1273916"/>
            <a:ext cx="1598356" cy="1124737"/>
            <a:chOff x="0" y="0"/>
            <a:chExt cx="1624019" cy="1147515"/>
          </a:xfrm>
        </p:grpSpPr>
        <p:grpSp>
          <p:nvGrpSpPr>
            <p:cNvPr id="9" name="组合 7"/>
            <p:cNvGrpSpPr/>
            <p:nvPr/>
          </p:nvGrpSpPr>
          <p:grpSpPr bwMode="auto">
            <a:xfrm>
              <a:off x="0" y="0"/>
              <a:ext cx="1624019" cy="1147515"/>
              <a:chOff x="0" y="0"/>
              <a:chExt cx="2070437" cy="1462949"/>
            </a:xfrm>
          </p:grpSpPr>
          <p:sp>
            <p:nvSpPr>
              <p:cNvPr id="11" name="等腰三角形 6"/>
              <p:cNvSpPr/>
              <p:nvPr/>
            </p:nvSpPr>
            <p:spPr bwMode="auto">
              <a:xfrm>
                <a:off x="10120" y="900432"/>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2" name="右箭头 5"/>
              <p:cNvSpPr/>
              <p:nvPr/>
            </p:nvSpPr>
            <p:spPr bwMode="auto">
              <a:xfrm>
                <a:off x="0" y="0"/>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10" name="Freeform 6"/>
            <p:cNvSpPr>
              <a:spLocks noEditPoints="true"/>
            </p:cNvSpPr>
            <p:nvPr/>
          </p:nvSpPr>
          <p:spPr bwMode="auto">
            <a:xfrm>
              <a:off x="1055100" y="277244"/>
              <a:ext cx="282917" cy="367363"/>
            </a:xfrm>
            <a:custGeom>
              <a:avLst/>
              <a:gdLst>
                <a:gd name="T0" fmla="*/ 37196 w 251"/>
                <a:gd name="T1" fmla="*/ 335810 h 326"/>
                <a:gd name="T2" fmla="*/ 29306 w 251"/>
                <a:gd name="T3" fmla="*/ 202838 h 326"/>
                <a:gd name="T4" fmla="*/ 49595 w 251"/>
                <a:gd name="T5" fmla="*/ 169032 h 326"/>
                <a:gd name="T6" fmla="*/ 86791 w 251"/>
                <a:gd name="T7" fmla="*/ 158890 h 326"/>
                <a:gd name="T8" fmla="*/ 93554 w 251"/>
                <a:gd name="T9" fmla="*/ 191570 h 326"/>
                <a:gd name="T10" fmla="*/ 85664 w 251"/>
                <a:gd name="T11" fmla="*/ 200585 h 326"/>
                <a:gd name="T12" fmla="*/ 60867 w 251"/>
                <a:gd name="T13" fmla="*/ 221995 h 326"/>
                <a:gd name="T14" fmla="*/ 50722 w 251"/>
                <a:gd name="T15" fmla="*/ 335810 h 326"/>
                <a:gd name="T16" fmla="*/ 65375 w 251"/>
                <a:gd name="T17" fmla="*/ 334683 h 326"/>
                <a:gd name="T18" fmla="*/ 223178 w 251"/>
                <a:gd name="T19" fmla="*/ 236645 h 326"/>
                <a:gd name="T20" fmla="*/ 92427 w 251"/>
                <a:gd name="T21" fmla="*/ 103673 h 326"/>
                <a:gd name="T22" fmla="*/ 151039 w 251"/>
                <a:gd name="T23" fmla="*/ 52963 h 326"/>
                <a:gd name="T24" fmla="*/ 184854 w 251"/>
                <a:gd name="T25" fmla="*/ 103673 h 326"/>
                <a:gd name="T26" fmla="*/ 192744 w 251"/>
                <a:gd name="T27" fmla="*/ 28172 h 326"/>
                <a:gd name="T28" fmla="*/ 84537 w 251"/>
                <a:gd name="T29" fmla="*/ 23664 h 326"/>
                <a:gd name="T30" fmla="*/ 92427 w 251"/>
                <a:gd name="T31" fmla="*/ 103673 h 326"/>
                <a:gd name="T32" fmla="*/ 242339 w 251"/>
                <a:gd name="T33" fmla="*/ 350460 h 326"/>
                <a:gd name="T34" fmla="*/ 55231 w 251"/>
                <a:gd name="T35" fmla="*/ 367363 h 326"/>
                <a:gd name="T36" fmla="*/ 253611 w 251"/>
                <a:gd name="T37" fmla="*/ 202838 h 326"/>
                <a:gd name="T38" fmla="*/ 245721 w 251"/>
                <a:gd name="T39" fmla="*/ 335810 h 326"/>
                <a:gd name="T40" fmla="*/ 237831 w 251"/>
                <a:gd name="T41" fmla="*/ 232137 h 326"/>
                <a:gd name="T42" fmla="*/ 188236 w 251"/>
                <a:gd name="T43" fmla="*/ 221995 h 326"/>
                <a:gd name="T44" fmla="*/ 199507 w 251"/>
                <a:gd name="T45" fmla="*/ 199458 h 326"/>
                <a:gd name="T46" fmla="*/ 201762 w 251"/>
                <a:gd name="T47" fmla="*/ 192697 h 326"/>
                <a:gd name="T48" fmla="*/ 234449 w 251"/>
                <a:gd name="T49" fmla="*/ 167905 h 326"/>
                <a:gd name="T50" fmla="*/ 237831 w 251"/>
                <a:gd name="T51" fmla="*/ 171286 h 326"/>
                <a:gd name="T52" fmla="*/ 253611 w 251"/>
                <a:gd name="T53" fmla="*/ 202838 h 326"/>
                <a:gd name="T54" fmla="*/ 193871 w 251"/>
                <a:gd name="T55" fmla="*/ 200585 h 326"/>
                <a:gd name="T56" fmla="*/ 184854 w 251"/>
                <a:gd name="T57" fmla="*/ 185935 h 326"/>
                <a:gd name="T58" fmla="*/ 196126 w 251"/>
                <a:gd name="T59" fmla="*/ 158890 h 326"/>
                <a:gd name="T60" fmla="*/ 174710 w 251"/>
                <a:gd name="T61" fmla="*/ 163398 h 326"/>
                <a:gd name="T62" fmla="*/ 182600 w 251"/>
                <a:gd name="T63" fmla="*/ 221995 h 326"/>
                <a:gd name="T64" fmla="*/ 87918 w 251"/>
                <a:gd name="T65" fmla="*/ 187062 h 326"/>
                <a:gd name="T66" fmla="*/ 101444 w 251"/>
                <a:gd name="T67" fmla="*/ 189316 h 326"/>
                <a:gd name="T68" fmla="*/ 102572 w 251"/>
                <a:gd name="T69" fmla="*/ 221995 h 326"/>
                <a:gd name="T70" fmla="*/ 108207 w 251"/>
                <a:gd name="T71" fmla="*/ 163398 h 326"/>
                <a:gd name="T72" fmla="*/ 89046 w 251"/>
                <a:gd name="T73" fmla="*/ 158890 h 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 h="326">
                  <a:moveTo>
                    <a:pt x="45" y="298"/>
                  </a:moveTo>
                  <a:cubicBezTo>
                    <a:pt x="33" y="298"/>
                    <a:pt x="33" y="298"/>
                    <a:pt x="33" y="298"/>
                  </a:cubicBezTo>
                  <a:cubicBezTo>
                    <a:pt x="4" y="298"/>
                    <a:pt x="0" y="279"/>
                    <a:pt x="7" y="253"/>
                  </a:cubicBezTo>
                  <a:cubicBezTo>
                    <a:pt x="26" y="180"/>
                    <a:pt x="26" y="180"/>
                    <a:pt x="26" y="180"/>
                  </a:cubicBezTo>
                  <a:cubicBezTo>
                    <a:pt x="29" y="168"/>
                    <a:pt x="35" y="158"/>
                    <a:pt x="42" y="151"/>
                  </a:cubicBezTo>
                  <a:cubicBezTo>
                    <a:pt x="44" y="150"/>
                    <a:pt x="44" y="150"/>
                    <a:pt x="44" y="150"/>
                  </a:cubicBezTo>
                  <a:cubicBezTo>
                    <a:pt x="45" y="149"/>
                    <a:pt x="45" y="149"/>
                    <a:pt x="45" y="149"/>
                  </a:cubicBezTo>
                  <a:cubicBezTo>
                    <a:pt x="77" y="141"/>
                    <a:pt x="77" y="141"/>
                    <a:pt x="77" y="141"/>
                  </a:cubicBezTo>
                  <a:cubicBezTo>
                    <a:pt x="74" y="171"/>
                    <a:pt x="74" y="171"/>
                    <a:pt x="74" y="171"/>
                  </a:cubicBezTo>
                  <a:cubicBezTo>
                    <a:pt x="83" y="170"/>
                    <a:pt x="83" y="170"/>
                    <a:pt x="83" y="170"/>
                  </a:cubicBezTo>
                  <a:cubicBezTo>
                    <a:pt x="76" y="177"/>
                    <a:pt x="76" y="177"/>
                    <a:pt x="76" y="177"/>
                  </a:cubicBezTo>
                  <a:cubicBezTo>
                    <a:pt x="76" y="178"/>
                    <a:pt x="76" y="178"/>
                    <a:pt x="76" y="178"/>
                  </a:cubicBezTo>
                  <a:cubicBezTo>
                    <a:pt x="77" y="178"/>
                    <a:pt x="81" y="186"/>
                    <a:pt x="87" y="197"/>
                  </a:cubicBezTo>
                  <a:cubicBezTo>
                    <a:pt x="54" y="197"/>
                    <a:pt x="54" y="197"/>
                    <a:pt x="54" y="197"/>
                  </a:cubicBezTo>
                  <a:cubicBezTo>
                    <a:pt x="45" y="206"/>
                    <a:pt x="45" y="206"/>
                    <a:pt x="45" y="206"/>
                  </a:cubicBezTo>
                  <a:cubicBezTo>
                    <a:pt x="45" y="298"/>
                    <a:pt x="45" y="298"/>
                    <a:pt x="45" y="298"/>
                  </a:cubicBezTo>
                  <a:close/>
                  <a:moveTo>
                    <a:pt x="58" y="210"/>
                  </a:moveTo>
                  <a:cubicBezTo>
                    <a:pt x="58" y="297"/>
                    <a:pt x="58" y="297"/>
                    <a:pt x="58" y="297"/>
                  </a:cubicBezTo>
                  <a:cubicBezTo>
                    <a:pt x="198" y="297"/>
                    <a:pt x="198" y="297"/>
                    <a:pt x="198" y="297"/>
                  </a:cubicBezTo>
                  <a:cubicBezTo>
                    <a:pt x="198" y="210"/>
                    <a:pt x="198" y="210"/>
                    <a:pt x="198" y="210"/>
                  </a:cubicBezTo>
                  <a:cubicBezTo>
                    <a:pt x="58" y="210"/>
                    <a:pt x="58" y="210"/>
                    <a:pt x="58" y="210"/>
                  </a:cubicBezTo>
                  <a:close/>
                  <a:moveTo>
                    <a:pt x="82" y="92"/>
                  </a:moveTo>
                  <a:cubicBezTo>
                    <a:pt x="80" y="74"/>
                    <a:pt x="79" y="66"/>
                    <a:pt x="85" y="48"/>
                  </a:cubicBezTo>
                  <a:cubicBezTo>
                    <a:pt x="96" y="56"/>
                    <a:pt x="123" y="52"/>
                    <a:pt x="134" y="47"/>
                  </a:cubicBezTo>
                  <a:cubicBezTo>
                    <a:pt x="140" y="56"/>
                    <a:pt x="151" y="58"/>
                    <a:pt x="161" y="55"/>
                  </a:cubicBezTo>
                  <a:cubicBezTo>
                    <a:pt x="164" y="70"/>
                    <a:pt x="164" y="72"/>
                    <a:pt x="164" y="92"/>
                  </a:cubicBezTo>
                  <a:cubicBezTo>
                    <a:pt x="164" y="92"/>
                    <a:pt x="175" y="82"/>
                    <a:pt x="177" y="74"/>
                  </a:cubicBezTo>
                  <a:cubicBezTo>
                    <a:pt x="179" y="65"/>
                    <a:pt x="175" y="32"/>
                    <a:pt x="171" y="25"/>
                  </a:cubicBezTo>
                  <a:cubicBezTo>
                    <a:pt x="167" y="14"/>
                    <a:pt x="154" y="6"/>
                    <a:pt x="132" y="9"/>
                  </a:cubicBezTo>
                  <a:cubicBezTo>
                    <a:pt x="111" y="0"/>
                    <a:pt x="86" y="9"/>
                    <a:pt x="75" y="21"/>
                  </a:cubicBezTo>
                  <a:cubicBezTo>
                    <a:pt x="71" y="27"/>
                    <a:pt x="65" y="74"/>
                    <a:pt x="70" y="81"/>
                  </a:cubicBezTo>
                  <a:cubicBezTo>
                    <a:pt x="76" y="88"/>
                    <a:pt x="82" y="92"/>
                    <a:pt x="82" y="92"/>
                  </a:cubicBezTo>
                  <a:close/>
                  <a:moveTo>
                    <a:pt x="40" y="311"/>
                  </a:moveTo>
                  <a:cubicBezTo>
                    <a:pt x="215" y="311"/>
                    <a:pt x="215" y="311"/>
                    <a:pt x="215" y="311"/>
                  </a:cubicBezTo>
                  <a:cubicBezTo>
                    <a:pt x="205" y="326"/>
                    <a:pt x="205" y="326"/>
                    <a:pt x="205" y="326"/>
                  </a:cubicBezTo>
                  <a:cubicBezTo>
                    <a:pt x="49" y="326"/>
                    <a:pt x="49" y="326"/>
                    <a:pt x="49" y="326"/>
                  </a:cubicBezTo>
                  <a:cubicBezTo>
                    <a:pt x="40" y="311"/>
                    <a:pt x="40" y="311"/>
                    <a:pt x="40" y="311"/>
                  </a:cubicBezTo>
                  <a:close/>
                  <a:moveTo>
                    <a:pt x="225" y="180"/>
                  </a:moveTo>
                  <a:cubicBezTo>
                    <a:pt x="244" y="253"/>
                    <a:pt x="244" y="253"/>
                    <a:pt x="244" y="253"/>
                  </a:cubicBezTo>
                  <a:cubicBezTo>
                    <a:pt x="251" y="279"/>
                    <a:pt x="248" y="298"/>
                    <a:pt x="218" y="298"/>
                  </a:cubicBezTo>
                  <a:cubicBezTo>
                    <a:pt x="211" y="298"/>
                    <a:pt x="211" y="298"/>
                    <a:pt x="211" y="298"/>
                  </a:cubicBezTo>
                  <a:cubicBezTo>
                    <a:pt x="211" y="206"/>
                    <a:pt x="211" y="206"/>
                    <a:pt x="211" y="206"/>
                  </a:cubicBezTo>
                  <a:cubicBezTo>
                    <a:pt x="201" y="197"/>
                    <a:pt x="201" y="197"/>
                    <a:pt x="201" y="197"/>
                  </a:cubicBezTo>
                  <a:cubicBezTo>
                    <a:pt x="167" y="197"/>
                    <a:pt x="167" y="197"/>
                    <a:pt x="167" y="197"/>
                  </a:cubicBezTo>
                  <a:cubicBezTo>
                    <a:pt x="172" y="186"/>
                    <a:pt x="177" y="178"/>
                    <a:pt x="177" y="178"/>
                  </a:cubicBezTo>
                  <a:cubicBezTo>
                    <a:pt x="177" y="177"/>
                    <a:pt x="177" y="177"/>
                    <a:pt x="177" y="177"/>
                  </a:cubicBezTo>
                  <a:cubicBezTo>
                    <a:pt x="170" y="170"/>
                    <a:pt x="170" y="170"/>
                    <a:pt x="170" y="170"/>
                  </a:cubicBezTo>
                  <a:cubicBezTo>
                    <a:pt x="179" y="171"/>
                    <a:pt x="179" y="171"/>
                    <a:pt x="179" y="171"/>
                  </a:cubicBezTo>
                  <a:cubicBezTo>
                    <a:pt x="177" y="142"/>
                    <a:pt x="177" y="142"/>
                    <a:pt x="177" y="142"/>
                  </a:cubicBezTo>
                  <a:cubicBezTo>
                    <a:pt x="208" y="149"/>
                    <a:pt x="208" y="149"/>
                    <a:pt x="208" y="149"/>
                  </a:cubicBezTo>
                  <a:cubicBezTo>
                    <a:pt x="210" y="150"/>
                    <a:pt x="210" y="150"/>
                    <a:pt x="210" y="150"/>
                  </a:cubicBezTo>
                  <a:cubicBezTo>
                    <a:pt x="211" y="152"/>
                    <a:pt x="211" y="152"/>
                    <a:pt x="211" y="152"/>
                  </a:cubicBezTo>
                  <a:cubicBezTo>
                    <a:pt x="218" y="160"/>
                    <a:pt x="222" y="170"/>
                    <a:pt x="224" y="180"/>
                  </a:cubicBezTo>
                  <a:cubicBezTo>
                    <a:pt x="225" y="180"/>
                    <a:pt x="225" y="180"/>
                    <a:pt x="225" y="180"/>
                  </a:cubicBezTo>
                  <a:close/>
                  <a:moveTo>
                    <a:pt x="162" y="197"/>
                  </a:moveTo>
                  <a:cubicBezTo>
                    <a:pt x="167" y="188"/>
                    <a:pt x="171" y="181"/>
                    <a:pt x="172" y="178"/>
                  </a:cubicBezTo>
                  <a:cubicBezTo>
                    <a:pt x="163" y="168"/>
                    <a:pt x="163" y="168"/>
                    <a:pt x="163" y="168"/>
                  </a:cubicBezTo>
                  <a:cubicBezTo>
                    <a:pt x="164" y="165"/>
                    <a:pt x="164" y="165"/>
                    <a:pt x="164" y="165"/>
                  </a:cubicBezTo>
                  <a:cubicBezTo>
                    <a:pt x="175" y="166"/>
                    <a:pt x="175" y="166"/>
                    <a:pt x="175" y="166"/>
                  </a:cubicBezTo>
                  <a:cubicBezTo>
                    <a:pt x="174" y="141"/>
                    <a:pt x="174" y="141"/>
                    <a:pt x="174" y="141"/>
                  </a:cubicBezTo>
                  <a:cubicBezTo>
                    <a:pt x="164" y="138"/>
                    <a:pt x="164" y="138"/>
                    <a:pt x="164" y="138"/>
                  </a:cubicBezTo>
                  <a:cubicBezTo>
                    <a:pt x="155" y="145"/>
                    <a:pt x="155" y="145"/>
                    <a:pt x="155" y="145"/>
                  </a:cubicBezTo>
                  <a:cubicBezTo>
                    <a:pt x="133" y="197"/>
                    <a:pt x="133" y="197"/>
                    <a:pt x="133" y="197"/>
                  </a:cubicBezTo>
                  <a:cubicBezTo>
                    <a:pt x="162" y="197"/>
                    <a:pt x="162" y="197"/>
                    <a:pt x="162" y="197"/>
                  </a:cubicBezTo>
                  <a:close/>
                  <a:moveTo>
                    <a:pt x="79" y="141"/>
                  </a:moveTo>
                  <a:cubicBezTo>
                    <a:pt x="78" y="166"/>
                    <a:pt x="78" y="166"/>
                    <a:pt x="78" y="166"/>
                  </a:cubicBezTo>
                  <a:cubicBezTo>
                    <a:pt x="89" y="165"/>
                    <a:pt x="89" y="165"/>
                    <a:pt x="89" y="165"/>
                  </a:cubicBezTo>
                  <a:cubicBezTo>
                    <a:pt x="90" y="168"/>
                    <a:pt x="90" y="168"/>
                    <a:pt x="90" y="168"/>
                  </a:cubicBezTo>
                  <a:cubicBezTo>
                    <a:pt x="81" y="178"/>
                    <a:pt x="81" y="178"/>
                    <a:pt x="81" y="178"/>
                  </a:cubicBezTo>
                  <a:cubicBezTo>
                    <a:pt x="82" y="181"/>
                    <a:pt x="86" y="188"/>
                    <a:pt x="91" y="197"/>
                  </a:cubicBezTo>
                  <a:cubicBezTo>
                    <a:pt x="121" y="197"/>
                    <a:pt x="121" y="197"/>
                    <a:pt x="121" y="197"/>
                  </a:cubicBezTo>
                  <a:cubicBezTo>
                    <a:pt x="96" y="145"/>
                    <a:pt x="96" y="145"/>
                    <a:pt x="96" y="145"/>
                  </a:cubicBezTo>
                  <a:cubicBezTo>
                    <a:pt x="88" y="138"/>
                    <a:pt x="88" y="138"/>
                    <a:pt x="88" y="138"/>
                  </a:cubicBezTo>
                  <a:lnTo>
                    <a:pt x="79" y="1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13" name="组合 13"/>
          <p:cNvGrpSpPr/>
          <p:nvPr/>
        </p:nvGrpSpPr>
        <p:grpSpPr bwMode="auto">
          <a:xfrm>
            <a:off x="4815190" y="1451260"/>
            <a:ext cx="1129629" cy="1591433"/>
            <a:chOff x="0" y="0"/>
            <a:chExt cx="1147515" cy="1624019"/>
          </a:xfrm>
        </p:grpSpPr>
        <p:grpSp>
          <p:nvGrpSpPr>
            <p:cNvPr id="14" name="组合 16"/>
            <p:cNvGrpSpPr/>
            <p:nvPr/>
          </p:nvGrpSpPr>
          <p:grpSpPr bwMode="auto">
            <a:xfrm rot="5400000">
              <a:off x="-238252" y="238252"/>
              <a:ext cx="1624019" cy="1147515"/>
              <a:chOff x="0" y="0"/>
              <a:chExt cx="2070437" cy="1462949"/>
            </a:xfrm>
          </p:grpSpPr>
          <p:sp>
            <p:nvSpPr>
              <p:cNvPr id="16" name="等腰三角形 6"/>
              <p:cNvSpPr/>
              <p:nvPr/>
            </p:nvSpPr>
            <p:spPr bwMode="auto">
              <a:xfrm>
                <a:off x="10119" y="898409"/>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262626"/>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083473"/>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15" name="Freeform 11"/>
            <p:cNvSpPr>
              <a:spLocks noEditPoints="true"/>
            </p:cNvSpPr>
            <p:nvPr/>
          </p:nvSpPr>
          <p:spPr bwMode="auto">
            <a:xfrm>
              <a:off x="511104" y="1045227"/>
              <a:ext cx="350967" cy="288563"/>
            </a:xfrm>
            <a:custGeom>
              <a:avLst/>
              <a:gdLst>
                <a:gd name="T0" fmla="*/ 97875 w 355"/>
                <a:gd name="T1" fmla="*/ 169975 h 292"/>
                <a:gd name="T2" fmla="*/ 57341 w 355"/>
                <a:gd name="T3" fmla="*/ 188752 h 292"/>
                <a:gd name="T4" fmla="*/ 0 w 355"/>
                <a:gd name="T5" fmla="*/ 153176 h 292"/>
                <a:gd name="T6" fmla="*/ 55364 w 355"/>
                <a:gd name="T7" fmla="*/ 75105 h 292"/>
                <a:gd name="T8" fmla="*/ 64262 w 355"/>
                <a:gd name="T9" fmla="*/ 75105 h 292"/>
                <a:gd name="T10" fmla="*/ 98864 w 355"/>
                <a:gd name="T11" fmla="*/ 72141 h 292"/>
                <a:gd name="T12" fmla="*/ 132478 w 355"/>
                <a:gd name="T13" fmla="*/ 79058 h 292"/>
                <a:gd name="T14" fmla="*/ 317353 w 355"/>
                <a:gd name="T15" fmla="*/ 79058 h 292"/>
                <a:gd name="T16" fmla="*/ 132478 w 355"/>
                <a:gd name="T17" fmla="*/ 130446 h 292"/>
                <a:gd name="T18" fmla="*/ 326251 w 355"/>
                <a:gd name="T19" fmla="*/ 211481 h 292"/>
                <a:gd name="T20" fmla="*/ 350967 w 355"/>
                <a:gd name="T21" fmla="*/ 79058 h 292"/>
                <a:gd name="T22" fmla="*/ 231342 w 355"/>
                <a:gd name="T23" fmla="*/ 160093 h 292"/>
                <a:gd name="T24" fmla="*/ 237273 w 355"/>
                <a:gd name="T25" fmla="*/ 177881 h 292"/>
                <a:gd name="T26" fmla="*/ 223433 w 355"/>
                <a:gd name="T27" fmla="*/ 93882 h 292"/>
                <a:gd name="T28" fmla="*/ 220467 w 355"/>
                <a:gd name="T29" fmla="*/ 112658 h 292"/>
                <a:gd name="T30" fmla="*/ 192785 w 355"/>
                <a:gd name="T31" fmla="*/ 128470 h 292"/>
                <a:gd name="T32" fmla="*/ 174001 w 355"/>
                <a:gd name="T33" fmla="*/ 140329 h 292"/>
                <a:gd name="T34" fmla="*/ 179932 w 355"/>
                <a:gd name="T35" fmla="*/ 163058 h 292"/>
                <a:gd name="T36" fmla="*/ 229364 w 355"/>
                <a:gd name="T37" fmla="*/ 154164 h 292"/>
                <a:gd name="T38" fmla="*/ 251114 w 355"/>
                <a:gd name="T39" fmla="*/ 108705 h 292"/>
                <a:gd name="T40" fmla="*/ 176966 w 355"/>
                <a:gd name="T41" fmla="*/ 169975 h 292"/>
                <a:gd name="T42" fmla="*/ 165103 w 355"/>
                <a:gd name="T43" fmla="*/ 177881 h 292"/>
                <a:gd name="T44" fmla="*/ 171035 w 355"/>
                <a:gd name="T45" fmla="*/ 177881 h 292"/>
                <a:gd name="T46" fmla="*/ 192785 w 355"/>
                <a:gd name="T47" fmla="*/ 168987 h 292"/>
                <a:gd name="T48" fmla="*/ 197728 w 355"/>
                <a:gd name="T49" fmla="*/ 177881 h 292"/>
                <a:gd name="T50" fmla="*/ 204648 w 355"/>
                <a:gd name="T51" fmla="*/ 177881 h 292"/>
                <a:gd name="T52" fmla="*/ 215523 w 355"/>
                <a:gd name="T53" fmla="*/ 163058 h 292"/>
                <a:gd name="T54" fmla="*/ 220467 w 355"/>
                <a:gd name="T55" fmla="*/ 165034 h 292"/>
                <a:gd name="T56" fmla="*/ 281762 w 355"/>
                <a:gd name="T57" fmla="*/ 121552 h 292"/>
                <a:gd name="T58" fmla="*/ 309444 w 355"/>
                <a:gd name="T59" fmla="*/ 160093 h 292"/>
                <a:gd name="T60" fmla="*/ 281762 w 355"/>
                <a:gd name="T61" fmla="*/ 178870 h 292"/>
                <a:gd name="T62" fmla="*/ 253092 w 355"/>
                <a:gd name="T63" fmla="*/ 146258 h 292"/>
                <a:gd name="T64" fmla="*/ 276819 w 355"/>
                <a:gd name="T65" fmla="*/ 124517 h 292"/>
                <a:gd name="T66" fmla="*/ 280774 w 355"/>
                <a:gd name="T67" fmla="*/ 121552 h 292"/>
                <a:gd name="T68" fmla="*/ 302524 w 355"/>
                <a:gd name="T69" fmla="*/ 160093 h 292"/>
                <a:gd name="T70" fmla="*/ 281762 w 355"/>
                <a:gd name="T71" fmla="*/ 173928 h 292"/>
                <a:gd name="T72" fmla="*/ 290660 w 355"/>
                <a:gd name="T73" fmla="*/ 128470 h 292"/>
                <a:gd name="T74" fmla="*/ 297580 w 355"/>
                <a:gd name="T75" fmla="*/ 132423 h 292"/>
                <a:gd name="T76" fmla="*/ 270887 w 355"/>
                <a:gd name="T77" fmla="*/ 170964 h 292"/>
                <a:gd name="T78" fmla="*/ 270887 w 355"/>
                <a:gd name="T79" fmla="*/ 170964 h 292"/>
                <a:gd name="T80" fmla="*/ 305490 w 355"/>
                <a:gd name="T81" fmla="*/ 150211 h 292"/>
                <a:gd name="T82" fmla="*/ 261989 w 355"/>
                <a:gd name="T83" fmla="*/ 163058 h 292"/>
                <a:gd name="T84" fmla="*/ 261001 w 355"/>
                <a:gd name="T85" fmla="*/ 161081 h 292"/>
                <a:gd name="T86" fmla="*/ 261001 w 355"/>
                <a:gd name="T87" fmla="*/ 161081 h 292"/>
                <a:gd name="T88" fmla="*/ 303512 w 355"/>
                <a:gd name="T89" fmla="*/ 141317 h 292"/>
                <a:gd name="T90" fmla="*/ 259024 w 355"/>
                <a:gd name="T91" fmla="*/ 155152 h 292"/>
                <a:gd name="T92" fmla="*/ 284728 w 355"/>
                <a:gd name="T93" fmla="*/ 147246 h 292"/>
                <a:gd name="T94" fmla="*/ 284728 w 355"/>
                <a:gd name="T95" fmla="*/ 147246 h 292"/>
                <a:gd name="T96" fmla="*/ 263967 w 355"/>
                <a:gd name="T97" fmla="*/ 150211 h 292"/>
                <a:gd name="T98" fmla="*/ 299558 w 355"/>
                <a:gd name="T99" fmla="*/ 134399 h 292"/>
                <a:gd name="T100" fmla="*/ 282751 w 355"/>
                <a:gd name="T101" fmla="*/ 126493 h 292"/>
                <a:gd name="T102" fmla="*/ 255069 w 355"/>
                <a:gd name="T103" fmla="*/ 121552 h 292"/>
                <a:gd name="T104" fmla="*/ 274842 w 355"/>
                <a:gd name="T105" fmla="*/ 138352 h 292"/>
                <a:gd name="T106" fmla="*/ 248148 w 355"/>
                <a:gd name="T107" fmla="*/ 135387 h 292"/>
                <a:gd name="T108" fmla="*/ 254080 w 355"/>
                <a:gd name="T109" fmla="*/ 133411 h 292"/>
                <a:gd name="T110" fmla="*/ 278796 w 355"/>
                <a:gd name="T111" fmla="*/ 281645 h 292"/>
                <a:gd name="T112" fmla="*/ 207614 w 355"/>
                <a:gd name="T113" fmla="*/ 250022 h 292"/>
                <a:gd name="T114" fmla="*/ 224421 w 355"/>
                <a:gd name="T115" fmla="*/ 223340 h 292"/>
                <a:gd name="T116" fmla="*/ 224421 w 355"/>
                <a:gd name="T117" fmla="*/ 223340 h 292"/>
                <a:gd name="T118" fmla="*/ 77114 w 355"/>
                <a:gd name="T119" fmla="*/ 44470 h 2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5" h="292">
                  <a:moveTo>
                    <a:pt x="165" y="123"/>
                  </a:moveTo>
                  <a:cubicBezTo>
                    <a:pt x="159" y="133"/>
                    <a:pt x="159" y="133"/>
                    <a:pt x="159" y="133"/>
                  </a:cubicBezTo>
                  <a:cubicBezTo>
                    <a:pt x="105" y="116"/>
                    <a:pt x="105" y="116"/>
                    <a:pt x="105" y="116"/>
                  </a:cubicBezTo>
                  <a:cubicBezTo>
                    <a:pt x="99" y="172"/>
                    <a:pt x="99" y="172"/>
                    <a:pt x="99" y="172"/>
                  </a:cubicBezTo>
                  <a:cubicBezTo>
                    <a:pt x="101" y="212"/>
                    <a:pt x="97" y="252"/>
                    <a:pt x="99" y="292"/>
                  </a:cubicBezTo>
                  <a:cubicBezTo>
                    <a:pt x="88" y="292"/>
                    <a:pt x="84" y="292"/>
                    <a:pt x="73" y="292"/>
                  </a:cubicBezTo>
                  <a:cubicBezTo>
                    <a:pt x="71" y="258"/>
                    <a:pt x="67" y="224"/>
                    <a:pt x="65" y="191"/>
                  </a:cubicBezTo>
                  <a:cubicBezTo>
                    <a:pt x="60" y="191"/>
                    <a:pt x="63" y="191"/>
                    <a:pt x="58" y="191"/>
                  </a:cubicBezTo>
                  <a:cubicBezTo>
                    <a:pt x="56" y="224"/>
                    <a:pt x="49" y="258"/>
                    <a:pt x="48" y="292"/>
                  </a:cubicBezTo>
                  <a:cubicBezTo>
                    <a:pt x="37" y="292"/>
                    <a:pt x="32" y="292"/>
                    <a:pt x="21" y="292"/>
                  </a:cubicBezTo>
                  <a:cubicBezTo>
                    <a:pt x="24" y="252"/>
                    <a:pt x="20" y="212"/>
                    <a:pt x="22" y="172"/>
                  </a:cubicBezTo>
                  <a:cubicBezTo>
                    <a:pt x="15" y="167"/>
                    <a:pt x="7" y="161"/>
                    <a:pt x="0" y="155"/>
                  </a:cubicBezTo>
                  <a:cubicBezTo>
                    <a:pt x="3" y="127"/>
                    <a:pt x="7" y="99"/>
                    <a:pt x="17" y="73"/>
                  </a:cubicBezTo>
                  <a:cubicBezTo>
                    <a:pt x="23" y="73"/>
                    <a:pt x="29" y="73"/>
                    <a:pt x="35" y="73"/>
                  </a:cubicBezTo>
                  <a:cubicBezTo>
                    <a:pt x="52" y="101"/>
                    <a:pt x="52" y="101"/>
                    <a:pt x="52" y="101"/>
                  </a:cubicBezTo>
                  <a:cubicBezTo>
                    <a:pt x="56" y="76"/>
                    <a:pt x="56" y="76"/>
                    <a:pt x="56" y="76"/>
                  </a:cubicBezTo>
                  <a:cubicBezTo>
                    <a:pt x="55" y="76"/>
                    <a:pt x="55" y="76"/>
                    <a:pt x="55" y="76"/>
                  </a:cubicBezTo>
                  <a:cubicBezTo>
                    <a:pt x="55" y="69"/>
                    <a:pt x="55" y="69"/>
                    <a:pt x="55" y="69"/>
                  </a:cubicBezTo>
                  <a:cubicBezTo>
                    <a:pt x="65" y="69"/>
                    <a:pt x="65" y="69"/>
                    <a:pt x="65" y="69"/>
                  </a:cubicBezTo>
                  <a:cubicBezTo>
                    <a:pt x="65" y="76"/>
                    <a:pt x="65" y="76"/>
                    <a:pt x="65" y="76"/>
                  </a:cubicBezTo>
                  <a:cubicBezTo>
                    <a:pt x="64" y="76"/>
                    <a:pt x="64" y="76"/>
                    <a:pt x="64" y="76"/>
                  </a:cubicBezTo>
                  <a:cubicBezTo>
                    <a:pt x="70" y="101"/>
                    <a:pt x="70" y="101"/>
                    <a:pt x="70" y="101"/>
                  </a:cubicBezTo>
                  <a:cubicBezTo>
                    <a:pt x="85" y="73"/>
                    <a:pt x="85" y="73"/>
                    <a:pt x="85" y="73"/>
                  </a:cubicBezTo>
                  <a:cubicBezTo>
                    <a:pt x="90" y="73"/>
                    <a:pt x="95" y="73"/>
                    <a:pt x="100" y="73"/>
                  </a:cubicBezTo>
                  <a:cubicBezTo>
                    <a:pt x="126" y="90"/>
                    <a:pt x="135" y="92"/>
                    <a:pt x="165" y="123"/>
                  </a:cubicBezTo>
                  <a:close/>
                  <a:moveTo>
                    <a:pt x="120" y="46"/>
                  </a:moveTo>
                  <a:cubicBezTo>
                    <a:pt x="120" y="80"/>
                    <a:pt x="120" y="80"/>
                    <a:pt x="120" y="80"/>
                  </a:cubicBezTo>
                  <a:cubicBezTo>
                    <a:pt x="134" y="80"/>
                    <a:pt x="134" y="80"/>
                    <a:pt x="134" y="80"/>
                  </a:cubicBezTo>
                  <a:cubicBezTo>
                    <a:pt x="134" y="87"/>
                    <a:pt x="134" y="87"/>
                    <a:pt x="134" y="87"/>
                  </a:cubicBezTo>
                  <a:cubicBezTo>
                    <a:pt x="151" y="100"/>
                    <a:pt x="151" y="100"/>
                    <a:pt x="151" y="100"/>
                  </a:cubicBezTo>
                  <a:cubicBezTo>
                    <a:pt x="151" y="80"/>
                    <a:pt x="151" y="80"/>
                    <a:pt x="151" y="80"/>
                  </a:cubicBezTo>
                  <a:cubicBezTo>
                    <a:pt x="321" y="80"/>
                    <a:pt x="321" y="80"/>
                    <a:pt x="321" y="80"/>
                  </a:cubicBezTo>
                  <a:cubicBezTo>
                    <a:pt x="321" y="196"/>
                    <a:pt x="321" y="196"/>
                    <a:pt x="321" y="196"/>
                  </a:cubicBezTo>
                  <a:cubicBezTo>
                    <a:pt x="151" y="196"/>
                    <a:pt x="151" y="196"/>
                    <a:pt x="151" y="196"/>
                  </a:cubicBezTo>
                  <a:cubicBezTo>
                    <a:pt x="151" y="137"/>
                    <a:pt x="151" y="137"/>
                    <a:pt x="151" y="137"/>
                  </a:cubicBezTo>
                  <a:cubicBezTo>
                    <a:pt x="134" y="132"/>
                    <a:pt x="134" y="132"/>
                    <a:pt x="134" y="132"/>
                  </a:cubicBezTo>
                  <a:cubicBezTo>
                    <a:pt x="134" y="205"/>
                    <a:pt x="134" y="205"/>
                    <a:pt x="134" y="205"/>
                  </a:cubicBezTo>
                  <a:cubicBezTo>
                    <a:pt x="134" y="214"/>
                    <a:pt x="134" y="214"/>
                    <a:pt x="134" y="214"/>
                  </a:cubicBezTo>
                  <a:cubicBezTo>
                    <a:pt x="142" y="214"/>
                    <a:pt x="142" y="214"/>
                    <a:pt x="142" y="214"/>
                  </a:cubicBezTo>
                  <a:cubicBezTo>
                    <a:pt x="330" y="214"/>
                    <a:pt x="330" y="214"/>
                    <a:pt x="330" y="214"/>
                  </a:cubicBezTo>
                  <a:cubicBezTo>
                    <a:pt x="338" y="214"/>
                    <a:pt x="338" y="214"/>
                    <a:pt x="338" y="214"/>
                  </a:cubicBezTo>
                  <a:cubicBezTo>
                    <a:pt x="338" y="205"/>
                    <a:pt x="338" y="205"/>
                    <a:pt x="338" y="205"/>
                  </a:cubicBezTo>
                  <a:cubicBezTo>
                    <a:pt x="338" y="80"/>
                    <a:pt x="338" y="80"/>
                    <a:pt x="338" y="80"/>
                  </a:cubicBezTo>
                  <a:cubicBezTo>
                    <a:pt x="355" y="80"/>
                    <a:pt x="355" y="80"/>
                    <a:pt x="355" y="80"/>
                  </a:cubicBezTo>
                  <a:cubicBezTo>
                    <a:pt x="355" y="46"/>
                    <a:pt x="355" y="46"/>
                    <a:pt x="355" y="46"/>
                  </a:cubicBezTo>
                  <a:cubicBezTo>
                    <a:pt x="120" y="46"/>
                    <a:pt x="120" y="46"/>
                    <a:pt x="120" y="46"/>
                  </a:cubicBezTo>
                  <a:close/>
                  <a:moveTo>
                    <a:pt x="234" y="180"/>
                  </a:moveTo>
                  <a:cubicBezTo>
                    <a:pt x="234" y="162"/>
                    <a:pt x="234" y="162"/>
                    <a:pt x="234" y="162"/>
                  </a:cubicBezTo>
                  <a:cubicBezTo>
                    <a:pt x="236" y="161"/>
                    <a:pt x="236" y="161"/>
                    <a:pt x="236" y="161"/>
                  </a:cubicBezTo>
                  <a:cubicBezTo>
                    <a:pt x="238" y="137"/>
                    <a:pt x="238" y="137"/>
                    <a:pt x="238" y="137"/>
                  </a:cubicBezTo>
                  <a:cubicBezTo>
                    <a:pt x="240" y="136"/>
                    <a:pt x="240" y="136"/>
                    <a:pt x="240" y="136"/>
                  </a:cubicBezTo>
                  <a:cubicBezTo>
                    <a:pt x="240" y="180"/>
                    <a:pt x="240" y="180"/>
                    <a:pt x="240" y="180"/>
                  </a:cubicBezTo>
                  <a:cubicBezTo>
                    <a:pt x="234" y="180"/>
                    <a:pt x="234" y="180"/>
                    <a:pt x="234" y="180"/>
                  </a:cubicBezTo>
                  <a:close/>
                  <a:moveTo>
                    <a:pt x="263" y="94"/>
                  </a:moveTo>
                  <a:cubicBezTo>
                    <a:pt x="244" y="94"/>
                    <a:pt x="244" y="94"/>
                    <a:pt x="244" y="94"/>
                  </a:cubicBezTo>
                  <a:cubicBezTo>
                    <a:pt x="226" y="95"/>
                    <a:pt x="226" y="95"/>
                    <a:pt x="226" y="95"/>
                  </a:cubicBezTo>
                  <a:cubicBezTo>
                    <a:pt x="232" y="105"/>
                    <a:pt x="232" y="105"/>
                    <a:pt x="232" y="105"/>
                  </a:cubicBezTo>
                  <a:cubicBezTo>
                    <a:pt x="225" y="110"/>
                    <a:pt x="225" y="110"/>
                    <a:pt x="225" y="110"/>
                  </a:cubicBezTo>
                  <a:cubicBezTo>
                    <a:pt x="223" y="111"/>
                    <a:pt x="223" y="111"/>
                    <a:pt x="223" y="111"/>
                  </a:cubicBezTo>
                  <a:cubicBezTo>
                    <a:pt x="223" y="114"/>
                    <a:pt x="223" y="114"/>
                    <a:pt x="223" y="114"/>
                  </a:cubicBezTo>
                  <a:cubicBezTo>
                    <a:pt x="221" y="143"/>
                    <a:pt x="221" y="143"/>
                    <a:pt x="221" y="143"/>
                  </a:cubicBezTo>
                  <a:cubicBezTo>
                    <a:pt x="205" y="128"/>
                    <a:pt x="205" y="128"/>
                    <a:pt x="205" y="128"/>
                  </a:cubicBezTo>
                  <a:cubicBezTo>
                    <a:pt x="199" y="122"/>
                    <a:pt x="199" y="122"/>
                    <a:pt x="199" y="122"/>
                  </a:cubicBezTo>
                  <a:cubicBezTo>
                    <a:pt x="195" y="130"/>
                    <a:pt x="195" y="130"/>
                    <a:pt x="195" y="130"/>
                  </a:cubicBezTo>
                  <a:cubicBezTo>
                    <a:pt x="186" y="149"/>
                    <a:pt x="186" y="149"/>
                    <a:pt x="186" y="149"/>
                  </a:cubicBezTo>
                  <a:cubicBezTo>
                    <a:pt x="183" y="145"/>
                    <a:pt x="183" y="145"/>
                    <a:pt x="183" y="145"/>
                  </a:cubicBezTo>
                  <a:cubicBezTo>
                    <a:pt x="180" y="141"/>
                    <a:pt x="180" y="141"/>
                    <a:pt x="180" y="141"/>
                  </a:cubicBezTo>
                  <a:cubicBezTo>
                    <a:pt x="176" y="142"/>
                    <a:pt x="176" y="142"/>
                    <a:pt x="176" y="142"/>
                  </a:cubicBezTo>
                  <a:cubicBezTo>
                    <a:pt x="157" y="148"/>
                    <a:pt x="157" y="148"/>
                    <a:pt x="157" y="148"/>
                  </a:cubicBezTo>
                  <a:cubicBezTo>
                    <a:pt x="160" y="159"/>
                    <a:pt x="160" y="159"/>
                    <a:pt x="160" y="159"/>
                  </a:cubicBezTo>
                  <a:cubicBezTo>
                    <a:pt x="175" y="155"/>
                    <a:pt x="175" y="155"/>
                    <a:pt x="175" y="155"/>
                  </a:cubicBezTo>
                  <a:cubicBezTo>
                    <a:pt x="182" y="165"/>
                    <a:pt x="182" y="165"/>
                    <a:pt x="182" y="165"/>
                  </a:cubicBezTo>
                  <a:cubicBezTo>
                    <a:pt x="192" y="164"/>
                    <a:pt x="192" y="164"/>
                    <a:pt x="192" y="164"/>
                  </a:cubicBezTo>
                  <a:cubicBezTo>
                    <a:pt x="203" y="142"/>
                    <a:pt x="203" y="142"/>
                    <a:pt x="203" y="142"/>
                  </a:cubicBezTo>
                  <a:cubicBezTo>
                    <a:pt x="222" y="160"/>
                    <a:pt x="222" y="160"/>
                    <a:pt x="222" y="160"/>
                  </a:cubicBezTo>
                  <a:cubicBezTo>
                    <a:pt x="232" y="156"/>
                    <a:pt x="232" y="156"/>
                    <a:pt x="232" y="156"/>
                  </a:cubicBezTo>
                  <a:cubicBezTo>
                    <a:pt x="234" y="118"/>
                    <a:pt x="234" y="118"/>
                    <a:pt x="234" y="118"/>
                  </a:cubicBezTo>
                  <a:cubicBezTo>
                    <a:pt x="239" y="115"/>
                    <a:pt x="239" y="115"/>
                    <a:pt x="239" y="115"/>
                  </a:cubicBezTo>
                  <a:cubicBezTo>
                    <a:pt x="246" y="126"/>
                    <a:pt x="246" y="126"/>
                    <a:pt x="246" y="126"/>
                  </a:cubicBezTo>
                  <a:cubicBezTo>
                    <a:pt x="254" y="110"/>
                    <a:pt x="254" y="110"/>
                    <a:pt x="254" y="110"/>
                  </a:cubicBezTo>
                  <a:cubicBezTo>
                    <a:pt x="263" y="94"/>
                    <a:pt x="263" y="94"/>
                    <a:pt x="263" y="94"/>
                  </a:cubicBezTo>
                  <a:close/>
                  <a:moveTo>
                    <a:pt x="178" y="180"/>
                  </a:moveTo>
                  <a:cubicBezTo>
                    <a:pt x="178" y="171"/>
                    <a:pt x="178" y="171"/>
                    <a:pt x="178" y="171"/>
                  </a:cubicBezTo>
                  <a:cubicBezTo>
                    <a:pt x="179" y="172"/>
                    <a:pt x="179" y="172"/>
                    <a:pt x="179" y="172"/>
                  </a:cubicBezTo>
                  <a:cubicBezTo>
                    <a:pt x="184" y="172"/>
                    <a:pt x="184" y="172"/>
                    <a:pt x="184" y="172"/>
                  </a:cubicBezTo>
                  <a:cubicBezTo>
                    <a:pt x="184" y="180"/>
                    <a:pt x="184" y="180"/>
                    <a:pt x="184" y="180"/>
                  </a:cubicBezTo>
                  <a:cubicBezTo>
                    <a:pt x="182" y="180"/>
                    <a:pt x="180" y="180"/>
                    <a:pt x="178" y="180"/>
                  </a:cubicBezTo>
                  <a:close/>
                  <a:moveTo>
                    <a:pt x="167" y="180"/>
                  </a:moveTo>
                  <a:cubicBezTo>
                    <a:pt x="167" y="165"/>
                    <a:pt x="167" y="165"/>
                    <a:pt x="167" y="165"/>
                  </a:cubicBezTo>
                  <a:cubicBezTo>
                    <a:pt x="173" y="163"/>
                    <a:pt x="173" y="163"/>
                    <a:pt x="173" y="163"/>
                  </a:cubicBezTo>
                  <a:cubicBezTo>
                    <a:pt x="173" y="163"/>
                    <a:pt x="173" y="163"/>
                    <a:pt x="173" y="163"/>
                  </a:cubicBezTo>
                  <a:cubicBezTo>
                    <a:pt x="173" y="180"/>
                    <a:pt x="173" y="180"/>
                    <a:pt x="173" y="180"/>
                  </a:cubicBezTo>
                  <a:cubicBezTo>
                    <a:pt x="167" y="180"/>
                    <a:pt x="167" y="180"/>
                    <a:pt x="167" y="180"/>
                  </a:cubicBezTo>
                  <a:close/>
                  <a:moveTo>
                    <a:pt x="189" y="180"/>
                  </a:moveTo>
                  <a:cubicBezTo>
                    <a:pt x="189" y="172"/>
                    <a:pt x="189" y="172"/>
                    <a:pt x="189" y="172"/>
                  </a:cubicBezTo>
                  <a:cubicBezTo>
                    <a:pt x="195" y="171"/>
                    <a:pt x="195" y="171"/>
                    <a:pt x="195" y="171"/>
                  </a:cubicBezTo>
                  <a:cubicBezTo>
                    <a:pt x="196" y="171"/>
                    <a:pt x="196" y="171"/>
                    <a:pt x="196" y="171"/>
                  </a:cubicBezTo>
                  <a:cubicBezTo>
                    <a:pt x="196" y="180"/>
                    <a:pt x="196" y="180"/>
                    <a:pt x="196" y="180"/>
                  </a:cubicBezTo>
                  <a:cubicBezTo>
                    <a:pt x="193" y="180"/>
                    <a:pt x="191" y="180"/>
                    <a:pt x="189" y="180"/>
                  </a:cubicBezTo>
                  <a:close/>
                  <a:moveTo>
                    <a:pt x="200" y="180"/>
                  </a:moveTo>
                  <a:cubicBezTo>
                    <a:pt x="200" y="160"/>
                    <a:pt x="200" y="160"/>
                    <a:pt x="200" y="160"/>
                  </a:cubicBezTo>
                  <a:cubicBezTo>
                    <a:pt x="204" y="152"/>
                    <a:pt x="204" y="152"/>
                    <a:pt x="204" y="152"/>
                  </a:cubicBezTo>
                  <a:cubicBezTo>
                    <a:pt x="207" y="155"/>
                    <a:pt x="207" y="155"/>
                    <a:pt x="207" y="155"/>
                  </a:cubicBezTo>
                  <a:cubicBezTo>
                    <a:pt x="207" y="180"/>
                    <a:pt x="207" y="180"/>
                    <a:pt x="207" y="180"/>
                  </a:cubicBezTo>
                  <a:cubicBezTo>
                    <a:pt x="205" y="180"/>
                    <a:pt x="203" y="180"/>
                    <a:pt x="200" y="180"/>
                  </a:cubicBezTo>
                  <a:close/>
                  <a:moveTo>
                    <a:pt x="212" y="180"/>
                  </a:moveTo>
                  <a:cubicBezTo>
                    <a:pt x="212" y="159"/>
                    <a:pt x="212" y="159"/>
                    <a:pt x="212" y="159"/>
                  </a:cubicBezTo>
                  <a:cubicBezTo>
                    <a:pt x="218" y="165"/>
                    <a:pt x="218" y="165"/>
                    <a:pt x="218" y="165"/>
                  </a:cubicBezTo>
                  <a:cubicBezTo>
                    <a:pt x="218" y="180"/>
                    <a:pt x="218" y="180"/>
                    <a:pt x="218" y="180"/>
                  </a:cubicBezTo>
                  <a:cubicBezTo>
                    <a:pt x="216" y="180"/>
                    <a:pt x="214" y="180"/>
                    <a:pt x="212" y="180"/>
                  </a:cubicBezTo>
                  <a:close/>
                  <a:moveTo>
                    <a:pt x="223" y="180"/>
                  </a:moveTo>
                  <a:cubicBezTo>
                    <a:pt x="223" y="167"/>
                    <a:pt x="223" y="167"/>
                    <a:pt x="223" y="167"/>
                  </a:cubicBezTo>
                  <a:cubicBezTo>
                    <a:pt x="229" y="164"/>
                    <a:pt x="229" y="164"/>
                    <a:pt x="229" y="164"/>
                  </a:cubicBezTo>
                  <a:cubicBezTo>
                    <a:pt x="229" y="180"/>
                    <a:pt x="229" y="180"/>
                    <a:pt x="229" y="180"/>
                  </a:cubicBezTo>
                  <a:cubicBezTo>
                    <a:pt x="227" y="180"/>
                    <a:pt x="225" y="180"/>
                    <a:pt x="223" y="180"/>
                  </a:cubicBezTo>
                  <a:close/>
                  <a:moveTo>
                    <a:pt x="285" y="123"/>
                  </a:moveTo>
                  <a:cubicBezTo>
                    <a:pt x="293" y="123"/>
                    <a:pt x="301" y="126"/>
                    <a:pt x="306" y="131"/>
                  </a:cubicBezTo>
                  <a:cubicBezTo>
                    <a:pt x="311" y="137"/>
                    <a:pt x="314" y="144"/>
                    <a:pt x="314" y="152"/>
                  </a:cubicBezTo>
                  <a:cubicBezTo>
                    <a:pt x="314" y="156"/>
                    <a:pt x="314" y="159"/>
                    <a:pt x="313" y="162"/>
                  </a:cubicBezTo>
                  <a:cubicBezTo>
                    <a:pt x="313" y="162"/>
                    <a:pt x="313" y="162"/>
                    <a:pt x="313" y="162"/>
                  </a:cubicBezTo>
                  <a:cubicBezTo>
                    <a:pt x="313" y="162"/>
                    <a:pt x="313" y="162"/>
                    <a:pt x="313" y="162"/>
                  </a:cubicBezTo>
                  <a:cubicBezTo>
                    <a:pt x="313" y="162"/>
                    <a:pt x="313" y="162"/>
                    <a:pt x="313" y="162"/>
                  </a:cubicBezTo>
                  <a:cubicBezTo>
                    <a:pt x="311" y="166"/>
                    <a:pt x="309" y="170"/>
                    <a:pt x="306" y="173"/>
                  </a:cubicBezTo>
                  <a:cubicBezTo>
                    <a:pt x="301" y="178"/>
                    <a:pt x="293" y="181"/>
                    <a:pt x="285" y="181"/>
                  </a:cubicBezTo>
                  <a:cubicBezTo>
                    <a:pt x="277" y="181"/>
                    <a:pt x="270" y="178"/>
                    <a:pt x="265" y="173"/>
                  </a:cubicBezTo>
                  <a:cubicBezTo>
                    <a:pt x="259" y="167"/>
                    <a:pt x="256" y="160"/>
                    <a:pt x="256" y="152"/>
                  </a:cubicBezTo>
                  <a:cubicBezTo>
                    <a:pt x="256" y="151"/>
                    <a:pt x="256" y="151"/>
                    <a:pt x="256" y="150"/>
                  </a:cubicBezTo>
                  <a:cubicBezTo>
                    <a:pt x="256" y="149"/>
                    <a:pt x="256" y="149"/>
                    <a:pt x="256" y="148"/>
                  </a:cubicBezTo>
                  <a:cubicBezTo>
                    <a:pt x="257" y="145"/>
                    <a:pt x="257" y="145"/>
                    <a:pt x="257" y="145"/>
                  </a:cubicBezTo>
                  <a:cubicBezTo>
                    <a:pt x="259" y="146"/>
                    <a:pt x="259" y="146"/>
                    <a:pt x="259" y="146"/>
                  </a:cubicBezTo>
                  <a:cubicBezTo>
                    <a:pt x="268" y="147"/>
                    <a:pt x="277" y="148"/>
                    <a:pt x="282" y="149"/>
                  </a:cubicBezTo>
                  <a:cubicBezTo>
                    <a:pt x="280" y="126"/>
                    <a:pt x="280" y="126"/>
                    <a:pt x="280" y="126"/>
                  </a:cubicBezTo>
                  <a:cubicBezTo>
                    <a:pt x="280" y="123"/>
                    <a:pt x="280" y="123"/>
                    <a:pt x="280" y="123"/>
                  </a:cubicBezTo>
                  <a:cubicBezTo>
                    <a:pt x="283" y="123"/>
                    <a:pt x="283" y="123"/>
                    <a:pt x="283" y="123"/>
                  </a:cubicBezTo>
                  <a:cubicBezTo>
                    <a:pt x="283" y="123"/>
                    <a:pt x="283" y="123"/>
                    <a:pt x="284" y="123"/>
                  </a:cubicBezTo>
                  <a:cubicBezTo>
                    <a:pt x="284" y="123"/>
                    <a:pt x="284" y="123"/>
                    <a:pt x="284" y="123"/>
                  </a:cubicBezTo>
                  <a:cubicBezTo>
                    <a:pt x="284" y="123"/>
                    <a:pt x="285" y="123"/>
                    <a:pt x="285" y="123"/>
                  </a:cubicBezTo>
                  <a:close/>
                  <a:moveTo>
                    <a:pt x="281" y="175"/>
                  </a:moveTo>
                  <a:cubicBezTo>
                    <a:pt x="279" y="175"/>
                    <a:pt x="278" y="175"/>
                    <a:pt x="277" y="174"/>
                  </a:cubicBezTo>
                  <a:cubicBezTo>
                    <a:pt x="306" y="162"/>
                    <a:pt x="306" y="162"/>
                    <a:pt x="306" y="162"/>
                  </a:cubicBezTo>
                  <a:cubicBezTo>
                    <a:pt x="306" y="164"/>
                    <a:pt x="305" y="165"/>
                    <a:pt x="305" y="165"/>
                  </a:cubicBezTo>
                  <a:cubicBezTo>
                    <a:pt x="281" y="175"/>
                    <a:pt x="281" y="175"/>
                    <a:pt x="281" y="175"/>
                  </a:cubicBezTo>
                  <a:close/>
                  <a:moveTo>
                    <a:pt x="302" y="169"/>
                  </a:moveTo>
                  <a:cubicBezTo>
                    <a:pt x="297" y="173"/>
                    <a:pt x="292" y="176"/>
                    <a:pt x="285" y="176"/>
                  </a:cubicBezTo>
                  <a:cubicBezTo>
                    <a:pt x="302" y="169"/>
                    <a:pt x="302" y="169"/>
                    <a:pt x="302" y="169"/>
                  </a:cubicBezTo>
                  <a:close/>
                  <a:moveTo>
                    <a:pt x="286" y="135"/>
                  </a:moveTo>
                  <a:cubicBezTo>
                    <a:pt x="286" y="133"/>
                    <a:pt x="286" y="133"/>
                    <a:pt x="286" y="133"/>
                  </a:cubicBezTo>
                  <a:cubicBezTo>
                    <a:pt x="294" y="130"/>
                    <a:pt x="294" y="130"/>
                    <a:pt x="294" y="130"/>
                  </a:cubicBezTo>
                  <a:cubicBezTo>
                    <a:pt x="295" y="130"/>
                    <a:pt x="296" y="131"/>
                    <a:pt x="297" y="131"/>
                  </a:cubicBezTo>
                  <a:cubicBezTo>
                    <a:pt x="286" y="135"/>
                    <a:pt x="286" y="135"/>
                    <a:pt x="286" y="135"/>
                  </a:cubicBezTo>
                  <a:close/>
                  <a:moveTo>
                    <a:pt x="299" y="133"/>
                  </a:moveTo>
                  <a:cubicBezTo>
                    <a:pt x="300" y="133"/>
                    <a:pt x="300" y="134"/>
                    <a:pt x="301" y="134"/>
                  </a:cubicBezTo>
                  <a:cubicBezTo>
                    <a:pt x="287" y="140"/>
                    <a:pt x="287" y="140"/>
                    <a:pt x="287" y="140"/>
                  </a:cubicBezTo>
                  <a:cubicBezTo>
                    <a:pt x="287" y="138"/>
                    <a:pt x="287" y="138"/>
                    <a:pt x="287" y="138"/>
                  </a:cubicBezTo>
                  <a:cubicBezTo>
                    <a:pt x="299" y="133"/>
                    <a:pt x="299" y="133"/>
                    <a:pt x="299" y="133"/>
                  </a:cubicBezTo>
                  <a:close/>
                  <a:moveTo>
                    <a:pt x="274" y="173"/>
                  </a:moveTo>
                  <a:cubicBezTo>
                    <a:pt x="274" y="173"/>
                    <a:pt x="273" y="172"/>
                    <a:pt x="272" y="172"/>
                  </a:cubicBezTo>
                  <a:cubicBezTo>
                    <a:pt x="308" y="157"/>
                    <a:pt x="308" y="157"/>
                    <a:pt x="308" y="157"/>
                  </a:cubicBezTo>
                  <a:cubicBezTo>
                    <a:pt x="308" y="158"/>
                    <a:pt x="308" y="159"/>
                    <a:pt x="308" y="160"/>
                  </a:cubicBezTo>
                  <a:cubicBezTo>
                    <a:pt x="274" y="173"/>
                    <a:pt x="274" y="173"/>
                    <a:pt x="274" y="173"/>
                  </a:cubicBezTo>
                  <a:close/>
                  <a:moveTo>
                    <a:pt x="270" y="170"/>
                  </a:moveTo>
                  <a:cubicBezTo>
                    <a:pt x="269" y="170"/>
                    <a:pt x="269" y="169"/>
                    <a:pt x="268" y="169"/>
                  </a:cubicBezTo>
                  <a:cubicBezTo>
                    <a:pt x="268" y="169"/>
                    <a:pt x="268" y="169"/>
                    <a:pt x="268" y="169"/>
                  </a:cubicBezTo>
                  <a:cubicBezTo>
                    <a:pt x="309" y="152"/>
                    <a:pt x="309" y="152"/>
                    <a:pt x="309" y="152"/>
                  </a:cubicBezTo>
                  <a:cubicBezTo>
                    <a:pt x="309" y="153"/>
                    <a:pt x="309" y="154"/>
                    <a:pt x="309" y="154"/>
                  </a:cubicBezTo>
                  <a:cubicBezTo>
                    <a:pt x="270" y="170"/>
                    <a:pt x="270" y="170"/>
                    <a:pt x="270" y="170"/>
                  </a:cubicBezTo>
                  <a:close/>
                  <a:moveTo>
                    <a:pt x="267" y="167"/>
                  </a:moveTo>
                  <a:cubicBezTo>
                    <a:pt x="266" y="166"/>
                    <a:pt x="266" y="166"/>
                    <a:pt x="265" y="165"/>
                  </a:cubicBezTo>
                  <a:cubicBezTo>
                    <a:pt x="308" y="148"/>
                    <a:pt x="308" y="148"/>
                    <a:pt x="308" y="148"/>
                  </a:cubicBezTo>
                  <a:cubicBezTo>
                    <a:pt x="309" y="148"/>
                    <a:pt x="309" y="149"/>
                    <a:pt x="309" y="150"/>
                  </a:cubicBezTo>
                  <a:cubicBezTo>
                    <a:pt x="267" y="167"/>
                    <a:pt x="267" y="167"/>
                    <a:pt x="267" y="167"/>
                  </a:cubicBezTo>
                  <a:close/>
                  <a:moveTo>
                    <a:pt x="264" y="163"/>
                  </a:moveTo>
                  <a:cubicBezTo>
                    <a:pt x="264" y="162"/>
                    <a:pt x="264" y="162"/>
                    <a:pt x="263" y="161"/>
                  </a:cubicBezTo>
                  <a:cubicBezTo>
                    <a:pt x="281" y="154"/>
                    <a:pt x="281" y="154"/>
                    <a:pt x="281" y="154"/>
                  </a:cubicBezTo>
                  <a:cubicBezTo>
                    <a:pt x="283" y="155"/>
                    <a:pt x="285" y="155"/>
                    <a:pt x="285" y="155"/>
                  </a:cubicBezTo>
                  <a:cubicBezTo>
                    <a:pt x="264" y="163"/>
                    <a:pt x="264" y="163"/>
                    <a:pt x="264" y="163"/>
                  </a:cubicBezTo>
                  <a:close/>
                  <a:moveTo>
                    <a:pt x="285" y="155"/>
                  </a:moveTo>
                  <a:cubicBezTo>
                    <a:pt x="288" y="152"/>
                    <a:pt x="288" y="152"/>
                    <a:pt x="288" y="152"/>
                  </a:cubicBezTo>
                  <a:cubicBezTo>
                    <a:pt x="288" y="151"/>
                    <a:pt x="288" y="151"/>
                    <a:pt x="288" y="151"/>
                  </a:cubicBezTo>
                  <a:cubicBezTo>
                    <a:pt x="307" y="143"/>
                    <a:pt x="307" y="143"/>
                    <a:pt x="307" y="143"/>
                  </a:cubicBezTo>
                  <a:cubicBezTo>
                    <a:pt x="308" y="144"/>
                    <a:pt x="308" y="145"/>
                    <a:pt x="308" y="145"/>
                  </a:cubicBezTo>
                  <a:cubicBezTo>
                    <a:pt x="285" y="155"/>
                    <a:pt x="285" y="155"/>
                    <a:pt x="285" y="155"/>
                  </a:cubicBezTo>
                  <a:close/>
                  <a:moveTo>
                    <a:pt x="263" y="159"/>
                  </a:moveTo>
                  <a:cubicBezTo>
                    <a:pt x="262" y="158"/>
                    <a:pt x="262" y="158"/>
                    <a:pt x="262" y="157"/>
                  </a:cubicBezTo>
                  <a:cubicBezTo>
                    <a:pt x="272" y="153"/>
                    <a:pt x="272" y="153"/>
                    <a:pt x="272" y="153"/>
                  </a:cubicBezTo>
                  <a:cubicBezTo>
                    <a:pt x="273" y="153"/>
                    <a:pt x="275" y="153"/>
                    <a:pt x="276" y="154"/>
                  </a:cubicBezTo>
                  <a:cubicBezTo>
                    <a:pt x="263" y="159"/>
                    <a:pt x="263" y="159"/>
                    <a:pt x="263" y="159"/>
                  </a:cubicBezTo>
                  <a:close/>
                  <a:moveTo>
                    <a:pt x="288" y="149"/>
                  </a:moveTo>
                  <a:cubicBezTo>
                    <a:pt x="288" y="147"/>
                    <a:pt x="288" y="147"/>
                    <a:pt x="288" y="147"/>
                  </a:cubicBezTo>
                  <a:cubicBezTo>
                    <a:pt x="305" y="140"/>
                    <a:pt x="305" y="140"/>
                    <a:pt x="305" y="140"/>
                  </a:cubicBezTo>
                  <a:cubicBezTo>
                    <a:pt x="306" y="140"/>
                    <a:pt x="306" y="141"/>
                    <a:pt x="306" y="141"/>
                  </a:cubicBezTo>
                  <a:cubicBezTo>
                    <a:pt x="288" y="149"/>
                    <a:pt x="288" y="149"/>
                    <a:pt x="288" y="149"/>
                  </a:cubicBezTo>
                  <a:close/>
                  <a:moveTo>
                    <a:pt x="262" y="155"/>
                  </a:moveTo>
                  <a:cubicBezTo>
                    <a:pt x="262" y="154"/>
                    <a:pt x="262" y="153"/>
                    <a:pt x="262" y="153"/>
                  </a:cubicBezTo>
                  <a:cubicBezTo>
                    <a:pt x="263" y="152"/>
                    <a:pt x="263" y="152"/>
                    <a:pt x="263" y="152"/>
                  </a:cubicBezTo>
                  <a:cubicBezTo>
                    <a:pt x="265" y="152"/>
                    <a:pt x="266" y="152"/>
                    <a:pt x="267" y="152"/>
                  </a:cubicBezTo>
                  <a:cubicBezTo>
                    <a:pt x="262" y="155"/>
                    <a:pt x="262" y="155"/>
                    <a:pt x="262" y="155"/>
                  </a:cubicBezTo>
                  <a:close/>
                  <a:moveTo>
                    <a:pt x="287" y="144"/>
                  </a:moveTo>
                  <a:cubicBezTo>
                    <a:pt x="287" y="142"/>
                    <a:pt x="287" y="142"/>
                    <a:pt x="287" y="142"/>
                  </a:cubicBezTo>
                  <a:cubicBezTo>
                    <a:pt x="303" y="136"/>
                    <a:pt x="303" y="136"/>
                    <a:pt x="303" y="136"/>
                  </a:cubicBezTo>
                  <a:cubicBezTo>
                    <a:pt x="303" y="136"/>
                    <a:pt x="304" y="137"/>
                    <a:pt x="304" y="138"/>
                  </a:cubicBezTo>
                  <a:cubicBezTo>
                    <a:pt x="287" y="144"/>
                    <a:pt x="287" y="144"/>
                    <a:pt x="287" y="144"/>
                  </a:cubicBezTo>
                  <a:close/>
                  <a:moveTo>
                    <a:pt x="286" y="131"/>
                  </a:moveTo>
                  <a:cubicBezTo>
                    <a:pt x="286" y="128"/>
                    <a:pt x="286" y="128"/>
                    <a:pt x="286" y="128"/>
                  </a:cubicBezTo>
                  <a:cubicBezTo>
                    <a:pt x="287" y="128"/>
                    <a:pt x="289" y="129"/>
                    <a:pt x="291" y="129"/>
                  </a:cubicBezTo>
                  <a:cubicBezTo>
                    <a:pt x="286" y="131"/>
                    <a:pt x="286" y="131"/>
                    <a:pt x="286" y="131"/>
                  </a:cubicBezTo>
                  <a:close/>
                  <a:moveTo>
                    <a:pt x="251" y="137"/>
                  </a:moveTo>
                  <a:cubicBezTo>
                    <a:pt x="252" y="132"/>
                    <a:pt x="255" y="127"/>
                    <a:pt x="258" y="123"/>
                  </a:cubicBezTo>
                  <a:cubicBezTo>
                    <a:pt x="262" y="119"/>
                    <a:pt x="267" y="117"/>
                    <a:pt x="273" y="116"/>
                  </a:cubicBezTo>
                  <a:cubicBezTo>
                    <a:pt x="276" y="116"/>
                    <a:pt x="276" y="116"/>
                    <a:pt x="276" y="116"/>
                  </a:cubicBezTo>
                  <a:cubicBezTo>
                    <a:pt x="276" y="119"/>
                    <a:pt x="276" y="119"/>
                    <a:pt x="276" y="119"/>
                  </a:cubicBezTo>
                  <a:cubicBezTo>
                    <a:pt x="278" y="140"/>
                    <a:pt x="278" y="140"/>
                    <a:pt x="278" y="140"/>
                  </a:cubicBezTo>
                  <a:cubicBezTo>
                    <a:pt x="275" y="143"/>
                    <a:pt x="275" y="143"/>
                    <a:pt x="275" y="143"/>
                  </a:cubicBezTo>
                  <a:cubicBezTo>
                    <a:pt x="275" y="143"/>
                    <a:pt x="263" y="142"/>
                    <a:pt x="254" y="140"/>
                  </a:cubicBezTo>
                  <a:cubicBezTo>
                    <a:pt x="251" y="140"/>
                    <a:pt x="251" y="140"/>
                    <a:pt x="251" y="140"/>
                  </a:cubicBezTo>
                  <a:cubicBezTo>
                    <a:pt x="251" y="137"/>
                    <a:pt x="251" y="137"/>
                    <a:pt x="251" y="137"/>
                  </a:cubicBezTo>
                  <a:close/>
                  <a:moveTo>
                    <a:pt x="262" y="127"/>
                  </a:moveTo>
                  <a:cubicBezTo>
                    <a:pt x="265" y="125"/>
                    <a:pt x="268" y="123"/>
                    <a:pt x="271" y="122"/>
                  </a:cubicBezTo>
                  <a:cubicBezTo>
                    <a:pt x="272" y="137"/>
                    <a:pt x="272" y="137"/>
                    <a:pt x="272" y="137"/>
                  </a:cubicBezTo>
                  <a:cubicBezTo>
                    <a:pt x="269" y="137"/>
                    <a:pt x="263" y="136"/>
                    <a:pt x="257" y="135"/>
                  </a:cubicBezTo>
                  <a:cubicBezTo>
                    <a:pt x="258" y="132"/>
                    <a:pt x="260" y="129"/>
                    <a:pt x="262" y="127"/>
                  </a:cubicBezTo>
                  <a:close/>
                  <a:moveTo>
                    <a:pt x="252" y="253"/>
                  </a:moveTo>
                  <a:cubicBezTo>
                    <a:pt x="265" y="253"/>
                    <a:pt x="265" y="253"/>
                    <a:pt x="265" y="253"/>
                  </a:cubicBezTo>
                  <a:cubicBezTo>
                    <a:pt x="282" y="285"/>
                    <a:pt x="282" y="285"/>
                    <a:pt x="282" y="285"/>
                  </a:cubicBezTo>
                  <a:cubicBezTo>
                    <a:pt x="270" y="285"/>
                    <a:pt x="270" y="285"/>
                    <a:pt x="270" y="285"/>
                  </a:cubicBezTo>
                  <a:cubicBezTo>
                    <a:pt x="252" y="253"/>
                    <a:pt x="252" y="253"/>
                    <a:pt x="252" y="253"/>
                  </a:cubicBezTo>
                  <a:close/>
                  <a:moveTo>
                    <a:pt x="222" y="253"/>
                  </a:moveTo>
                  <a:cubicBezTo>
                    <a:pt x="210" y="253"/>
                    <a:pt x="210" y="253"/>
                    <a:pt x="210" y="253"/>
                  </a:cubicBezTo>
                  <a:cubicBezTo>
                    <a:pt x="193" y="285"/>
                    <a:pt x="193" y="285"/>
                    <a:pt x="193" y="285"/>
                  </a:cubicBezTo>
                  <a:cubicBezTo>
                    <a:pt x="205" y="285"/>
                    <a:pt x="205" y="285"/>
                    <a:pt x="205" y="285"/>
                  </a:cubicBezTo>
                  <a:cubicBezTo>
                    <a:pt x="222" y="253"/>
                    <a:pt x="222" y="253"/>
                    <a:pt x="222" y="253"/>
                  </a:cubicBezTo>
                  <a:close/>
                  <a:moveTo>
                    <a:pt x="227" y="226"/>
                  </a:moveTo>
                  <a:cubicBezTo>
                    <a:pt x="247" y="226"/>
                    <a:pt x="247" y="226"/>
                    <a:pt x="247" y="226"/>
                  </a:cubicBezTo>
                  <a:cubicBezTo>
                    <a:pt x="247" y="286"/>
                    <a:pt x="247" y="286"/>
                    <a:pt x="247" y="286"/>
                  </a:cubicBezTo>
                  <a:cubicBezTo>
                    <a:pt x="227" y="286"/>
                    <a:pt x="227" y="286"/>
                    <a:pt x="227" y="286"/>
                  </a:cubicBezTo>
                  <a:cubicBezTo>
                    <a:pt x="227" y="226"/>
                    <a:pt x="227" y="226"/>
                    <a:pt x="227" y="226"/>
                  </a:cubicBezTo>
                  <a:close/>
                  <a:moveTo>
                    <a:pt x="41" y="45"/>
                  </a:moveTo>
                  <a:cubicBezTo>
                    <a:pt x="40" y="36"/>
                    <a:pt x="40" y="31"/>
                    <a:pt x="42" y="22"/>
                  </a:cubicBezTo>
                  <a:cubicBezTo>
                    <a:pt x="52" y="35"/>
                    <a:pt x="66" y="26"/>
                    <a:pt x="77" y="23"/>
                  </a:cubicBezTo>
                  <a:cubicBezTo>
                    <a:pt x="78" y="30"/>
                    <a:pt x="79" y="35"/>
                    <a:pt x="78" y="45"/>
                  </a:cubicBezTo>
                  <a:cubicBezTo>
                    <a:pt x="87" y="38"/>
                    <a:pt x="87" y="19"/>
                    <a:pt x="82" y="12"/>
                  </a:cubicBezTo>
                  <a:cubicBezTo>
                    <a:pt x="74" y="0"/>
                    <a:pt x="46" y="0"/>
                    <a:pt x="38" y="10"/>
                  </a:cubicBezTo>
                  <a:cubicBezTo>
                    <a:pt x="35" y="14"/>
                    <a:pt x="30" y="39"/>
                    <a:pt x="41" y="4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18" name="组合 14"/>
          <p:cNvGrpSpPr/>
          <p:nvPr/>
        </p:nvGrpSpPr>
        <p:grpSpPr bwMode="auto">
          <a:xfrm>
            <a:off x="4179285" y="3006912"/>
            <a:ext cx="1598356" cy="1124737"/>
            <a:chOff x="0" y="0"/>
            <a:chExt cx="1624019" cy="1147515"/>
          </a:xfrm>
        </p:grpSpPr>
        <p:grpSp>
          <p:nvGrpSpPr>
            <p:cNvPr id="19" name="组合 19"/>
            <p:cNvGrpSpPr/>
            <p:nvPr/>
          </p:nvGrpSpPr>
          <p:grpSpPr bwMode="auto">
            <a:xfrm rot="10800000">
              <a:off x="0" y="0"/>
              <a:ext cx="1624019" cy="1147515"/>
              <a:chOff x="0" y="0"/>
              <a:chExt cx="2070437" cy="1462949"/>
            </a:xfrm>
          </p:grpSpPr>
          <p:sp>
            <p:nvSpPr>
              <p:cNvPr id="21" name="等腰三角形 6"/>
              <p:cNvSpPr/>
              <p:nvPr/>
            </p:nvSpPr>
            <p:spPr bwMode="auto">
              <a:xfrm>
                <a:off x="12143" y="898408"/>
                <a:ext cx="597047"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22" name="右箭头 5"/>
              <p:cNvSpPr/>
              <p:nvPr/>
            </p:nvSpPr>
            <p:spPr bwMode="auto">
              <a:xfrm>
                <a:off x="2025" y="0"/>
                <a:ext cx="2070436"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20" name="Freeform 16"/>
            <p:cNvSpPr>
              <a:spLocks noEditPoints="true"/>
            </p:cNvSpPr>
            <p:nvPr/>
          </p:nvSpPr>
          <p:spPr bwMode="auto">
            <a:xfrm>
              <a:off x="256299" y="532166"/>
              <a:ext cx="372990" cy="308845"/>
            </a:xfrm>
            <a:custGeom>
              <a:avLst/>
              <a:gdLst>
                <a:gd name="T0" fmla="*/ 275249 w 332"/>
                <a:gd name="T1" fmla="*/ 25831 h 275"/>
                <a:gd name="T2" fmla="*/ 317940 w 332"/>
                <a:gd name="T3" fmla="*/ 52784 h 275"/>
                <a:gd name="T4" fmla="*/ 270755 w 332"/>
                <a:gd name="T5" fmla="*/ 11231 h 275"/>
                <a:gd name="T6" fmla="*/ 126951 w 332"/>
                <a:gd name="T7" fmla="*/ 227984 h 275"/>
                <a:gd name="T8" fmla="*/ 78642 w 332"/>
                <a:gd name="T9" fmla="*/ 250445 h 275"/>
                <a:gd name="T10" fmla="*/ 101112 w 332"/>
                <a:gd name="T11" fmla="*/ 299860 h 275"/>
                <a:gd name="T12" fmla="*/ 39321 w 332"/>
                <a:gd name="T13" fmla="*/ 308845 h 275"/>
                <a:gd name="T14" fmla="*/ 60667 w 332"/>
                <a:gd name="T15" fmla="*/ 283014 h 275"/>
                <a:gd name="T16" fmla="*/ 16852 w 332"/>
                <a:gd name="T17" fmla="*/ 250445 h 275"/>
                <a:gd name="T18" fmla="*/ 23593 w 332"/>
                <a:gd name="T19" fmla="*/ 223491 h 275"/>
                <a:gd name="T20" fmla="*/ 0 w 332"/>
                <a:gd name="T21" fmla="*/ 130276 h 275"/>
                <a:gd name="T22" fmla="*/ 48309 w 332"/>
                <a:gd name="T23" fmla="*/ 204399 h 275"/>
                <a:gd name="T24" fmla="*/ 50556 w 332"/>
                <a:gd name="T25" fmla="*/ 222368 h 275"/>
                <a:gd name="T26" fmla="*/ 56173 w 332"/>
                <a:gd name="T27" fmla="*/ 90969 h 275"/>
                <a:gd name="T28" fmla="*/ 58420 w 332"/>
                <a:gd name="T29" fmla="*/ 77492 h 275"/>
                <a:gd name="T30" fmla="*/ 101112 w 332"/>
                <a:gd name="T31" fmla="*/ 29200 h 275"/>
                <a:gd name="T32" fmla="*/ 103359 w 332"/>
                <a:gd name="T33" fmla="*/ 40431 h 275"/>
                <a:gd name="T34" fmla="*/ 103359 w 332"/>
                <a:gd name="T35" fmla="*/ 53907 h 275"/>
                <a:gd name="T36" fmla="*/ 104482 w 332"/>
                <a:gd name="T37" fmla="*/ 68507 h 275"/>
                <a:gd name="T38" fmla="*/ 101112 w 332"/>
                <a:gd name="T39" fmla="*/ 81984 h 275"/>
                <a:gd name="T40" fmla="*/ 89877 w 332"/>
                <a:gd name="T41" fmla="*/ 98830 h 275"/>
                <a:gd name="T42" fmla="*/ 185372 w 332"/>
                <a:gd name="T43" fmla="*/ 121292 h 275"/>
                <a:gd name="T44" fmla="*/ 203347 w 332"/>
                <a:gd name="T45" fmla="*/ 134769 h 275"/>
                <a:gd name="T46" fmla="*/ 233680 w 332"/>
                <a:gd name="T47" fmla="*/ 88723 h 275"/>
                <a:gd name="T48" fmla="*/ 262891 w 332"/>
                <a:gd name="T49" fmla="*/ 98830 h 275"/>
                <a:gd name="T50" fmla="*/ 264014 w 332"/>
                <a:gd name="T51" fmla="*/ 103323 h 275"/>
                <a:gd name="T52" fmla="*/ 279743 w 332"/>
                <a:gd name="T53" fmla="*/ 131400 h 275"/>
                <a:gd name="T54" fmla="*/ 267384 w 332"/>
                <a:gd name="T55" fmla="*/ 103323 h 275"/>
                <a:gd name="T56" fmla="*/ 271878 w 332"/>
                <a:gd name="T57" fmla="*/ 95461 h 275"/>
                <a:gd name="T58" fmla="*/ 266261 w 332"/>
                <a:gd name="T59" fmla="*/ 77492 h 275"/>
                <a:gd name="T60" fmla="*/ 279743 w 332"/>
                <a:gd name="T61" fmla="*/ 69631 h 275"/>
                <a:gd name="T62" fmla="*/ 287607 w 332"/>
                <a:gd name="T63" fmla="*/ 108938 h 275"/>
                <a:gd name="T64" fmla="*/ 289854 w 332"/>
                <a:gd name="T65" fmla="*/ 84230 h 275"/>
                <a:gd name="T66" fmla="*/ 299965 w 332"/>
                <a:gd name="T67" fmla="*/ 78615 h 275"/>
                <a:gd name="T68" fmla="*/ 299965 w 332"/>
                <a:gd name="T69" fmla="*/ 87600 h 275"/>
                <a:gd name="T70" fmla="*/ 312323 w 332"/>
                <a:gd name="T71" fmla="*/ 88723 h 275"/>
                <a:gd name="T72" fmla="*/ 324681 w 332"/>
                <a:gd name="T73" fmla="*/ 77492 h 275"/>
                <a:gd name="T74" fmla="*/ 319064 w 332"/>
                <a:gd name="T75" fmla="*/ 95461 h 275"/>
                <a:gd name="T76" fmla="*/ 323558 w 332"/>
                <a:gd name="T77" fmla="*/ 103323 h 275"/>
                <a:gd name="T78" fmla="*/ 310076 w 332"/>
                <a:gd name="T79" fmla="*/ 129153 h 275"/>
                <a:gd name="T80" fmla="*/ 306706 w 332"/>
                <a:gd name="T81" fmla="*/ 133646 h 275"/>
                <a:gd name="T82" fmla="*/ 325805 w 332"/>
                <a:gd name="T83" fmla="*/ 103323 h 275"/>
                <a:gd name="T84" fmla="*/ 322434 w 332"/>
                <a:gd name="T85" fmla="*/ 98830 h 275"/>
                <a:gd name="T86" fmla="*/ 325805 w 332"/>
                <a:gd name="T87" fmla="*/ 77492 h 275"/>
                <a:gd name="T88" fmla="*/ 361755 w 332"/>
                <a:gd name="T89" fmla="*/ 134769 h 275"/>
                <a:gd name="T90" fmla="*/ 372990 w 332"/>
                <a:gd name="T91" fmla="*/ 156107 h 275"/>
                <a:gd name="T92" fmla="*/ 372990 w 332"/>
                <a:gd name="T93" fmla="*/ 307722 h 275"/>
                <a:gd name="T94" fmla="*/ 213458 w 332"/>
                <a:gd name="T95" fmla="*/ 165092 h 275"/>
                <a:gd name="T96" fmla="*/ 165149 w 332"/>
                <a:gd name="T97" fmla="*/ 139261 h 275"/>
                <a:gd name="T98" fmla="*/ 114593 w 332"/>
                <a:gd name="T99" fmla="*/ 186430 h 275"/>
                <a:gd name="T100" fmla="*/ 147174 w 332"/>
                <a:gd name="T101" fmla="*/ 308845 h 275"/>
                <a:gd name="T102" fmla="*/ 146050 w 332"/>
                <a:gd name="T103" fmla="*/ 229107 h 275"/>
                <a:gd name="T104" fmla="*/ 253903 w 332"/>
                <a:gd name="T105" fmla="*/ 134769 h 275"/>
                <a:gd name="T106" fmla="*/ 255026 w 332"/>
                <a:gd name="T107" fmla="*/ 120169 h 275"/>
                <a:gd name="T108" fmla="*/ 253903 w 332"/>
                <a:gd name="T109" fmla="*/ 134769 h 275"/>
                <a:gd name="T110" fmla="*/ 338163 w 332"/>
                <a:gd name="T111" fmla="*/ 134769 h 275"/>
                <a:gd name="T112" fmla="*/ 337039 w 332"/>
                <a:gd name="T113" fmla="*/ 120169 h 2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2" h="275">
                  <a:moveTo>
                    <a:pt x="244" y="46"/>
                  </a:moveTo>
                  <a:cubicBezTo>
                    <a:pt x="243" y="38"/>
                    <a:pt x="243" y="32"/>
                    <a:pt x="245" y="23"/>
                  </a:cubicBezTo>
                  <a:cubicBezTo>
                    <a:pt x="255" y="37"/>
                    <a:pt x="270" y="27"/>
                    <a:pt x="281" y="24"/>
                  </a:cubicBezTo>
                  <a:cubicBezTo>
                    <a:pt x="283" y="31"/>
                    <a:pt x="283" y="37"/>
                    <a:pt x="283" y="47"/>
                  </a:cubicBezTo>
                  <a:cubicBezTo>
                    <a:pt x="291" y="39"/>
                    <a:pt x="291" y="19"/>
                    <a:pt x="286" y="12"/>
                  </a:cubicBezTo>
                  <a:cubicBezTo>
                    <a:pt x="278" y="1"/>
                    <a:pt x="249" y="0"/>
                    <a:pt x="241" y="10"/>
                  </a:cubicBezTo>
                  <a:cubicBezTo>
                    <a:pt x="237" y="14"/>
                    <a:pt x="233" y="41"/>
                    <a:pt x="244" y="46"/>
                  </a:cubicBezTo>
                  <a:close/>
                  <a:moveTo>
                    <a:pt x="113" y="203"/>
                  </a:moveTo>
                  <a:cubicBezTo>
                    <a:pt x="113" y="211"/>
                    <a:pt x="113" y="211"/>
                    <a:pt x="113" y="211"/>
                  </a:cubicBezTo>
                  <a:cubicBezTo>
                    <a:pt x="70" y="223"/>
                    <a:pt x="70" y="223"/>
                    <a:pt x="70" y="223"/>
                  </a:cubicBezTo>
                  <a:cubicBezTo>
                    <a:pt x="70" y="252"/>
                    <a:pt x="70" y="252"/>
                    <a:pt x="70" y="252"/>
                  </a:cubicBezTo>
                  <a:cubicBezTo>
                    <a:pt x="90" y="267"/>
                    <a:pt x="90" y="267"/>
                    <a:pt x="90" y="267"/>
                  </a:cubicBezTo>
                  <a:cubicBezTo>
                    <a:pt x="90" y="275"/>
                    <a:pt x="90" y="275"/>
                    <a:pt x="90" y="275"/>
                  </a:cubicBezTo>
                  <a:cubicBezTo>
                    <a:pt x="35" y="275"/>
                    <a:pt x="35" y="275"/>
                    <a:pt x="35" y="275"/>
                  </a:cubicBezTo>
                  <a:cubicBezTo>
                    <a:pt x="35" y="266"/>
                    <a:pt x="35" y="266"/>
                    <a:pt x="35" y="266"/>
                  </a:cubicBezTo>
                  <a:cubicBezTo>
                    <a:pt x="54" y="252"/>
                    <a:pt x="54" y="252"/>
                    <a:pt x="54" y="252"/>
                  </a:cubicBezTo>
                  <a:cubicBezTo>
                    <a:pt x="54" y="223"/>
                    <a:pt x="54" y="223"/>
                    <a:pt x="54" y="223"/>
                  </a:cubicBezTo>
                  <a:cubicBezTo>
                    <a:pt x="15" y="223"/>
                    <a:pt x="15" y="223"/>
                    <a:pt x="15" y="223"/>
                  </a:cubicBezTo>
                  <a:cubicBezTo>
                    <a:pt x="12" y="202"/>
                    <a:pt x="12" y="202"/>
                    <a:pt x="12" y="202"/>
                  </a:cubicBezTo>
                  <a:cubicBezTo>
                    <a:pt x="21" y="199"/>
                    <a:pt x="21" y="199"/>
                    <a:pt x="21" y="199"/>
                  </a:cubicBezTo>
                  <a:cubicBezTo>
                    <a:pt x="9" y="182"/>
                    <a:pt x="9" y="182"/>
                    <a:pt x="9" y="182"/>
                  </a:cubicBezTo>
                  <a:cubicBezTo>
                    <a:pt x="0" y="116"/>
                    <a:pt x="0" y="116"/>
                    <a:pt x="0" y="116"/>
                  </a:cubicBezTo>
                  <a:cubicBezTo>
                    <a:pt x="33" y="116"/>
                    <a:pt x="33" y="116"/>
                    <a:pt x="33" y="116"/>
                  </a:cubicBezTo>
                  <a:cubicBezTo>
                    <a:pt x="43" y="182"/>
                    <a:pt x="43" y="182"/>
                    <a:pt x="43" y="182"/>
                  </a:cubicBezTo>
                  <a:cubicBezTo>
                    <a:pt x="34" y="198"/>
                    <a:pt x="34" y="198"/>
                    <a:pt x="34" y="198"/>
                  </a:cubicBezTo>
                  <a:cubicBezTo>
                    <a:pt x="45" y="198"/>
                    <a:pt x="45" y="198"/>
                    <a:pt x="45" y="198"/>
                  </a:cubicBezTo>
                  <a:cubicBezTo>
                    <a:pt x="50" y="198"/>
                    <a:pt x="50" y="198"/>
                    <a:pt x="50" y="198"/>
                  </a:cubicBezTo>
                  <a:cubicBezTo>
                    <a:pt x="48" y="124"/>
                    <a:pt x="33" y="112"/>
                    <a:pt x="50" y="81"/>
                  </a:cubicBezTo>
                  <a:cubicBezTo>
                    <a:pt x="54" y="82"/>
                    <a:pt x="54" y="82"/>
                    <a:pt x="54" y="82"/>
                  </a:cubicBezTo>
                  <a:cubicBezTo>
                    <a:pt x="54" y="77"/>
                    <a:pt x="53" y="73"/>
                    <a:pt x="52" y="69"/>
                  </a:cubicBezTo>
                  <a:cubicBezTo>
                    <a:pt x="29" y="56"/>
                    <a:pt x="37" y="26"/>
                    <a:pt x="57" y="20"/>
                  </a:cubicBezTo>
                  <a:cubicBezTo>
                    <a:pt x="68" y="16"/>
                    <a:pt x="81" y="17"/>
                    <a:pt x="90" y="26"/>
                  </a:cubicBezTo>
                  <a:cubicBezTo>
                    <a:pt x="97" y="33"/>
                    <a:pt x="93" y="35"/>
                    <a:pt x="93" y="35"/>
                  </a:cubicBezTo>
                  <a:cubicBezTo>
                    <a:pt x="92" y="36"/>
                    <a:pt x="92" y="36"/>
                    <a:pt x="92" y="36"/>
                  </a:cubicBezTo>
                  <a:cubicBezTo>
                    <a:pt x="93" y="39"/>
                    <a:pt x="94" y="45"/>
                    <a:pt x="94" y="46"/>
                  </a:cubicBezTo>
                  <a:cubicBezTo>
                    <a:pt x="94" y="47"/>
                    <a:pt x="92" y="48"/>
                    <a:pt x="92" y="48"/>
                  </a:cubicBezTo>
                  <a:cubicBezTo>
                    <a:pt x="96" y="59"/>
                    <a:pt x="96" y="59"/>
                    <a:pt x="96" y="59"/>
                  </a:cubicBezTo>
                  <a:cubicBezTo>
                    <a:pt x="93" y="61"/>
                    <a:pt x="93" y="61"/>
                    <a:pt x="93" y="61"/>
                  </a:cubicBezTo>
                  <a:cubicBezTo>
                    <a:pt x="94" y="64"/>
                    <a:pt x="94" y="67"/>
                    <a:pt x="94" y="71"/>
                  </a:cubicBezTo>
                  <a:cubicBezTo>
                    <a:pt x="93" y="71"/>
                    <a:pt x="91" y="73"/>
                    <a:pt x="90" y="73"/>
                  </a:cubicBezTo>
                  <a:cubicBezTo>
                    <a:pt x="80" y="74"/>
                    <a:pt x="80" y="74"/>
                    <a:pt x="80" y="74"/>
                  </a:cubicBezTo>
                  <a:cubicBezTo>
                    <a:pt x="80" y="88"/>
                    <a:pt x="80" y="88"/>
                    <a:pt x="80" y="88"/>
                  </a:cubicBezTo>
                  <a:cubicBezTo>
                    <a:pt x="149" y="105"/>
                    <a:pt x="149" y="105"/>
                    <a:pt x="149" y="105"/>
                  </a:cubicBezTo>
                  <a:cubicBezTo>
                    <a:pt x="159" y="106"/>
                    <a:pt x="154" y="107"/>
                    <a:pt x="165" y="108"/>
                  </a:cubicBezTo>
                  <a:cubicBezTo>
                    <a:pt x="172" y="109"/>
                    <a:pt x="179" y="116"/>
                    <a:pt x="180" y="120"/>
                  </a:cubicBezTo>
                  <a:cubicBezTo>
                    <a:pt x="181" y="120"/>
                    <a:pt x="181" y="120"/>
                    <a:pt x="181" y="120"/>
                  </a:cubicBezTo>
                  <a:cubicBezTo>
                    <a:pt x="203" y="120"/>
                    <a:pt x="203" y="120"/>
                    <a:pt x="203" y="120"/>
                  </a:cubicBezTo>
                  <a:cubicBezTo>
                    <a:pt x="202" y="100"/>
                    <a:pt x="204" y="86"/>
                    <a:pt x="208" y="79"/>
                  </a:cubicBezTo>
                  <a:cubicBezTo>
                    <a:pt x="218" y="75"/>
                    <a:pt x="226" y="73"/>
                    <a:pt x="236" y="69"/>
                  </a:cubicBezTo>
                  <a:cubicBezTo>
                    <a:pt x="234" y="88"/>
                    <a:pt x="234" y="88"/>
                    <a:pt x="234" y="88"/>
                  </a:cubicBezTo>
                  <a:cubicBezTo>
                    <a:pt x="239" y="88"/>
                    <a:pt x="239" y="88"/>
                    <a:pt x="239" y="88"/>
                  </a:cubicBezTo>
                  <a:cubicBezTo>
                    <a:pt x="235" y="92"/>
                    <a:pt x="235" y="92"/>
                    <a:pt x="235" y="92"/>
                  </a:cubicBezTo>
                  <a:cubicBezTo>
                    <a:pt x="235" y="92"/>
                    <a:pt x="235" y="92"/>
                    <a:pt x="235" y="92"/>
                  </a:cubicBezTo>
                  <a:cubicBezTo>
                    <a:pt x="235" y="92"/>
                    <a:pt x="243" y="107"/>
                    <a:pt x="249" y="117"/>
                  </a:cubicBezTo>
                  <a:cubicBezTo>
                    <a:pt x="250" y="118"/>
                    <a:pt x="252" y="118"/>
                    <a:pt x="252" y="119"/>
                  </a:cubicBezTo>
                  <a:cubicBezTo>
                    <a:pt x="248" y="111"/>
                    <a:pt x="240" y="96"/>
                    <a:pt x="238" y="92"/>
                  </a:cubicBezTo>
                  <a:cubicBezTo>
                    <a:pt x="243" y="87"/>
                    <a:pt x="243" y="87"/>
                    <a:pt x="243" y="87"/>
                  </a:cubicBezTo>
                  <a:cubicBezTo>
                    <a:pt x="242" y="85"/>
                    <a:pt x="242" y="85"/>
                    <a:pt x="242" y="85"/>
                  </a:cubicBezTo>
                  <a:cubicBezTo>
                    <a:pt x="236" y="86"/>
                    <a:pt x="236" y="86"/>
                    <a:pt x="236" y="86"/>
                  </a:cubicBezTo>
                  <a:cubicBezTo>
                    <a:pt x="237" y="69"/>
                    <a:pt x="237" y="69"/>
                    <a:pt x="237" y="69"/>
                  </a:cubicBezTo>
                  <a:cubicBezTo>
                    <a:pt x="239" y="67"/>
                    <a:pt x="246" y="64"/>
                    <a:pt x="248" y="62"/>
                  </a:cubicBezTo>
                  <a:cubicBezTo>
                    <a:pt x="249" y="62"/>
                    <a:pt x="249" y="62"/>
                    <a:pt x="249" y="62"/>
                  </a:cubicBezTo>
                  <a:cubicBezTo>
                    <a:pt x="249" y="79"/>
                    <a:pt x="249" y="79"/>
                    <a:pt x="249" y="79"/>
                  </a:cubicBezTo>
                  <a:cubicBezTo>
                    <a:pt x="256" y="97"/>
                    <a:pt x="256" y="97"/>
                    <a:pt x="256" y="97"/>
                  </a:cubicBezTo>
                  <a:cubicBezTo>
                    <a:pt x="260" y="78"/>
                    <a:pt x="260" y="78"/>
                    <a:pt x="260" y="78"/>
                  </a:cubicBezTo>
                  <a:cubicBezTo>
                    <a:pt x="258" y="75"/>
                    <a:pt x="258" y="75"/>
                    <a:pt x="258" y="75"/>
                  </a:cubicBezTo>
                  <a:cubicBezTo>
                    <a:pt x="260" y="70"/>
                    <a:pt x="260" y="70"/>
                    <a:pt x="260" y="70"/>
                  </a:cubicBezTo>
                  <a:cubicBezTo>
                    <a:pt x="267" y="70"/>
                    <a:pt x="267" y="70"/>
                    <a:pt x="267" y="70"/>
                  </a:cubicBezTo>
                  <a:cubicBezTo>
                    <a:pt x="270" y="75"/>
                    <a:pt x="270" y="75"/>
                    <a:pt x="270" y="75"/>
                  </a:cubicBezTo>
                  <a:cubicBezTo>
                    <a:pt x="267" y="78"/>
                    <a:pt x="267" y="78"/>
                    <a:pt x="267" y="78"/>
                  </a:cubicBezTo>
                  <a:cubicBezTo>
                    <a:pt x="272" y="97"/>
                    <a:pt x="272" y="97"/>
                    <a:pt x="272" y="97"/>
                  </a:cubicBezTo>
                  <a:cubicBezTo>
                    <a:pt x="278" y="79"/>
                    <a:pt x="278" y="79"/>
                    <a:pt x="278" y="79"/>
                  </a:cubicBezTo>
                  <a:cubicBezTo>
                    <a:pt x="279" y="63"/>
                    <a:pt x="279" y="63"/>
                    <a:pt x="279" y="63"/>
                  </a:cubicBezTo>
                  <a:cubicBezTo>
                    <a:pt x="282" y="65"/>
                    <a:pt x="287" y="67"/>
                    <a:pt x="289" y="69"/>
                  </a:cubicBezTo>
                  <a:cubicBezTo>
                    <a:pt x="289" y="86"/>
                    <a:pt x="289" y="86"/>
                    <a:pt x="289" y="86"/>
                  </a:cubicBezTo>
                  <a:cubicBezTo>
                    <a:pt x="284" y="85"/>
                    <a:pt x="284" y="85"/>
                    <a:pt x="284" y="85"/>
                  </a:cubicBezTo>
                  <a:cubicBezTo>
                    <a:pt x="283" y="87"/>
                    <a:pt x="283" y="87"/>
                    <a:pt x="283" y="87"/>
                  </a:cubicBezTo>
                  <a:cubicBezTo>
                    <a:pt x="288" y="92"/>
                    <a:pt x="288" y="92"/>
                    <a:pt x="288" y="92"/>
                  </a:cubicBezTo>
                  <a:cubicBezTo>
                    <a:pt x="286" y="95"/>
                    <a:pt x="280" y="107"/>
                    <a:pt x="276" y="115"/>
                  </a:cubicBezTo>
                  <a:cubicBezTo>
                    <a:pt x="276" y="115"/>
                    <a:pt x="276" y="115"/>
                    <a:pt x="276" y="115"/>
                  </a:cubicBezTo>
                  <a:cubicBezTo>
                    <a:pt x="276" y="115"/>
                    <a:pt x="276" y="115"/>
                    <a:pt x="276" y="115"/>
                  </a:cubicBezTo>
                  <a:cubicBezTo>
                    <a:pt x="275" y="116"/>
                    <a:pt x="274" y="118"/>
                    <a:pt x="273" y="119"/>
                  </a:cubicBezTo>
                  <a:cubicBezTo>
                    <a:pt x="274" y="118"/>
                    <a:pt x="275" y="118"/>
                    <a:pt x="276" y="117"/>
                  </a:cubicBezTo>
                  <a:cubicBezTo>
                    <a:pt x="282" y="107"/>
                    <a:pt x="290" y="92"/>
                    <a:pt x="290" y="92"/>
                  </a:cubicBezTo>
                  <a:cubicBezTo>
                    <a:pt x="291" y="92"/>
                    <a:pt x="291" y="92"/>
                    <a:pt x="291" y="92"/>
                  </a:cubicBezTo>
                  <a:cubicBezTo>
                    <a:pt x="287" y="88"/>
                    <a:pt x="287" y="88"/>
                    <a:pt x="287" y="88"/>
                  </a:cubicBezTo>
                  <a:cubicBezTo>
                    <a:pt x="292" y="88"/>
                    <a:pt x="292" y="88"/>
                    <a:pt x="292" y="88"/>
                  </a:cubicBezTo>
                  <a:cubicBezTo>
                    <a:pt x="290" y="69"/>
                    <a:pt x="290" y="69"/>
                    <a:pt x="290" y="69"/>
                  </a:cubicBezTo>
                  <a:cubicBezTo>
                    <a:pt x="316" y="79"/>
                    <a:pt x="316" y="79"/>
                    <a:pt x="316" y="79"/>
                  </a:cubicBezTo>
                  <a:cubicBezTo>
                    <a:pt x="322" y="89"/>
                    <a:pt x="322" y="104"/>
                    <a:pt x="322" y="120"/>
                  </a:cubicBezTo>
                  <a:cubicBezTo>
                    <a:pt x="332" y="120"/>
                    <a:pt x="332" y="120"/>
                    <a:pt x="332" y="120"/>
                  </a:cubicBezTo>
                  <a:cubicBezTo>
                    <a:pt x="332" y="139"/>
                    <a:pt x="332" y="139"/>
                    <a:pt x="332" y="139"/>
                  </a:cubicBezTo>
                  <a:cubicBezTo>
                    <a:pt x="332" y="147"/>
                    <a:pt x="332" y="147"/>
                    <a:pt x="332" y="147"/>
                  </a:cubicBezTo>
                  <a:cubicBezTo>
                    <a:pt x="332" y="274"/>
                    <a:pt x="332" y="274"/>
                    <a:pt x="332" y="274"/>
                  </a:cubicBezTo>
                  <a:cubicBezTo>
                    <a:pt x="190" y="274"/>
                    <a:pt x="190" y="274"/>
                    <a:pt x="190" y="274"/>
                  </a:cubicBezTo>
                  <a:cubicBezTo>
                    <a:pt x="190" y="147"/>
                    <a:pt x="190" y="147"/>
                    <a:pt x="190" y="147"/>
                  </a:cubicBezTo>
                  <a:cubicBezTo>
                    <a:pt x="147" y="147"/>
                    <a:pt x="147" y="147"/>
                    <a:pt x="147" y="147"/>
                  </a:cubicBezTo>
                  <a:cubicBezTo>
                    <a:pt x="147" y="124"/>
                    <a:pt x="147" y="124"/>
                    <a:pt x="147" y="124"/>
                  </a:cubicBezTo>
                  <a:cubicBezTo>
                    <a:pt x="133" y="124"/>
                    <a:pt x="120" y="124"/>
                    <a:pt x="106" y="123"/>
                  </a:cubicBezTo>
                  <a:cubicBezTo>
                    <a:pt x="105" y="138"/>
                    <a:pt x="103" y="152"/>
                    <a:pt x="102" y="166"/>
                  </a:cubicBezTo>
                  <a:cubicBezTo>
                    <a:pt x="128" y="168"/>
                    <a:pt x="152" y="175"/>
                    <a:pt x="172" y="189"/>
                  </a:cubicBezTo>
                  <a:cubicBezTo>
                    <a:pt x="158" y="217"/>
                    <a:pt x="144" y="246"/>
                    <a:pt x="131" y="275"/>
                  </a:cubicBezTo>
                  <a:cubicBezTo>
                    <a:pt x="123" y="275"/>
                    <a:pt x="116" y="275"/>
                    <a:pt x="108" y="275"/>
                  </a:cubicBezTo>
                  <a:cubicBezTo>
                    <a:pt x="117" y="250"/>
                    <a:pt x="110" y="228"/>
                    <a:pt x="130" y="204"/>
                  </a:cubicBezTo>
                  <a:cubicBezTo>
                    <a:pt x="125" y="204"/>
                    <a:pt x="119" y="203"/>
                    <a:pt x="113" y="203"/>
                  </a:cubicBezTo>
                  <a:close/>
                  <a:moveTo>
                    <a:pt x="226" y="120"/>
                  </a:moveTo>
                  <a:cubicBezTo>
                    <a:pt x="231" y="120"/>
                    <a:pt x="231" y="120"/>
                    <a:pt x="231" y="120"/>
                  </a:cubicBezTo>
                  <a:cubicBezTo>
                    <a:pt x="227" y="107"/>
                    <a:pt x="227" y="107"/>
                    <a:pt x="227" y="107"/>
                  </a:cubicBezTo>
                  <a:cubicBezTo>
                    <a:pt x="226" y="107"/>
                    <a:pt x="226" y="107"/>
                    <a:pt x="226" y="107"/>
                  </a:cubicBezTo>
                  <a:cubicBezTo>
                    <a:pt x="226" y="120"/>
                    <a:pt x="226" y="120"/>
                    <a:pt x="226" y="120"/>
                  </a:cubicBezTo>
                  <a:close/>
                  <a:moveTo>
                    <a:pt x="296" y="120"/>
                  </a:moveTo>
                  <a:cubicBezTo>
                    <a:pt x="301" y="120"/>
                    <a:pt x="301" y="120"/>
                    <a:pt x="301" y="120"/>
                  </a:cubicBezTo>
                  <a:cubicBezTo>
                    <a:pt x="302" y="107"/>
                    <a:pt x="302" y="107"/>
                    <a:pt x="302" y="107"/>
                  </a:cubicBezTo>
                  <a:cubicBezTo>
                    <a:pt x="300" y="107"/>
                    <a:pt x="300" y="107"/>
                    <a:pt x="300" y="107"/>
                  </a:cubicBezTo>
                  <a:lnTo>
                    <a:pt x="296" y="12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23" name="组合 15"/>
          <p:cNvGrpSpPr/>
          <p:nvPr/>
        </p:nvGrpSpPr>
        <p:grpSpPr bwMode="auto">
          <a:xfrm>
            <a:off x="3043406" y="2342650"/>
            <a:ext cx="1129629" cy="1591431"/>
            <a:chOff x="0" y="0"/>
            <a:chExt cx="1147515" cy="1624019"/>
          </a:xfrm>
        </p:grpSpPr>
        <p:grpSp>
          <p:nvGrpSpPr>
            <p:cNvPr id="24" name="组合 22"/>
            <p:cNvGrpSpPr/>
            <p:nvPr/>
          </p:nvGrpSpPr>
          <p:grpSpPr bwMode="auto">
            <a:xfrm rot="-5400000">
              <a:off x="-238252" y="238252"/>
              <a:ext cx="1624019" cy="1147515"/>
              <a:chOff x="0" y="0"/>
              <a:chExt cx="2070437" cy="1462949"/>
            </a:xfrm>
          </p:grpSpPr>
          <p:sp>
            <p:nvSpPr>
              <p:cNvPr id="26" name="等腰三角形 6"/>
              <p:cNvSpPr/>
              <p:nvPr/>
            </p:nvSpPr>
            <p:spPr bwMode="auto">
              <a:xfrm>
                <a:off x="10119" y="900432"/>
                <a:ext cx="597048"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262626"/>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2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083473"/>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25" name="Freeform 21"/>
            <p:cNvSpPr>
              <a:spLocks noEditPoints="true"/>
            </p:cNvSpPr>
            <p:nvPr/>
          </p:nvSpPr>
          <p:spPr bwMode="auto">
            <a:xfrm>
              <a:off x="296372" y="279498"/>
              <a:ext cx="391200" cy="256623"/>
            </a:xfrm>
            <a:custGeom>
              <a:avLst/>
              <a:gdLst>
                <a:gd name="T0" fmla="*/ 249842 w 357"/>
                <a:gd name="T1" fmla="*/ 186436 h 234"/>
                <a:gd name="T2" fmla="*/ 299153 w 357"/>
                <a:gd name="T3" fmla="*/ 197402 h 234"/>
                <a:gd name="T4" fmla="*/ 87664 w 357"/>
                <a:gd name="T5" fmla="*/ 19740 h 234"/>
                <a:gd name="T6" fmla="*/ 0 w 357"/>
                <a:gd name="T7" fmla="*/ 135988 h 234"/>
                <a:gd name="T8" fmla="*/ 56982 w 357"/>
                <a:gd name="T9" fmla="*/ 129408 h 234"/>
                <a:gd name="T10" fmla="*/ 154508 w 357"/>
                <a:gd name="T11" fmla="*/ 94314 h 234"/>
                <a:gd name="T12" fmla="*/ 227926 w 357"/>
                <a:gd name="T13" fmla="*/ 110765 h 234"/>
                <a:gd name="T14" fmla="*/ 213681 w 357"/>
                <a:gd name="T15" fmla="*/ 48254 h 234"/>
                <a:gd name="T16" fmla="*/ 98622 w 357"/>
                <a:gd name="T17" fmla="*/ 52641 h 234"/>
                <a:gd name="T18" fmla="*/ 75610 w 357"/>
                <a:gd name="T19" fmla="*/ 83348 h 234"/>
                <a:gd name="T20" fmla="*/ 82185 w 357"/>
                <a:gd name="T21" fmla="*/ 41674 h 234"/>
                <a:gd name="T22" fmla="*/ 306824 w 357"/>
                <a:gd name="T23" fmla="*/ 0 h 234"/>
                <a:gd name="T24" fmla="*/ 272854 w 357"/>
                <a:gd name="T25" fmla="*/ 41674 h 234"/>
                <a:gd name="T26" fmla="*/ 305728 w 357"/>
                <a:gd name="T27" fmla="*/ 82251 h 234"/>
                <a:gd name="T28" fmla="*/ 255321 w 357"/>
                <a:gd name="T29" fmla="*/ 46061 h 234"/>
                <a:gd name="T30" fmla="*/ 256417 w 357"/>
                <a:gd name="T31" fmla="*/ 97604 h 234"/>
                <a:gd name="T32" fmla="*/ 182998 w 357"/>
                <a:gd name="T33" fmla="*/ 93218 h 234"/>
                <a:gd name="T34" fmla="*/ 75610 w 357"/>
                <a:gd name="T35" fmla="*/ 175469 h 234"/>
                <a:gd name="T36" fmla="*/ 154508 w 357"/>
                <a:gd name="T37" fmla="*/ 152438 h 234"/>
                <a:gd name="T38" fmla="*/ 105197 w 357"/>
                <a:gd name="T39" fmla="*/ 210562 h 234"/>
                <a:gd name="T40" fmla="*/ 173136 w 357"/>
                <a:gd name="T41" fmla="*/ 195209 h 234"/>
                <a:gd name="T42" fmla="*/ 152316 w 357"/>
                <a:gd name="T43" fmla="*/ 234689 h 234"/>
                <a:gd name="T44" fmla="*/ 211489 w 357"/>
                <a:gd name="T45" fmla="*/ 211659 h 234"/>
                <a:gd name="T46" fmla="*/ 202723 w 357"/>
                <a:gd name="T47" fmla="*/ 243463 h 234"/>
                <a:gd name="T48" fmla="*/ 244363 w 357"/>
                <a:gd name="T49" fmla="*/ 237979 h 234"/>
                <a:gd name="T50" fmla="*/ 232309 w 357"/>
                <a:gd name="T51" fmla="*/ 206176 h 234"/>
                <a:gd name="T52" fmla="*/ 312303 w 357"/>
                <a:gd name="T53" fmla="*/ 157922 h 234"/>
                <a:gd name="T54" fmla="*/ 350655 w 357"/>
                <a:gd name="T55" fmla="*/ 138182 h 234"/>
                <a:gd name="T56" fmla="*/ 306824 w 357"/>
                <a:gd name="T57" fmla="*/ 0 h 234"/>
                <a:gd name="T58" fmla="*/ 284908 w 357"/>
                <a:gd name="T59" fmla="*/ 160115 h 234"/>
                <a:gd name="T60" fmla="*/ 305728 w 357"/>
                <a:gd name="T61" fmla="*/ 188629 h 234"/>
                <a:gd name="T62" fmla="*/ 258608 w 357"/>
                <a:gd name="T63" fmla="*/ 239076 h 234"/>
                <a:gd name="T64" fmla="*/ 250938 w 357"/>
                <a:gd name="T65" fmla="*/ 200692 h 234"/>
                <a:gd name="T66" fmla="*/ 258608 w 357"/>
                <a:gd name="T67" fmla="*/ 239076 h 2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7" h="234">
                  <a:moveTo>
                    <a:pt x="259" y="196"/>
                  </a:moveTo>
                  <a:cubicBezTo>
                    <a:pt x="228" y="170"/>
                    <a:pt x="228" y="170"/>
                    <a:pt x="228" y="170"/>
                  </a:cubicBezTo>
                  <a:cubicBezTo>
                    <a:pt x="239" y="158"/>
                    <a:pt x="239" y="158"/>
                    <a:pt x="239" y="158"/>
                  </a:cubicBezTo>
                  <a:cubicBezTo>
                    <a:pt x="273" y="180"/>
                    <a:pt x="273" y="180"/>
                    <a:pt x="273" y="180"/>
                  </a:cubicBezTo>
                  <a:cubicBezTo>
                    <a:pt x="269" y="185"/>
                    <a:pt x="264" y="191"/>
                    <a:pt x="259" y="196"/>
                  </a:cubicBezTo>
                  <a:close/>
                  <a:moveTo>
                    <a:pt x="80" y="18"/>
                  </a:moveTo>
                  <a:cubicBezTo>
                    <a:pt x="34" y="5"/>
                    <a:pt x="34" y="5"/>
                    <a:pt x="34" y="5"/>
                  </a:cubicBezTo>
                  <a:cubicBezTo>
                    <a:pt x="0" y="124"/>
                    <a:pt x="0" y="124"/>
                    <a:pt x="0" y="124"/>
                  </a:cubicBezTo>
                  <a:cubicBezTo>
                    <a:pt x="47" y="137"/>
                    <a:pt x="47" y="137"/>
                    <a:pt x="47" y="137"/>
                  </a:cubicBezTo>
                  <a:cubicBezTo>
                    <a:pt x="52" y="118"/>
                    <a:pt x="52" y="118"/>
                    <a:pt x="52" y="118"/>
                  </a:cubicBezTo>
                  <a:cubicBezTo>
                    <a:pt x="78" y="139"/>
                    <a:pt x="78" y="139"/>
                    <a:pt x="78" y="139"/>
                  </a:cubicBezTo>
                  <a:cubicBezTo>
                    <a:pt x="141" y="86"/>
                    <a:pt x="141" y="86"/>
                    <a:pt x="141" y="86"/>
                  </a:cubicBezTo>
                  <a:cubicBezTo>
                    <a:pt x="167" y="77"/>
                    <a:pt x="167" y="77"/>
                    <a:pt x="167" y="77"/>
                  </a:cubicBezTo>
                  <a:cubicBezTo>
                    <a:pt x="208" y="101"/>
                    <a:pt x="208" y="101"/>
                    <a:pt x="208" y="101"/>
                  </a:cubicBezTo>
                  <a:cubicBezTo>
                    <a:pt x="221" y="90"/>
                    <a:pt x="221" y="90"/>
                    <a:pt x="221" y="90"/>
                  </a:cubicBezTo>
                  <a:cubicBezTo>
                    <a:pt x="195" y="44"/>
                    <a:pt x="195" y="44"/>
                    <a:pt x="195" y="44"/>
                  </a:cubicBezTo>
                  <a:cubicBezTo>
                    <a:pt x="135" y="41"/>
                    <a:pt x="135" y="41"/>
                    <a:pt x="135" y="41"/>
                  </a:cubicBezTo>
                  <a:cubicBezTo>
                    <a:pt x="90" y="48"/>
                    <a:pt x="90" y="48"/>
                    <a:pt x="90" y="48"/>
                  </a:cubicBezTo>
                  <a:cubicBezTo>
                    <a:pt x="85" y="46"/>
                    <a:pt x="85" y="46"/>
                    <a:pt x="85" y="46"/>
                  </a:cubicBezTo>
                  <a:cubicBezTo>
                    <a:pt x="69" y="76"/>
                    <a:pt x="69" y="76"/>
                    <a:pt x="69" y="76"/>
                  </a:cubicBezTo>
                  <a:cubicBezTo>
                    <a:pt x="64" y="74"/>
                    <a:pt x="64" y="74"/>
                    <a:pt x="64" y="74"/>
                  </a:cubicBezTo>
                  <a:cubicBezTo>
                    <a:pt x="75" y="38"/>
                    <a:pt x="75" y="38"/>
                    <a:pt x="75" y="38"/>
                  </a:cubicBezTo>
                  <a:cubicBezTo>
                    <a:pt x="80" y="18"/>
                    <a:pt x="80" y="18"/>
                    <a:pt x="80" y="18"/>
                  </a:cubicBezTo>
                  <a:close/>
                  <a:moveTo>
                    <a:pt x="280" y="0"/>
                  </a:moveTo>
                  <a:cubicBezTo>
                    <a:pt x="243" y="30"/>
                    <a:pt x="243" y="30"/>
                    <a:pt x="243" y="30"/>
                  </a:cubicBezTo>
                  <a:cubicBezTo>
                    <a:pt x="249" y="38"/>
                    <a:pt x="249" y="38"/>
                    <a:pt x="249" y="38"/>
                  </a:cubicBezTo>
                  <a:cubicBezTo>
                    <a:pt x="249" y="38"/>
                    <a:pt x="249" y="38"/>
                    <a:pt x="249" y="38"/>
                  </a:cubicBezTo>
                  <a:cubicBezTo>
                    <a:pt x="279" y="75"/>
                    <a:pt x="279" y="75"/>
                    <a:pt x="279" y="75"/>
                  </a:cubicBezTo>
                  <a:cubicBezTo>
                    <a:pt x="274" y="79"/>
                    <a:pt x="274" y="79"/>
                    <a:pt x="274" y="79"/>
                  </a:cubicBezTo>
                  <a:cubicBezTo>
                    <a:pt x="233" y="42"/>
                    <a:pt x="233" y="42"/>
                    <a:pt x="233" y="42"/>
                  </a:cubicBezTo>
                  <a:cubicBezTo>
                    <a:pt x="226" y="44"/>
                    <a:pt x="219" y="48"/>
                    <a:pt x="210" y="52"/>
                  </a:cubicBezTo>
                  <a:cubicBezTo>
                    <a:pt x="234" y="89"/>
                    <a:pt x="234" y="89"/>
                    <a:pt x="234" y="89"/>
                  </a:cubicBezTo>
                  <a:cubicBezTo>
                    <a:pt x="210" y="109"/>
                    <a:pt x="210" y="109"/>
                    <a:pt x="210" y="109"/>
                  </a:cubicBezTo>
                  <a:cubicBezTo>
                    <a:pt x="167" y="85"/>
                    <a:pt x="167" y="85"/>
                    <a:pt x="167" y="85"/>
                  </a:cubicBezTo>
                  <a:cubicBezTo>
                    <a:pt x="151" y="90"/>
                    <a:pt x="151" y="90"/>
                    <a:pt x="151" y="90"/>
                  </a:cubicBezTo>
                  <a:cubicBezTo>
                    <a:pt x="121" y="112"/>
                    <a:pt x="92" y="137"/>
                    <a:pt x="69" y="160"/>
                  </a:cubicBezTo>
                  <a:cubicBezTo>
                    <a:pt x="71" y="170"/>
                    <a:pt x="78" y="177"/>
                    <a:pt x="90" y="181"/>
                  </a:cubicBezTo>
                  <a:cubicBezTo>
                    <a:pt x="103" y="169"/>
                    <a:pt x="127" y="150"/>
                    <a:pt x="141" y="139"/>
                  </a:cubicBezTo>
                  <a:cubicBezTo>
                    <a:pt x="143" y="145"/>
                    <a:pt x="143" y="145"/>
                    <a:pt x="143" y="145"/>
                  </a:cubicBezTo>
                  <a:cubicBezTo>
                    <a:pt x="129" y="158"/>
                    <a:pt x="108" y="175"/>
                    <a:pt x="96" y="192"/>
                  </a:cubicBezTo>
                  <a:cubicBezTo>
                    <a:pt x="118" y="210"/>
                    <a:pt x="118" y="210"/>
                    <a:pt x="118" y="210"/>
                  </a:cubicBezTo>
                  <a:cubicBezTo>
                    <a:pt x="128" y="207"/>
                    <a:pt x="143" y="192"/>
                    <a:pt x="158" y="178"/>
                  </a:cubicBezTo>
                  <a:cubicBezTo>
                    <a:pt x="161" y="181"/>
                    <a:pt x="161" y="181"/>
                    <a:pt x="161" y="181"/>
                  </a:cubicBezTo>
                  <a:cubicBezTo>
                    <a:pt x="157" y="187"/>
                    <a:pt x="140" y="206"/>
                    <a:pt x="139" y="214"/>
                  </a:cubicBezTo>
                  <a:cubicBezTo>
                    <a:pt x="145" y="217"/>
                    <a:pt x="152" y="221"/>
                    <a:pt x="158" y="225"/>
                  </a:cubicBezTo>
                  <a:cubicBezTo>
                    <a:pt x="167" y="219"/>
                    <a:pt x="186" y="201"/>
                    <a:pt x="193" y="193"/>
                  </a:cubicBezTo>
                  <a:cubicBezTo>
                    <a:pt x="196" y="195"/>
                    <a:pt x="196" y="195"/>
                    <a:pt x="196" y="195"/>
                  </a:cubicBezTo>
                  <a:cubicBezTo>
                    <a:pt x="194" y="199"/>
                    <a:pt x="186" y="211"/>
                    <a:pt x="185" y="222"/>
                  </a:cubicBezTo>
                  <a:cubicBezTo>
                    <a:pt x="191" y="226"/>
                    <a:pt x="198" y="230"/>
                    <a:pt x="204" y="234"/>
                  </a:cubicBezTo>
                  <a:cubicBezTo>
                    <a:pt x="211" y="229"/>
                    <a:pt x="218" y="223"/>
                    <a:pt x="223" y="217"/>
                  </a:cubicBezTo>
                  <a:cubicBezTo>
                    <a:pt x="227" y="213"/>
                    <a:pt x="227" y="213"/>
                    <a:pt x="227" y="213"/>
                  </a:cubicBezTo>
                  <a:cubicBezTo>
                    <a:pt x="212" y="188"/>
                    <a:pt x="212" y="188"/>
                    <a:pt x="212" y="188"/>
                  </a:cubicBezTo>
                  <a:cubicBezTo>
                    <a:pt x="217" y="169"/>
                    <a:pt x="240" y="147"/>
                    <a:pt x="258" y="139"/>
                  </a:cubicBezTo>
                  <a:cubicBezTo>
                    <a:pt x="285" y="144"/>
                    <a:pt x="285" y="144"/>
                    <a:pt x="285" y="144"/>
                  </a:cubicBezTo>
                  <a:cubicBezTo>
                    <a:pt x="310" y="114"/>
                    <a:pt x="310" y="114"/>
                    <a:pt x="310" y="114"/>
                  </a:cubicBezTo>
                  <a:cubicBezTo>
                    <a:pt x="320" y="126"/>
                    <a:pt x="320" y="126"/>
                    <a:pt x="320" y="126"/>
                  </a:cubicBezTo>
                  <a:cubicBezTo>
                    <a:pt x="357" y="96"/>
                    <a:pt x="357" y="96"/>
                    <a:pt x="357" y="96"/>
                  </a:cubicBezTo>
                  <a:cubicBezTo>
                    <a:pt x="280" y="0"/>
                    <a:pt x="280" y="0"/>
                    <a:pt x="280" y="0"/>
                  </a:cubicBezTo>
                  <a:close/>
                  <a:moveTo>
                    <a:pt x="291" y="151"/>
                  </a:moveTo>
                  <a:cubicBezTo>
                    <a:pt x="260" y="146"/>
                    <a:pt x="260" y="146"/>
                    <a:pt x="260" y="146"/>
                  </a:cubicBezTo>
                  <a:cubicBezTo>
                    <a:pt x="253" y="155"/>
                    <a:pt x="253" y="155"/>
                    <a:pt x="253" y="155"/>
                  </a:cubicBezTo>
                  <a:cubicBezTo>
                    <a:pt x="279" y="172"/>
                    <a:pt x="279" y="172"/>
                    <a:pt x="279" y="172"/>
                  </a:cubicBezTo>
                  <a:cubicBezTo>
                    <a:pt x="283" y="165"/>
                    <a:pt x="287" y="158"/>
                    <a:pt x="291" y="151"/>
                  </a:cubicBezTo>
                  <a:close/>
                  <a:moveTo>
                    <a:pt x="236" y="218"/>
                  </a:moveTo>
                  <a:cubicBezTo>
                    <a:pt x="242" y="213"/>
                    <a:pt x="248" y="207"/>
                    <a:pt x="254" y="201"/>
                  </a:cubicBezTo>
                  <a:cubicBezTo>
                    <a:pt x="229" y="183"/>
                    <a:pt x="229" y="183"/>
                    <a:pt x="229" y="183"/>
                  </a:cubicBezTo>
                  <a:cubicBezTo>
                    <a:pt x="220" y="190"/>
                    <a:pt x="220" y="190"/>
                    <a:pt x="220" y="190"/>
                  </a:cubicBezTo>
                  <a:lnTo>
                    <a:pt x="236" y="21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36" name="平行四边形 35"/>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p:cNvSpPr/>
          <p:nvPr/>
        </p:nvSpPr>
        <p:spPr>
          <a:xfrm>
            <a:off x="-481061" y="243840"/>
            <a:ext cx="3236618"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其他费用</a:t>
            </a:r>
            <a:endParaRPr lang="zh-CN" altLang="en-US" sz="1600" dirty="0"/>
          </a:p>
        </p:txBody>
      </p:sp>
      <p:sp>
        <p:nvSpPr>
          <p:cNvPr id="38" name="平行四边形 37"/>
          <p:cNvSpPr/>
          <p:nvPr/>
        </p:nvSpPr>
        <p:spPr>
          <a:xfrm>
            <a:off x="1947782" y="252198"/>
            <a:ext cx="7474005" cy="64893"/>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56"/>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true"/>
          </p:cNvPicPr>
          <p:nvPr/>
        </p:nvPicPr>
        <p:blipFill>
          <a:blip r:embed="rId1"/>
          <a:stretch>
            <a:fillRect/>
          </a:stretch>
        </p:blipFill>
        <p:spPr>
          <a:xfrm>
            <a:off x="825507" y="882601"/>
            <a:ext cx="7323809" cy="369523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平行四边形 35"/>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p:cNvSpPr/>
          <p:nvPr/>
        </p:nvSpPr>
        <p:spPr>
          <a:xfrm>
            <a:off x="-481061" y="243840"/>
            <a:ext cx="3236618"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其他费用</a:t>
            </a:r>
            <a:endParaRPr lang="zh-CN" altLang="en-US" sz="1600" dirty="0"/>
          </a:p>
        </p:txBody>
      </p:sp>
      <p:sp>
        <p:nvSpPr>
          <p:cNvPr id="38" name="平行四边形 37"/>
          <p:cNvSpPr/>
          <p:nvPr/>
        </p:nvSpPr>
        <p:spPr>
          <a:xfrm>
            <a:off x="1947782" y="252198"/>
            <a:ext cx="7474005" cy="64893"/>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56"/>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3549586" y="2179831"/>
            <a:ext cx="4938113" cy="0"/>
          </a:xfrm>
          <a:prstGeom prst="line">
            <a:avLst/>
          </a:prstGeom>
          <a:ln>
            <a:solidFill>
              <a:srgbClr val="E6E6E6"/>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6018643" y="1171545"/>
            <a:ext cx="0" cy="2827555"/>
          </a:xfrm>
          <a:prstGeom prst="line">
            <a:avLst/>
          </a:prstGeom>
          <a:ln>
            <a:solidFill>
              <a:srgbClr val="E6E6E6"/>
            </a:solidFill>
          </a:ln>
        </p:spPr>
        <p:style>
          <a:lnRef idx="1">
            <a:schemeClr val="accent1"/>
          </a:lnRef>
          <a:fillRef idx="0">
            <a:schemeClr val="accent1"/>
          </a:fillRef>
          <a:effectRef idx="0">
            <a:schemeClr val="accent1"/>
          </a:effectRef>
          <a:fontRef idx="minor">
            <a:schemeClr val="tx1"/>
          </a:fontRef>
        </p:style>
      </p:cxnSp>
      <p:sp>
        <p:nvSpPr>
          <p:cNvPr id="32" name="文本框 31"/>
          <p:cNvSpPr txBox="true"/>
          <p:nvPr/>
        </p:nvSpPr>
        <p:spPr>
          <a:xfrm>
            <a:off x="3549768" y="1473160"/>
            <a:ext cx="1987834" cy="621030"/>
          </a:xfrm>
          <a:prstGeom prst="rect">
            <a:avLst/>
          </a:prstGeom>
          <a:solidFill>
            <a:srgbClr val="C00000"/>
          </a:solidFill>
        </p:spPr>
        <p:txBody>
          <a:bodyPr wrap="square" lIns="67385" tIns="33693" rIns="67385" bIns="33693" rtlCol="0">
            <a:spAutoFit/>
          </a:bodyPr>
          <a:lstStyle/>
          <a:p>
            <a:pPr algn="ctr"/>
            <a:r>
              <a:rPr lang="zh-CN" altLang="en-US" spc="300" dirty="0">
                <a:solidFill>
                  <a:schemeClr val="bg1"/>
                </a:solidFill>
                <a:latin typeface="方正兰亭黑简体" panose="02000000000000000000" pitchFamily="2" charset="-122"/>
                <a:ea typeface="方正兰亭黑简体"/>
                <a:cs typeface="Open Sans" panose="020B0606030504020204" pitchFamily="34" charset="0"/>
              </a:rPr>
              <a:t>财税〔2015〕119号</a:t>
            </a:r>
            <a:endParaRPr lang="zh-CN" altLang="en-US" spc="300" dirty="0">
              <a:solidFill>
                <a:schemeClr val="bg1"/>
              </a:solidFill>
              <a:latin typeface="方正兰亭黑简体" panose="02000000000000000000" pitchFamily="2" charset="-122"/>
              <a:ea typeface="方正兰亭黑简体"/>
              <a:cs typeface="Open Sans" panose="020B0606030504020204" pitchFamily="34" charset="0"/>
            </a:endParaRPr>
          </a:p>
        </p:txBody>
      </p:sp>
      <p:sp>
        <p:nvSpPr>
          <p:cNvPr id="33" name="文本框 32"/>
          <p:cNvSpPr txBox="true"/>
          <p:nvPr/>
        </p:nvSpPr>
        <p:spPr>
          <a:xfrm>
            <a:off x="3549769" y="2365118"/>
            <a:ext cx="1987833" cy="1049655"/>
          </a:xfrm>
          <a:prstGeom prst="rect">
            <a:avLst/>
          </a:prstGeom>
          <a:noFill/>
        </p:spPr>
        <p:txBody>
          <a:bodyPr wrap="square" lIns="67385" tIns="33693" rIns="67385" bIns="33693" rtlCol="0">
            <a:spAutoFit/>
          </a:bodyPr>
          <a:lstStyle/>
          <a:p>
            <a:pPr algn="just">
              <a:lnSpc>
                <a:spcPct val="114000"/>
              </a:lnSpc>
            </a:pPr>
            <a:r>
              <a:rPr sz="1400" dirty="0">
                <a:latin typeface="微软雅黑" panose="020B0503020204020204" pitchFamily="34" charset="-122"/>
                <a:ea typeface="方正兰亭黑简体"/>
                <a:cs typeface="微软雅黑" panose="020B0503020204020204" pitchFamily="34" charset="-122"/>
              </a:rPr>
              <a:t>与研发活动直接相关的其它相关费用，不得超</a:t>
            </a:r>
            <a:endParaRPr sz="1400" dirty="0">
              <a:latin typeface="微软雅黑" panose="020B0503020204020204" pitchFamily="34" charset="-122"/>
              <a:ea typeface="方正兰亭黑简体"/>
              <a:cs typeface="微软雅黑" panose="020B0503020204020204" pitchFamily="34" charset="-122"/>
            </a:endParaRPr>
          </a:p>
          <a:p>
            <a:pPr algn="just">
              <a:lnSpc>
                <a:spcPct val="114000"/>
              </a:lnSpc>
            </a:pPr>
            <a:r>
              <a:rPr sz="1400" dirty="0">
                <a:latin typeface="微软雅黑" panose="020B0503020204020204" pitchFamily="34" charset="-122"/>
                <a:ea typeface="方正兰亭黑简体"/>
                <a:cs typeface="微软雅黑" panose="020B0503020204020204" pitchFamily="34" charset="-122"/>
              </a:rPr>
              <a:t>过可加计扣除研发费用总额的10%</a:t>
            </a:r>
            <a:endParaRPr sz="1400" dirty="0">
              <a:latin typeface="微软雅黑" panose="020B0503020204020204" pitchFamily="34" charset="-122"/>
              <a:ea typeface="方正兰亭黑简体"/>
              <a:cs typeface="微软雅黑" panose="020B0503020204020204" pitchFamily="34" charset="-122"/>
            </a:endParaRPr>
          </a:p>
        </p:txBody>
      </p:sp>
      <p:sp>
        <p:nvSpPr>
          <p:cNvPr id="34" name="文本框 33"/>
          <p:cNvSpPr txBox="true"/>
          <p:nvPr/>
        </p:nvSpPr>
        <p:spPr>
          <a:xfrm>
            <a:off x="6050925" y="1440898"/>
            <a:ext cx="2097718" cy="621030"/>
          </a:xfrm>
          <a:prstGeom prst="rect">
            <a:avLst/>
          </a:prstGeom>
          <a:solidFill>
            <a:srgbClr val="083473"/>
          </a:solidFill>
        </p:spPr>
        <p:txBody>
          <a:bodyPr wrap="square" lIns="67385" tIns="33693" rIns="67385" bIns="33693" rtlCol="0">
            <a:spAutoFit/>
          </a:bodyPr>
          <a:lstStyle/>
          <a:p>
            <a:pPr algn="ctr"/>
            <a:r>
              <a:rPr lang="zh-CN" altLang="en-US" spc="300" dirty="0">
                <a:solidFill>
                  <a:schemeClr val="bg1"/>
                </a:solidFill>
                <a:latin typeface="方正兰亭黑简体" panose="02000000000000000000" pitchFamily="2" charset="-122"/>
                <a:ea typeface="方正兰亭黑简体"/>
                <a:cs typeface="Open Sans" panose="020B0606030504020204" pitchFamily="34" charset="0"/>
              </a:rPr>
              <a:t>2021年第28号公告</a:t>
            </a:r>
            <a:endParaRPr lang="zh-CN" altLang="en-US" spc="300" dirty="0">
              <a:solidFill>
                <a:schemeClr val="bg1"/>
              </a:solidFill>
              <a:latin typeface="方正兰亭黑简体" panose="02000000000000000000" pitchFamily="2" charset="-122"/>
              <a:ea typeface="方正兰亭黑简体"/>
              <a:cs typeface="Open Sans" panose="020B0606030504020204" pitchFamily="34" charset="0"/>
            </a:endParaRPr>
          </a:p>
        </p:txBody>
      </p:sp>
      <p:sp>
        <p:nvSpPr>
          <p:cNvPr id="35" name="文本框 34"/>
          <p:cNvSpPr txBox="true"/>
          <p:nvPr/>
        </p:nvSpPr>
        <p:spPr>
          <a:xfrm>
            <a:off x="6128385" y="2364740"/>
            <a:ext cx="2359025" cy="1786255"/>
          </a:xfrm>
          <a:prstGeom prst="rect">
            <a:avLst/>
          </a:prstGeom>
          <a:noFill/>
        </p:spPr>
        <p:txBody>
          <a:bodyPr wrap="square" lIns="67385" tIns="33693" rIns="67385" bIns="33693" rtlCol="0">
            <a:spAutoFit/>
          </a:bodyPr>
          <a:lstStyle/>
          <a:p>
            <a:pPr algn="just">
              <a:lnSpc>
                <a:spcPct val="114000"/>
              </a:lnSpc>
            </a:pPr>
            <a:r>
              <a:rPr sz="1400" dirty="0">
                <a:latin typeface="微软雅黑" panose="020B0503020204020204" pitchFamily="34" charset="-122"/>
                <a:ea typeface="方正兰亭黑简体"/>
                <a:cs typeface="微软雅黑" panose="020B0503020204020204" pitchFamily="34" charset="-122"/>
              </a:rPr>
              <a:t>从2021 年起，企业在一个纳税年度内同时开展多项研发活动的，由原来按照每一研发项目分别计算“其他相关费用”限额，改为统一计算全部研发项目“其他相关费用”限额。</a:t>
            </a:r>
            <a:endParaRPr sz="1400" dirty="0">
              <a:latin typeface="微软雅黑" panose="020B0503020204020204" pitchFamily="34" charset="-122"/>
              <a:ea typeface="方正兰亭黑简体"/>
              <a:cs typeface="微软雅黑" panose="020B0503020204020204" pitchFamily="34" charset="-122"/>
            </a:endParaRPr>
          </a:p>
        </p:txBody>
      </p:sp>
      <p:graphicFrame>
        <p:nvGraphicFramePr>
          <p:cNvPr id="42" name="图表 41"/>
          <p:cNvGraphicFramePr/>
          <p:nvPr/>
        </p:nvGraphicFramePr>
        <p:xfrm>
          <a:off x="319243" y="1171380"/>
          <a:ext cx="3012212" cy="2530143"/>
        </p:xfrm>
        <a:graphic>
          <a:graphicData uri="http://schemas.openxmlformats.org/drawingml/2006/chart">
            <c:chart xmlns:c="http://schemas.openxmlformats.org/drawingml/2006/chart" xmlns:r="http://schemas.openxmlformats.org/officeDocument/2006/relationships" r:id="rId1"/>
          </a:graphicData>
        </a:graphic>
      </p:graphicFrame>
      <p:sp>
        <p:nvSpPr>
          <p:cNvPr id="43" name="文本框 42"/>
          <p:cNvSpPr txBox="true"/>
          <p:nvPr/>
        </p:nvSpPr>
        <p:spPr>
          <a:xfrm>
            <a:off x="1146213" y="2063018"/>
            <a:ext cx="1347089" cy="513080"/>
          </a:xfrm>
          <a:prstGeom prst="rect">
            <a:avLst/>
          </a:prstGeom>
          <a:noFill/>
        </p:spPr>
        <p:txBody>
          <a:bodyPr wrap="square" lIns="67385" tIns="33693" rIns="67385" bIns="33693" rtlCol="0">
            <a:spAutoFit/>
          </a:bodyPr>
          <a:lstStyle/>
          <a:p>
            <a:pPr algn="ctr"/>
            <a:r>
              <a:rPr lang="zh-CN" altLang="en-US" sz="2900" dirty="0">
                <a:solidFill>
                  <a:srgbClr val="D8141A"/>
                </a:solidFill>
                <a:latin typeface="方正尚酷简体" panose="03000509000000000000" pitchFamily="65" charset="-122"/>
                <a:ea typeface="方正兰亭黑简体"/>
              </a:rPr>
              <a:t>限额</a:t>
            </a:r>
            <a:endParaRPr lang="zh-CN" altLang="en-US" sz="2900" dirty="0">
              <a:solidFill>
                <a:srgbClr val="D8141A"/>
              </a:solidFill>
              <a:latin typeface="方正尚酷简体" panose="03000509000000000000" pitchFamily="65" charset="-122"/>
              <a:ea typeface="方正兰亭黑简体"/>
            </a:endParaRPr>
          </a:p>
        </p:txBody>
      </p:sp>
      <p:sp>
        <p:nvSpPr>
          <p:cNvPr id="44" name="文本框 43"/>
          <p:cNvSpPr txBox="true"/>
          <p:nvPr/>
        </p:nvSpPr>
        <p:spPr>
          <a:xfrm>
            <a:off x="247650" y="3835400"/>
            <a:ext cx="3302000" cy="915035"/>
          </a:xfrm>
          <a:prstGeom prst="rect">
            <a:avLst/>
          </a:prstGeom>
          <a:noFill/>
        </p:spPr>
        <p:txBody>
          <a:bodyPr wrap="square" lIns="67385" tIns="33693" rIns="67385" bIns="33693" rtlCol="0">
            <a:noAutofit/>
          </a:bodyPr>
          <a:lstStyle/>
          <a:p>
            <a:pPr algn="just">
              <a:lnSpc>
                <a:spcPct val="114000"/>
              </a:lnSpc>
            </a:pPr>
            <a:r>
              <a:rPr sz="1400" dirty="0">
                <a:latin typeface="微软雅黑" panose="020B0503020204020204" pitchFamily="34" charset="-122"/>
                <a:ea typeface="方正兰亭黑简体"/>
                <a:cs typeface="微软雅黑" panose="020B0503020204020204" pitchFamily="34" charset="-122"/>
              </a:rPr>
              <a:t>其他相关费用限额</a:t>
            </a:r>
            <a:r>
              <a:rPr lang="en-US" sz="1400" dirty="0">
                <a:latin typeface="微软雅黑" panose="020B0503020204020204" pitchFamily="34" charset="-122"/>
                <a:ea typeface="方正兰亭黑简体"/>
                <a:cs typeface="微软雅黑" panose="020B0503020204020204" pitchFamily="34" charset="-122"/>
              </a:rPr>
              <a:t>=</a:t>
            </a:r>
            <a:r>
              <a:rPr sz="1400" dirty="0">
                <a:latin typeface="微软雅黑" panose="020B0503020204020204" pitchFamily="34" charset="-122"/>
                <a:ea typeface="方正兰亭黑简体"/>
                <a:cs typeface="微软雅黑" panose="020B0503020204020204" pitchFamily="34" charset="-122"/>
              </a:rPr>
              <a:t>允许加计扣除的研发费用中的第１项至第５项的费用之和×10％/(1-10%)。</a:t>
            </a:r>
            <a:endParaRPr sz="1400" dirty="0">
              <a:latin typeface="微软雅黑" panose="020B0503020204020204" pitchFamily="34" charset="-122"/>
              <a:ea typeface="方正兰亭黑简体"/>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12"/>
          <p:cNvGrpSpPr/>
          <p:nvPr/>
        </p:nvGrpSpPr>
        <p:grpSpPr bwMode="auto">
          <a:xfrm>
            <a:off x="479600" y="548111"/>
            <a:ext cx="1598356" cy="1124737"/>
            <a:chOff x="0" y="0"/>
            <a:chExt cx="1624019" cy="1147515"/>
          </a:xfrm>
        </p:grpSpPr>
        <p:grpSp>
          <p:nvGrpSpPr>
            <p:cNvPr id="9" name="组合 7"/>
            <p:cNvGrpSpPr/>
            <p:nvPr/>
          </p:nvGrpSpPr>
          <p:grpSpPr bwMode="auto">
            <a:xfrm>
              <a:off x="0" y="0"/>
              <a:ext cx="1624019" cy="1147515"/>
              <a:chOff x="0" y="0"/>
              <a:chExt cx="2070437" cy="1462949"/>
            </a:xfrm>
          </p:grpSpPr>
          <p:sp>
            <p:nvSpPr>
              <p:cNvPr id="11" name="等腰三角形 6"/>
              <p:cNvSpPr/>
              <p:nvPr/>
            </p:nvSpPr>
            <p:spPr bwMode="auto">
              <a:xfrm>
                <a:off x="10120" y="900432"/>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2" name="右箭头 5"/>
              <p:cNvSpPr/>
              <p:nvPr/>
            </p:nvSpPr>
            <p:spPr bwMode="auto">
              <a:xfrm>
                <a:off x="0" y="0"/>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10" name="Freeform 6"/>
            <p:cNvSpPr>
              <a:spLocks noEditPoints="true"/>
            </p:cNvSpPr>
            <p:nvPr/>
          </p:nvSpPr>
          <p:spPr bwMode="auto">
            <a:xfrm>
              <a:off x="1055100" y="277244"/>
              <a:ext cx="282917" cy="367363"/>
            </a:xfrm>
            <a:custGeom>
              <a:avLst/>
              <a:gdLst>
                <a:gd name="T0" fmla="*/ 37196 w 251"/>
                <a:gd name="T1" fmla="*/ 335810 h 326"/>
                <a:gd name="T2" fmla="*/ 29306 w 251"/>
                <a:gd name="T3" fmla="*/ 202838 h 326"/>
                <a:gd name="T4" fmla="*/ 49595 w 251"/>
                <a:gd name="T5" fmla="*/ 169032 h 326"/>
                <a:gd name="T6" fmla="*/ 86791 w 251"/>
                <a:gd name="T7" fmla="*/ 158890 h 326"/>
                <a:gd name="T8" fmla="*/ 93554 w 251"/>
                <a:gd name="T9" fmla="*/ 191570 h 326"/>
                <a:gd name="T10" fmla="*/ 85664 w 251"/>
                <a:gd name="T11" fmla="*/ 200585 h 326"/>
                <a:gd name="T12" fmla="*/ 60867 w 251"/>
                <a:gd name="T13" fmla="*/ 221995 h 326"/>
                <a:gd name="T14" fmla="*/ 50722 w 251"/>
                <a:gd name="T15" fmla="*/ 335810 h 326"/>
                <a:gd name="T16" fmla="*/ 65375 w 251"/>
                <a:gd name="T17" fmla="*/ 334683 h 326"/>
                <a:gd name="T18" fmla="*/ 223178 w 251"/>
                <a:gd name="T19" fmla="*/ 236645 h 326"/>
                <a:gd name="T20" fmla="*/ 92427 w 251"/>
                <a:gd name="T21" fmla="*/ 103673 h 326"/>
                <a:gd name="T22" fmla="*/ 151039 w 251"/>
                <a:gd name="T23" fmla="*/ 52963 h 326"/>
                <a:gd name="T24" fmla="*/ 184854 w 251"/>
                <a:gd name="T25" fmla="*/ 103673 h 326"/>
                <a:gd name="T26" fmla="*/ 192744 w 251"/>
                <a:gd name="T27" fmla="*/ 28172 h 326"/>
                <a:gd name="T28" fmla="*/ 84537 w 251"/>
                <a:gd name="T29" fmla="*/ 23664 h 326"/>
                <a:gd name="T30" fmla="*/ 92427 w 251"/>
                <a:gd name="T31" fmla="*/ 103673 h 326"/>
                <a:gd name="T32" fmla="*/ 242339 w 251"/>
                <a:gd name="T33" fmla="*/ 350460 h 326"/>
                <a:gd name="T34" fmla="*/ 55231 w 251"/>
                <a:gd name="T35" fmla="*/ 367363 h 326"/>
                <a:gd name="T36" fmla="*/ 253611 w 251"/>
                <a:gd name="T37" fmla="*/ 202838 h 326"/>
                <a:gd name="T38" fmla="*/ 245721 w 251"/>
                <a:gd name="T39" fmla="*/ 335810 h 326"/>
                <a:gd name="T40" fmla="*/ 237831 w 251"/>
                <a:gd name="T41" fmla="*/ 232137 h 326"/>
                <a:gd name="T42" fmla="*/ 188236 w 251"/>
                <a:gd name="T43" fmla="*/ 221995 h 326"/>
                <a:gd name="T44" fmla="*/ 199507 w 251"/>
                <a:gd name="T45" fmla="*/ 199458 h 326"/>
                <a:gd name="T46" fmla="*/ 201762 w 251"/>
                <a:gd name="T47" fmla="*/ 192697 h 326"/>
                <a:gd name="T48" fmla="*/ 234449 w 251"/>
                <a:gd name="T49" fmla="*/ 167905 h 326"/>
                <a:gd name="T50" fmla="*/ 237831 w 251"/>
                <a:gd name="T51" fmla="*/ 171286 h 326"/>
                <a:gd name="T52" fmla="*/ 253611 w 251"/>
                <a:gd name="T53" fmla="*/ 202838 h 326"/>
                <a:gd name="T54" fmla="*/ 193871 w 251"/>
                <a:gd name="T55" fmla="*/ 200585 h 326"/>
                <a:gd name="T56" fmla="*/ 184854 w 251"/>
                <a:gd name="T57" fmla="*/ 185935 h 326"/>
                <a:gd name="T58" fmla="*/ 196126 w 251"/>
                <a:gd name="T59" fmla="*/ 158890 h 326"/>
                <a:gd name="T60" fmla="*/ 174710 w 251"/>
                <a:gd name="T61" fmla="*/ 163398 h 326"/>
                <a:gd name="T62" fmla="*/ 182600 w 251"/>
                <a:gd name="T63" fmla="*/ 221995 h 326"/>
                <a:gd name="T64" fmla="*/ 87918 w 251"/>
                <a:gd name="T65" fmla="*/ 187062 h 326"/>
                <a:gd name="T66" fmla="*/ 101444 w 251"/>
                <a:gd name="T67" fmla="*/ 189316 h 326"/>
                <a:gd name="T68" fmla="*/ 102572 w 251"/>
                <a:gd name="T69" fmla="*/ 221995 h 326"/>
                <a:gd name="T70" fmla="*/ 108207 w 251"/>
                <a:gd name="T71" fmla="*/ 163398 h 326"/>
                <a:gd name="T72" fmla="*/ 89046 w 251"/>
                <a:gd name="T73" fmla="*/ 158890 h 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 h="326">
                  <a:moveTo>
                    <a:pt x="45" y="298"/>
                  </a:moveTo>
                  <a:cubicBezTo>
                    <a:pt x="33" y="298"/>
                    <a:pt x="33" y="298"/>
                    <a:pt x="33" y="298"/>
                  </a:cubicBezTo>
                  <a:cubicBezTo>
                    <a:pt x="4" y="298"/>
                    <a:pt x="0" y="279"/>
                    <a:pt x="7" y="253"/>
                  </a:cubicBezTo>
                  <a:cubicBezTo>
                    <a:pt x="26" y="180"/>
                    <a:pt x="26" y="180"/>
                    <a:pt x="26" y="180"/>
                  </a:cubicBezTo>
                  <a:cubicBezTo>
                    <a:pt x="29" y="168"/>
                    <a:pt x="35" y="158"/>
                    <a:pt x="42" y="151"/>
                  </a:cubicBezTo>
                  <a:cubicBezTo>
                    <a:pt x="44" y="150"/>
                    <a:pt x="44" y="150"/>
                    <a:pt x="44" y="150"/>
                  </a:cubicBezTo>
                  <a:cubicBezTo>
                    <a:pt x="45" y="149"/>
                    <a:pt x="45" y="149"/>
                    <a:pt x="45" y="149"/>
                  </a:cubicBezTo>
                  <a:cubicBezTo>
                    <a:pt x="77" y="141"/>
                    <a:pt x="77" y="141"/>
                    <a:pt x="77" y="141"/>
                  </a:cubicBezTo>
                  <a:cubicBezTo>
                    <a:pt x="74" y="171"/>
                    <a:pt x="74" y="171"/>
                    <a:pt x="74" y="171"/>
                  </a:cubicBezTo>
                  <a:cubicBezTo>
                    <a:pt x="83" y="170"/>
                    <a:pt x="83" y="170"/>
                    <a:pt x="83" y="170"/>
                  </a:cubicBezTo>
                  <a:cubicBezTo>
                    <a:pt x="76" y="177"/>
                    <a:pt x="76" y="177"/>
                    <a:pt x="76" y="177"/>
                  </a:cubicBezTo>
                  <a:cubicBezTo>
                    <a:pt x="76" y="178"/>
                    <a:pt x="76" y="178"/>
                    <a:pt x="76" y="178"/>
                  </a:cubicBezTo>
                  <a:cubicBezTo>
                    <a:pt x="77" y="178"/>
                    <a:pt x="81" y="186"/>
                    <a:pt x="87" y="197"/>
                  </a:cubicBezTo>
                  <a:cubicBezTo>
                    <a:pt x="54" y="197"/>
                    <a:pt x="54" y="197"/>
                    <a:pt x="54" y="197"/>
                  </a:cubicBezTo>
                  <a:cubicBezTo>
                    <a:pt x="45" y="206"/>
                    <a:pt x="45" y="206"/>
                    <a:pt x="45" y="206"/>
                  </a:cubicBezTo>
                  <a:cubicBezTo>
                    <a:pt x="45" y="298"/>
                    <a:pt x="45" y="298"/>
                    <a:pt x="45" y="298"/>
                  </a:cubicBezTo>
                  <a:close/>
                  <a:moveTo>
                    <a:pt x="58" y="210"/>
                  </a:moveTo>
                  <a:cubicBezTo>
                    <a:pt x="58" y="297"/>
                    <a:pt x="58" y="297"/>
                    <a:pt x="58" y="297"/>
                  </a:cubicBezTo>
                  <a:cubicBezTo>
                    <a:pt x="198" y="297"/>
                    <a:pt x="198" y="297"/>
                    <a:pt x="198" y="297"/>
                  </a:cubicBezTo>
                  <a:cubicBezTo>
                    <a:pt x="198" y="210"/>
                    <a:pt x="198" y="210"/>
                    <a:pt x="198" y="210"/>
                  </a:cubicBezTo>
                  <a:cubicBezTo>
                    <a:pt x="58" y="210"/>
                    <a:pt x="58" y="210"/>
                    <a:pt x="58" y="210"/>
                  </a:cubicBezTo>
                  <a:close/>
                  <a:moveTo>
                    <a:pt x="82" y="92"/>
                  </a:moveTo>
                  <a:cubicBezTo>
                    <a:pt x="80" y="74"/>
                    <a:pt x="79" y="66"/>
                    <a:pt x="85" y="48"/>
                  </a:cubicBezTo>
                  <a:cubicBezTo>
                    <a:pt x="96" y="56"/>
                    <a:pt x="123" y="52"/>
                    <a:pt x="134" y="47"/>
                  </a:cubicBezTo>
                  <a:cubicBezTo>
                    <a:pt x="140" y="56"/>
                    <a:pt x="151" y="58"/>
                    <a:pt x="161" y="55"/>
                  </a:cubicBezTo>
                  <a:cubicBezTo>
                    <a:pt x="164" y="70"/>
                    <a:pt x="164" y="72"/>
                    <a:pt x="164" y="92"/>
                  </a:cubicBezTo>
                  <a:cubicBezTo>
                    <a:pt x="164" y="92"/>
                    <a:pt x="175" y="82"/>
                    <a:pt x="177" y="74"/>
                  </a:cubicBezTo>
                  <a:cubicBezTo>
                    <a:pt x="179" y="65"/>
                    <a:pt x="175" y="32"/>
                    <a:pt x="171" y="25"/>
                  </a:cubicBezTo>
                  <a:cubicBezTo>
                    <a:pt x="167" y="14"/>
                    <a:pt x="154" y="6"/>
                    <a:pt x="132" y="9"/>
                  </a:cubicBezTo>
                  <a:cubicBezTo>
                    <a:pt x="111" y="0"/>
                    <a:pt x="86" y="9"/>
                    <a:pt x="75" y="21"/>
                  </a:cubicBezTo>
                  <a:cubicBezTo>
                    <a:pt x="71" y="27"/>
                    <a:pt x="65" y="74"/>
                    <a:pt x="70" y="81"/>
                  </a:cubicBezTo>
                  <a:cubicBezTo>
                    <a:pt x="76" y="88"/>
                    <a:pt x="82" y="92"/>
                    <a:pt x="82" y="92"/>
                  </a:cubicBezTo>
                  <a:close/>
                  <a:moveTo>
                    <a:pt x="40" y="311"/>
                  </a:moveTo>
                  <a:cubicBezTo>
                    <a:pt x="215" y="311"/>
                    <a:pt x="215" y="311"/>
                    <a:pt x="215" y="311"/>
                  </a:cubicBezTo>
                  <a:cubicBezTo>
                    <a:pt x="205" y="326"/>
                    <a:pt x="205" y="326"/>
                    <a:pt x="205" y="326"/>
                  </a:cubicBezTo>
                  <a:cubicBezTo>
                    <a:pt x="49" y="326"/>
                    <a:pt x="49" y="326"/>
                    <a:pt x="49" y="326"/>
                  </a:cubicBezTo>
                  <a:cubicBezTo>
                    <a:pt x="40" y="311"/>
                    <a:pt x="40" y="311"/>
                    <a:pt x="40" y="311"/>
                  </a:cubicBezTo>
                  <a:close/>
                  <a:moveTo>
                    <a:pt x="225" y="180"/>
                  </a:moveTo>
                  <a:cubicBezTo>
                    <a:pt x="244" y="253"/>
                    <a:pt x="244" y="253"/>
                    <a:pt x="244" y="253"/>
                  </a:cubicBezTo>
                  <a:cubicBezTo>
                    <a:pt x="251" y="279"/>
                    <a:pt x="248" y="298"/>
                    <a:pt x="218" y="298"/>
                  </a:cubicBezTo>
                  <a:cubicBezTo>
                    <a:pt x="211" y="298"/>
                    <a:pt x="211" y="298"/>
                    <a:pt x="211" y="298"/>
                  </a:cubicBezTo>
                  <a:cubicBezTo>
                    <a:pt x="211" y="206"/>
                    <a:pt x="211" y="206"/>
                    <a:pt x="211" y="206"/>
                  </a:cubicBezTo>
                  <a:cubicBezTo>
                    <a:pt x="201" y="197"/>
                    <a:pt x="201" y="197"/>
                    <a:pt x="201" y="197"/>
                  </a:cubicBezTo>
                  <a:cubicBezTo>
                    <a:pt x="167" y="197"/>
                    <a:pt x="167" y="197"/>
                    <a:pt x="167" y="197"/>
                  </a:cubicBezTo>
                  <a:cubicBezTo>
                    <a:pt x="172" y="186"/>
                    <a:pt x="177" y="178"/>
                    <a:pt x="177" y="178"/>
                  </a:cubicBezTo>
                  <a:cubicBezTo>
                    <a:pt x="177" y="177"/>
                    <a:pt x="177" y="177"/>
                    <a:pt x="177" y="177"/>
                  </a:cubicBezTo>
                  <a:cubicBezTo>
                    <a:pt x="170" y="170"/>
                    <a:pt x="170" y="170"/>
                    <a:pt x="170" y="170"/>
                  </a:cubicBezTo>
                  <a:cubicBezTo>
                    <a:pt x="179" y="171"/>
                    <a:pt x="179" y="171"/>
                    <a:pt x="179" y="171"/>
                  </a:cubicBezTo>
                  <a:cubicBezTo>
                    <a:pt x="177" y="142"/>
                    <a:pt x="177" y="142"/>
                    <a:pt x="177" y="142"/>
                  </a:cubicBezTo>
                  <a:cubicBezTo>
                    <a:pt x="208" y="149"/>
                    <a:pt x="208" y="149"/>
                    <a:pt x="208" y="149"/>
                  </a:cubicBezTo>
                  <a:cubicBezTo>
                    <a:pt x="210" y="150"/>
                    <a:pt x="210" y="150"/>
                    <a:pt x="210" y="150"/>
                  </a:cubicBezTo>
                  <a:cubicBezTo>
                    <a:pt x="211" y="152"/>
                    <a:pt x="211" y="152"/>
                    <a:pt x="211" y="152"/>
                  </a:cubicBezTo>
                  <a:cubicBezTo>
                    <a:pt x="218" y="160"/>
                    <a:pt x="222" y="170"/>
                    <a:pt x="224" y="180"/>
                  </a:cubicBezTo>
                  <a:cubicBezTo>
                    <a:pt x="225" y="180"/>
                    <a:pt x="225" y="180"/>
                    <a:pt x="225" y="180"/>
                  </a:cubicBezTo>
                  <a:close/>
                  <a:moveTo>
                    <a:pt x="162" y="197"/>
                  </a:moveTo>
                  <a:cubicBezTo>
                    <a:pt x="167" y="188"/>
                    <a:pt x="171" y="181"/>
                    <a:pt x="172" y="178"/>
                  </a:cubicBezTo>
                  <a:cubicBezTo>
                    <a:pt x="163" y="168"/>
                    <a:pt x="163" y="168"/>
                    <a:pt x="163" y="168"/>
                  </a:cubicBezTo>
                  <a:cubicBezTo>
                    <a:pt x="164" y="165"/>
                    <a:pt x="164" y="165"/>
                    <a:pt x="164" y="165"/>
                  </a:cubicBezTo>
                  <a:cubicBezTo>
                    <a:pt x="175" y="166"/>
                    <a:pt x="175" y="166"/>
                    <a:pt x="175" y="166"/>
                  </a:cubicBezTo>
                  <a:cubicBezTo>
                    <a:pt x="174" y="141"/>
                    <a:pt x="174" y="141"/>
                    <a:pt x="174" y="141"/>
                  </a:cubicBezTo>
                  <a:cubicBezTo>
                    <a:pt x="164" y="138"/>
                    <a:pt x="164" y="138"/>
                    <a:pt x="164" y="138"/>
                  </a:cubicBezTo>
                  <a:cubicBezTo>
                    <a:pt x="155" y="145"/>
                    <a:pt x="155" y="145"/>
                    <a:pt x="155" y="145"/>
                  </a:cubicBezTo>
                  <a:cubicBezTo>
                    <a:pt x="133" y="197"/>
                    <a:pt x="133" y="197"/>
                    <a:pt x="133" y="197"/>
                  </a:cubicBezTo>
                  <a:cubicBezTo>
                    <a:pt x="162" y="197"/>
                    <a:pt x="162" y="197"/>
                    <a:pt x="162" y="197"/>
                  </a:cubicBezTo>
                  <a:close/>
                  <a:moveTo>
                    <a:pt x="79" y="141"/>
                  </a:moveTo>
                  <a:cubicBezTo>
                    <a:pt x="78" y="166"/>
                    <a:pt x="78" y="166"/>
                    <a:pt x="78" y="166"/>
                  </a:cubicBezTo>
                  <a:cubicBezTo>
                    <a:pt x="89" y="165"/>
                    <a:pt x="89" y="165"/>
                    <a:pt x="89" y="165"/>
                  </a:cubicBezTo>
                  <a:cubicBezTo>
                    <a:pt x="90" y="168"/>
                    <a:pt x="90" y="168"/>
                    <a:pt x="90" y="168"/>
                  </a:cubicBezTo>
                  <a:cubicBezTo>
                    <a:pt x="81" y="178"/>
                    <a:pt x="81" y="178"/>
                    <a:pt x="81" y="178"/>
                  </a:cubicBezTo>
                  <a:cubicBezTo>
                    <a:pt x="82" y="181"/>
                    <a:pt x="86" y="188"/>
                    <a:pt x="91" y="197"/>
                  </a:cubicBezTo>
                  <a:cubicBezTo>
                    <a:pt x="121" y="197"/>
                    <a:pt x="121" y="197"/>
                    <a:pt x="121" y="197"/>
                  </a:cubicBezTo>
                  <a:cubicBezTo>
                    <a:pt x="96" y="145"/>
                    <a:pt x="96" y="145"/>
                    <a:pt x="96" y="145"/>
                  </a:cubicBezTo>
                  <a:cubicBezTo>
                    <a:pt x="88" y="138"/>
                    <a:pt x="88" y="138"/>
                    <a:pt x="88" y="138"/>
                  </a:cubicBezTo>
                  <a:lnTo>
                    <a:pt x="79" y="1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36" name="平行四边形 35"/>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p:cNvSpPr/>
          <p:nvPr/>
        </p:nvSpPr>
        <p:spPr>
          <a:xfrm>
            <a:off x="-481061" y="243840"/>
            <a:ext cx="3236618"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其他费用</a:t>
            </a:r>
            <a:endParaRPr lang="zh-CN" altLang="en-US" sz="1600" dirty="0"/>
          </a:p>
        </p:txBody>
      </p:sp>
      <p:sp>
        <p:nvSpPr>
          <p:cNvPr id="38" name="平行四边形 37"/>
          <p:cNvSpPr/>
          <p:nvPr/>
        </p:nvSpPr>
        <p:spPr>
          <a:xfrm>
            <a:off x="1947782" y="252198"/>
            <a:ext cx="7474005" cy="64893"/>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56"/>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文本框 3"/>
          <p:cNvSpPr txBox="true"/>
          <p:nvPr/>
        </p:nvSpPr>
        <p:spPr>
          <a:xfrm>
            <a:off x="2077720" y="790575"/>
            <a:ext cx="6528435" cy="368300"/>
          </a:xfrm>
          <a:prstGeom prst="rect">
            <a:avLst/>
          </a:prstGeom>
          <a:noFill/>
        </p:spPr>
        <p:txBody>
          <a:bodyPr wrap="square" rtlCol="0">
            <a:spAutoFit/>
          </a:bodyPr>
          <a:lstStyle/>
          <a:p>
            <a:r>
              <a:rPr lang="zh-CN" altLang="en-US"/>
              <a:t>资本化项目</a:t>
            </a:r>
            <a:r>
              <a:rPr lang="en-US" altLang="zh-CN"/>
              <a:t>“</a:t>
            </a:r>
            <a:r>
              <a:rPr lang="zh-CN" altLang="en-US"/>
              <a:t>其他费用</a:t>
            </a:r>
            <a:r>
              <a:rPr lang="en-US" altLang="zh-CN"/>
              <a:t>”</a:t>
            </a:r>
            <a:r>
              <a:rPr lang="zh-CN" altLang="en-US"/>
              <a:t>限额：国家税务总局公告2021年第28号</a:t>
            </a:r>
            <a:endParaRPr lang="zh-CN" altLang="en-US"/>
          </a:p>
        </p:txBody>
      </p:sp>
      <p:sp>
        <p:nvSpPr>
          <p:cNvPr id="5" name="文本框 4"/>
          <p:cNvSpPr txBox="true"/>
          <p:nvPr/>
        </p:nvSpPr>
        <p:spPr>
          <a:xfrm>
            <a:off x="1439545" y="1452245"/>
            <a:ext cx="6899275" cy="3284855"/>
          </a:xfrm>
          <a:prstGeom prst="rect">
            <a:avLst/>
          </a:prstGeom>
          <a:noFill/>
        </p:spPr>
        <p:txBody>
          <a:bodyPr wrap="square" rtlCol="0">
            <a:noAutofit/>
          </a:bodyPr>
          <a:lstStyle/>
          <a:p>
            <a:pPr indent="0" fontAlgn="auto">
              <a:lnSpc>
                <a:spcPts val="1980"/>
              </a:lnSpc>
            </a:pPr>
            <a:r>
              <a:rPr lang="zh-CN" altLang="en-US" sz="1400"/>
              <a:t>2021 年及以后年度，对于资本化项目“其他相关费用”的处理分以下四步：</a:t>
            </a:r>
            <a:endParaRPr lang="zh-CN" altLang="en-US" sz="1400"/>
          </a:p>
          <a:p>
            <a:pPr indent="0" fontAlgn="auto">
              <a:lnSpc>
                <a:spcPts val="1980"/>
              </a:lnSpc>
            </a:pPr>
            <a:r>
              <a:rPr lang="zh-CN" altLang="en-US" sz="1400" b="1"/>
              <a:t>第一步：</a:t>
            </a:r>
            <a:r>
              <a:rPr lang="zh-CN" altLang="en-US" sz="1400"/>
              <a:t>按当年全部费用化项目和当年已结束的资本化项目统一计算出当年全部项目“其他相关费用”限额；</a:t>
            </a:r>
            <a:endParaRPr lang="zh-CN" altLang="en-US" sz="1400"/>
          </a:p>
          <a:p>
            <a:pPr indent="0" fontAlgn="auto">
              <a:lnSpc>
                <a:spcPts val="1980"/>
              </a:lnSpc>
            </a:pPr>
            <a:r>
              <a:rPr lang="zh-CN" altLang="en-US" sz="1400" b="1"/>
              <a:t>第二步：</a:t>
            </a:r>
            <a:r>
              <a:rPr lang="zh-CN" altLang="en-US" sz="1400"/>
              <a:t>比较“其他相关费用”限额及其实际发生数的大小，确定可以加计扣除的“其他相关费用”金额；</a:t>
            </a:r>
            <a:endParaRPr lang="zh-CN" altLang="en-US" sz="1400"/>
          </a:p>
          <a:p>
            <a:pPr indent="0" fontAlgn="auto">
              <a:lnSpc>
                <a:spcPts val="1980"/>
              </a:lnSpc>
            </a:pPr>
            <a:r>
              <a:rPr lang="zh-CN" altLang="en-US" sz="1400" b="1"/>
              <a:t>第三步：</a:t>
            </a:r>
            <a:r>
              <a:rPr lang="zh-CN" altLang="en-US" sz="1400"/>
              <a:t>用可加计扣除的“其他相关费用”金额除以全部项目实际发生的“其他相关费用”，得出可加计扣除比例；</a:t>
            </a:r>
            <a:endParaRPr lang="zh-CN" altLang="en-US" sz="1400"/>
          </a:p>
          <a:p>
            <a:pPr indent="0" fontAlgn="auto">
              <a:lnSpc>
                <a:spcPts val="1980"/>
              </a:lnSpc>
            </a:pPr>
            <a:r>
              <a:rPr lang="zh-CN" altLang="en-US" sz="1400" b="1"/>
              <a:t>第四步：</a:t>
            </a:r>
            <a:r>
              <a:rPr lang="zh-CN" altLang="en-US" sz="1400"/>
              <a:t>用可加计扣除比例乘以每个资本化项目实际发生的“其他相关费用”，得出单个资本化项目可加计扣除的“其他相关费用”，与该项目其他可加计扣除的研发费用一并在以后年度摊销。</a:t>
            </a:r>
            <a:endParaRPr lang="zh-CN" altLang="en-US" sz="14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平行四边形 35"/>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p:cNvSpPr/>
          <p:nvPr/>
        </p:nvSpPr>
        <p:spPr>
          <a:xfrm>
            <a:off x="-443865" y="132715"/>
            <a:ext cx="3369310" cy="374015"/>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a:t>
            </a:r>
            <a:r>
              <a:rPr lang="en-US" altLang="zh-CN" sz="1600" dirty="0"/>
              <a:t>2</a:t>
            </a:r>
            <a:r>
              <a:rPr lang="zh-CN" altLang="en-US" sz="1600" dirty="0"/>
              <a:t>）研发费用口径对比</a:t>
            </a:r>
            <a:endParaRPr lang="en-US" altLang="zh-CN" sz="1600" dirty="0"/>
          </a:p>
        </p:txBody>
      </p:sp>
      <p:sp>
        <p:nvSpPr>
          <p:cNvPr id="38" name="平行四边形 37"/>
          <p:cNvSpPr/>
          <p:nvPr/>
        </p:nvSpPr>
        <p:spPr>
          <a:xfrm>
            <a:off x="2509757" y="284583"/>
            <a:ext cx="7474005" cy="64893"/>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56"/>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燕尾形 1"/>
          <p:cNvSpPr/>
          <p:nvPr/>
        </p:nvSpPr>
        <p:spPr>
          <a:xfrm>
            <a:off x="2666278" y="1724277"/>
            <a:ext cx="850223" cy="1428537"/>
          </a:xfrm>
          <a:prstGeom prst="chevron">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7385" tIns="33693" rIns="67385" bIns="33693" rtlCol="0" anchor="ctr"/>
          <a:lstStyle/>
          <a:p>
            <a:pPr algn="ctr"/>
            <a:endParaRPr lang="zh-CN" altLang="en-US" sz="1300">
              <a:solidFill>
                <a:srgbClr val="0070C0"/>
              </a:solidFill>
              <a:ea typeface="方正兰亭黑简体"/>
            </a:endParaRPr>
          </a:p>
        </p:txBody>
      </p:sp>
      <p:sp>
        <p:nvSpPr>
          <p:cNvPr id="3" name="燕尾形 2"/>
          <p:cNvSpPr/>
          <p:nvPr/>
        </p:nvSpPr>
        <p:spPr>
          <a:xfrm>
            <a:off x="4941020" y="1724277"/>
            <a:ext cx="850223" cy="1428537"/>
          </a:xfrm>
          <a:prstGeom prst="chevron">
            <a:avLst/>
          </a:prstGeom>
          <a:solidFill>
            <a:srgbClr val="08347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7385" tIns="33693" rIns="67385" bIns="33693" rtlCol="0" anchor="ctr"/>
          <a:lstStyle/>
          <a:p>
            <a:pPr algn="ctr"/>
            <a:endParaRPr lang="zh-CN" altLang="en-US" sz="1300">
              <a:solidFill>
                <a:srgbClr val="0070C0"/>
              </a:solidFill>
              <a:ea typeface="方正兰亭黑简体"/>
            </a:endParaRPr>
          </a:p>
        </p:txBody>
      </p:sp>
      <p:sp>
        <p:nvSpPr>
          <p:cNvPr id="4" name="燕尾形 3"/>
          <p:cNvSpPr/>
          <p:nvPr/>
        </p:nvSpPr>
        <p:spPr>
          <a:xfrm>
            <a:off x="7197028" y="1721096"/>
            <a:ext cx="850223" cy="1428537"/>
          </a:xfrm>
          <a:prstGeom prst="chevron">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7385" tIns="33693" rIns="67385" bIns="33693" rtlCol="0" anchor="ctr"/>
          <a:lstStyle/>
          <a:p>
            <a:pPr algn="ctr"/>
            <a:endParaRPr lang="zh-CN" altLang="en-US" sz="1300">
              <a:solidFill>
                <a:srgbClr val="0070C0"/>
              </a:solidFill>
              <a:ea typeface="方正兰亭黑简体"/>
            </a:endParaRPr>
          </a:p>
        </p:txBody>
      </p:sp>
      <p:sp>
        <p:nvSpPr>
          <p:cNvPr id="7" name="文本框 47"/>
          <p:cNvSpPr txBox="true"/>
          <p:nvPr/>
        </p:nvSpPr>
        <p:spPr>
          <a:xfrm>
            <a:off x="1130333" y="1210620"/>
            <a:ext cx="1361440" cy="313055"/>
          </a:xfrm>
          <a:prstGeom prst="rect">
            <a:avLst/>
          </a:prstGeom>
          <a:noFill/>
          <a:effectLst/>
        </p:spPr>
        <p:txBody>
          <a:bodyPr wrap="none" lIns="67385" tIns="33693" rIns="67385" bIns="33693" rtlCol="0">
            <a:spAutoFit/>
          </a:bodyPr>
          <a:lstStyle/>
          <a:p>
            <a:pPr algn="ctr" defTabSz="448945"/>
            <a:r>
              <a:rPr lang="zh-CN" altLang="en-US" sz="1600" b="1" dirty="0">
                <a:solidFill>
                  <a:srgbClr val="D12018"/>
                </a:solidFill>
                <a:latin typeface="微软雅黑" panose="020B0503020204020204" pitchFamily="34" charset="-122"/>
                <a:ea typeface="方正兰亭黑简体"/>
                <a:cs typeface="+mn-ea"/>
              </a:rPr>
              <a:t>会计核算口径</a:t>
            </a:r>
            <a:endParaRPr lang="zh-CN" altLang="en-US" sz="1600" b="1" dirty="0">
              <a:solidFill>
                <a:srgbClr val="D12018"/>
              </a:solidFill>
              <a:latin typeface="微软雅黑" panose="020B0503020204020204" pitchFamily="34" charset="-122"/>
              <a:ea typeface="方正兰亭黑简体"/>
              <a:cs typeface="+mn-ea"/>
            </a:endParaRPr>
          </a:p>
        </p:txBody>
      </p:sp>
      <p:sp>
        <p:nvSpPr>
          <p:cNvPr id="28" name="文本框 48"/>
          <p:cNvSpPr txBox="true"/>
          <p:nvPr/>
        </p:nvSpPr>
        <p:spPr>
          <a:xfrm>
            <a:off x="869777" y="1634840"/>
            <a:ext cx="1939067" cy="727075"/>
          </a:xfrm>
          <a:prstGeom prst="rect">
            <a:avLst/>
          </a:prstGeom>
          <a:noFill/>
          <a:effectLst/>
        </p:spPr>
        <p:txBody>
          <a:bodyPr wrap="square" lIns="67385" tIns="33693" rIns="67385" bIns="33693" rtlCol="0">
            <a:spAutoFit/>
          </a:bodyPr>
          <a:lstStyle/>
          <a:p>
            <a:pPr>
              <a:lnSpc>
                <a:spcPct val="130000"/>
              </a:lnSpc>
            </a:pPr>
            <a:r>
              <a:rPr sz="1100" dirty="0"/>
              <a:t>《财政部关于企业加强研发费用财务管理的若干意见》</a:t>
            </a:r>
            <a:endParaRPr sz="1100" dirty="0"/>
          </a:p>
          <a:p>
            <a:pPr>
              <a:lnSpc>
                <a:spcPct val="130000"/>
              </a:lnSpc>
            </a:pPr>
            <a:r>
              <a:rPr sz="1100" dirty="0"/>
              <a:t>（财企〔2007〕194 号）</a:t>
            </a:r>
            <a:endParaRPr sz="1100" dirty="0"/>
          </a:p>
        </p:txBody>
      </p:sp>
      <p:grpSp>
        <p:nvGrpSpPr>
          <p:cNvPr id="29" name="组合 28"/>
          <p:cNvGrpSpPr/>
          <p:nvPr/>
        </p:nvGrpSpPr>
        <p:grpSpPr>
          <a:xfrm>
            <a:off x="3175018" y="2163926"/>
            <a:ext cx="531390" cy="529088"/>
            <a:chOff x="3639715" y="2600908"/>
            <a:chExt cx="720080" cy="720080"/>
          </a:xfrm>
          <a:solidFill>
            <a:schemeClr val="bg1"/>
          </a:solidFill>
        </p:grpSpPr>
        <p:sp>
          <p:nvSpPr>
            <p:cNvPr id="30" name="椭圆 29"/>
            <p:cNvSpPr/>
            <p:nvPr/>
          </p:nvSpPr>
          <p:spPr>
            <a:xfrm>
              <a:off x="3639715" y="2600908"/>
              <a:ext cx="720080" cy="720080"/>
            </a:xfrm>
            <a:prstGeom prst="ellipse">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微软雅黑" panose="020B0503020204020204" pitchFamily="34" charset="-122"/>
                <a:ea typeface="方正兰亭黑简体"/>
              </a:endParaRPr>
            </a:p>
          </p:txBody>
        </p:sp>
        <p:sp>
          <p:nvSpPr>
            <p:cNvPr id="31" name="Freeform 66"/>
            <p:cNvSpPr>
              <a:spLocks noEditPoints="true"/>
            </p:cNvSpPr>
            <p:nvPr/>
          </p:nvSpPr>
          <p:spPr bwMode="auto">
            <a:xfrm>
              <a:off x="3807803" y="2722630"/>
              <a:ext cx="379591" cy="468907"/>
            </a:xfrm>
            <a:custGeom>
              <a:avLst/>
              <a:gdLst>
                <a:gd name="T0" fmla="*/ 196 w 208"/>
                <a:gd name="T1" fmla="*/ 256 h 256"/>
                <a:gd name="T2" fmla="*/ 12 w 208"/>
                <a:gd name="T3" fmla="*/ 256 h 256"/>
                <a:gd name="T4" fmla="*/ 0 w 208"/>
                <a:gd name="T5" fmla="*/ 244 h 256"/>
                <a:gd name="T6" fmla="*/ 0 w 208"/>
                <a:gd name="T7" fmla="*/ 140 h 256"/>
                <a:gd name="T8" fmla="*/ 12 w 208"/>
                <a:gd name="T9" fmla="*/ 128 h 256"/>
                <a:gd name="T10" fmla="*/ 32 w 208"/>
                <a:gd name="T11" fmla="*/ 128 h 256"/>
                <a:gd name="T12" fmla="*/ 32 w 208"/>
                <a:gd name="T13" fmla="*/ 72 h 256"/>
                <a:gd name="T14" fmla="*/ 104 w 208"/>
                <a:gd name="T15" fmla="*/ 0 h 256"/>
                <a:gd name="T16" fmla="*/ 176 w 208"/>
                <a:gd name="T17" fmla="*/ 72 h 256"/>
                <a:gd name="T18" fmla="*/ 176 w 208"/>
                <a:gd name="T19" fmla="*/ 128 h 256"/>
                <a:gd name="T20" fmla="*/ 196 w 208"/>
                <a:gd name="T21" fmla="*/ 128 h 256"/>
                <a:gd name="T22" fmla="*/ 208 w 208"/>
                <a:gd name="T23" fmla="*/ 140 h 256"/>
                <a:gd name="T24" fmla="*/ 208 w 208"/>
                <a:gd name="T25" fmla="*/ 244 h 256"/>
                <a:gd name="T26" fmla="*/ 196 w 208"/>
                <a:gd name="T27" fmla="*/ 256 h 256"/>
                <a:gd name="T28" fmla="*/ 92 w 208"/>
                <a:gd name="T29" fmla="*/ 197 h 256"/>
                <a:gd name="T30" fmla="*/ 92 w 208"/>
                <a:gd name="T31" fmla="*/ 220 h 256"/>
                <a:gd name="T32" fmla="*/ 104 w 208"/>
                <a:gd name="T33" fmla="*/ 232 h 256"/>
                <a:gd name="T34" fmla="*/ 116 w 208"/>
                <a:gd name="T35" fmla="*/ 220 h 256"/>
                <a:gd name="T36" fmla="*/ 116 w 208"/>
                <a:gd name="T37" fmla="*/ 197 h 256"/>
                <a:gd name="T38" fmla="*/ 128 w 208"/>
                <a:gd name="T39" fmla="*/ 176 h 256"/>
                <a:gd name="T40" fmla="*/ 104 w 208"/>
                <a:gd name="T41" fmla="*/ 152 h 256"/>
                <a:gd name="T42" fmla="*/ 80 w 208"/>
                <a:gd name="T43" fmla="*/ 176 h 256"/>
                <a:gd name="T44" fmla="*/ 92 w 208"/>
                <a:gd name="T45" fmla="*/ 197 h 256"/>
                <a:gd name="T46" fmla="*/ 152 w 208"/>
                <a:gd name="T47" fmla="*/ 72 h 256"/>
                <a:gd name="T48" fmla="*/ 104 w 208"/>
                <a:gd name="T49" fmla="*/ 24 h 256"/>
                <a:gd name="T50" fmla="*/ 56 w 208"/>
                <a:gd name="T51" fmla="*/ 72 h 256"/>
                <a:gd name="T52" fmla="*/ 56 w 208"/>
                <a:gd name="T53" fmla="*/ 128 h 256"/>
                <a:gd name="T54" fmla="*/ 152 w 208"/>
                <a:gd name="T55" fmla="*/ 128 h 256"/>
                <a:gd name="T56" fmla="*/ 152 w 208"/>
                <a:gd name="T57" fmla="*/ 7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8" h="256">
                  <a:moveTo>
                    <a:pt x="196" y="256"/>
                  </a:moveTo>
                  <a:cubicBezTo>
                    <a:pt x="12" y="256"/>
                    <a:pt x="12" y="256"/>
                    <a:pt x="12" y="256"/>
                  </a:cubicBezTo>
                  <a:cubicBezTo>
                    <a:pt x="5" y="256"/>
                    <a:pt x="0" y="251"/>
                    <a:pt x="0" y="244"/>
                  </a:cubicBezTo>
                  <a:cubicBezTo>
                    <a:pt x="0" y="140"/>
                    <a:pt x="0" y="140"/>
                    <a:pt x="0" y="140"/>
                  </a:cubicBezTo>
                  <a:cubicBezTo>
                    <a:pt x="0" y="133"/>
                    <a:pt x="5" y="128"/>
                    <a:pt x="12" y="128"/>
                  </a:cubicBezTo>
                  <a:cubicBezTo>
                    <a:pt x="32" y="128"/>
                    <a:pt x="32" y="128"/>
                    <a:pt x="32" y="128"/>
                  </a:cubicBezTo>
                  <a:cubicBezTo>
                    <a:pt x="32" y="72"/>
                    <a:pt x="32" y="72"/>
                    <a:pt x="32" y="72"/>
                  </a:cubicBezTo>
                  <a:cubicBezTo>
                    <a:pt x="32" y="32"/>
                    <a:pt x="64" y="0"/>
                    <a:pt x="104" y="0"/>
                  </a:cubicBezTo>
                  <a:cubicBezTo>
                    <a:pt x="144" y="0"/>
                    <a:pt x="176" y="32"/>
                    <a:pt x="176" y="72"/>
                  </a:cubicBezTo>
                  <a:cubicBezTo>
                    <a:pt x="176" y="128"/>
                    <a:pt x="176" y="128"/>
                    <a:pt x="176" y="128"/>
                  </a:cubicBezTo>
                  <a:cubicBezTo>
                    <a:pt x="196" y="128"/>
                    <a:pt x="196" y="128"/>
                    <a:pt x="196" y="128"/>
                  </a:cubicBezTo>
                  <a:cubicBezTo>
                    <a:pt x="203" y="128"/>
                    <a:pt x="208" y="133"/>
                    <a:pt x="208" y="140"/>
                  </a:cubicBezTo>
                  <a:cubicBezTo>
                    <a:pt x="208" y="244"/>
                    <a:pt x="208" y="244"/>
                    <a:pt x="208" y="244"/>
                  </a:cubicBezTo>
                  <a:cubicBezTo>
                    <a:pt x="208" y="251"/>
                    <a:pt x="203" y="256"/>
                    <a:pt x="196" y="256"/>
                  </a:cubicBezTo>
                  <a:moveTo>
                    <a:pt x="92" y="197"/>
                  </a:moveTo>
                  <a:cubicBezTo>
                    <a:pt x="92" y="220"/>
                    <a:pt x="92" y="220"/>
                    <a:pt x="92" y="220"/>
                  </a:cubicBezTo>
                  <a:cubicBezTo>
                    <a:pt x="92" y="227"/>
                    <a:pt x="97" y="232"/>
                    <a:pt x="104" y="232"/>
                  </a:cubicBezTo>
                  <a:cubicBezTo>
                    <a:pt x="111" y="232"/>
                    <a:pt x="116" y="227"/>
                    <a:pt x="116" y="220"/>
                  </a:cubicBezTo>
                  <a:cubicBezTo>
                    <a:pt x="116" y="197"/>
                    <a:pt x="116" y="197"/>
                    <a:pt x="116" y="197"/>
                  </a:cubicBezTo>
                  <a:cubicBezTo>
                    <a:pt x="123" y="193"/>
                    <a:pt x="128" y="185"/>
                    <a:pt x="128" y="176"/>
                  </a:cubicBezTo>
                  <a:cubicBezTo>
                    <a:pt x="128" y="163"/>
                    <a:pt x="117" y="152"/>
                    <a:pt x="104" y="152"/>
                  </a:cubicBezTo>
                  <a:cubicBezTo>
                    <a:pt x="91" y="152"/>
                    <a:pt x="80" y="163"/>
                    <a:pt x="80" y="176"/>
                  </a:cubicBezTo>
                  <a:cubicBezTo>
                    <a:pt x="80" y="185"/>
                    <a:pt x="85" y="193"/>
                    <a:pt x="92" y="197"/>
                  </a:cubicBezTo>
                  <a:moveTo>
                    <a:pt x="152" y="72"/>
                  </a:moveTo>
                  <a:cubicBezTo>
                    <a:pt x="152" y="45"/>
                    <a:pt x="131" y="24"/>
                    <a:pt x="104" y="24"/>
                  </a:cubicBezTo>
                  <a:cubicBezTo>
                    <a:pt x="77" y="24"/>
                    <a:pt x="56" y="45"/>
                    <a:pt x="56" y="72"/>
                  </a:cubicBezTo>
                  <a:cubicBezTo>
                    <a:pt x="56" y="128"/>
                    <a:pt x="56" y="128"/>
                    <a:pt x="56" y="128"/>
                  </a:cubicBezTo>
                  <a:cubicBezTo>
                    <a:pt x="152" y="128"/>
                    <a:pt x="152" y="128"/>
                    <a:pt x="152" y="128"/>
                  </a:cubicBezTo>
                  <a:lnTo>
                    <a:pt x="152" y="72"/>
                  </a:lnTo>
                  <a:close/>
                </a:path>
              </a:pathLst>
            </a:custGeom>
            <a:grpFill/>
            <a:ln>
              <a:noFill/>
            </a:ln>
            <a:effectLst/>
          </p:spPr>
          <p:txBody>
            <a:bodyPr vert="horz" wrap="square" lIns="91416" tIns="45708" rIns="91416" bIns="45708" numCol="1" anchor="t" anchorCtr="false" compatLnSpc="true"/>
            <a:lstStyle/>
            <a:p>
              <a:endParaRPr lang="zh-CN" altLang="en-US">
                <a:solidFill>
                  <a:srgbClr val="0070C0"/>
                </a:solidFill>
                <a:latin typeface="微软雅黑" panose="020B0503020204020204" pitchFamily="34" charset="-122"/>
                <a:ea typeface="方正兰亭黑简体"/>
              </a:endParaRPr>
            </a:p>
          </p:txBody>
        </p:sp>
      </p:grpSp>
      <p:grpSp>
        <p:nvGrpSpPr>
          <p:cNvPr id="32" name="组合 31"/>
          <p:cNvGrpSpPr/>
          <p:nvPr/>
        </p:nvGrpSpPr>
        <p:grpSpPr>
          <a:xfrm>
            <a:off x="5288856" y="2156067"/>
            <a:ext cx="531390" cy="529088"/>
            <a:chOff x="6568459" y="2600908"/>
            <a:chExt cx="720080" cy="720080"/>
          </a:xfrm>
          <a:solidFill>
            <a:srgbClr val="0070C0"/>
          </a:solidFill>
        </p:grpSpPr>
        <p:sp>
          <p:nvSpPr>
            <p:cNvPr id="33" name="椭圆 32"/>
            <p:cNvSpPr/>
            <p:nvPr/>
          </p:nvSpPr>
          <p:spPr>
            <a:xfrm>
              <a:off x="6568459" y="2600908"/>
              <a:ext cx="720080" cy="720080"/>
            </a:xfrm>
            <a:prstGeom prst="ellipse">
              <a:avLst/>
            </a:prstGeom>
            <a:solidFill>
              <a:srgbClr val="08347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微软雅黑" panose="020B0503020204020204" pitchFamily="34" charset="-122"/>
                <a:ea typeface="方正兰亭黑简体"/>
              </a:endParaRPr>
            </a:p>
          </p:txBody>
        </p:sp>
        <p:sp>
          <p:nvSpPr>
            <p:cNvPr id="34" name="Freeform 107"/>
            <p:cNvSpPr>
              <a:spLocks noEditPoints="true"/>
            </p:cNvSpPr>
            <p:nvPr/>
          </p:nvSpPr>
          <p:spPr bwMode="auto">
            <a:xfrm>
              <a:off x="6746415" y="2826814"/>
              <a:ext cx="364168" cy="332120"/>
            </a:xfrm>
            <a:custGeom>
              <a:avLst/>
              <a:gdLst>
                <a:gd name="T0" fmla="*/ 244 w 256"/>
                <a:gd name="T1" fmla="*/ 196 h 232"/>
                <a:gd name="T2" fmla="*/ 188 w 256"/>
                <a:gd name="T3" fmla="*/ 196 h 232"/>
                <a:gd name="T4" fmla="*/ 96 w 256"/>
                <a:gd name="T5" fmla="*/ 196 h 232"/>
                <a:gd name="T6" fmla="*/ 84 w 256"/>
                <a:gd name="T7" fmla="*/ 196 h 232"/>
                <a:gd name="T8" fmla="*/ 81 w 256"/>
                <a:gd name="T9" fmla="*/ 196 h 232"/>
                <a:gd name="T10" fmla="*/ 48 w 256"/>
                <a:gd name="T11" fmla="*/ 228 h 232"/>
                <a:gd name="T12" fmla="*/ 40 w 256"/>
                <a:gd name="T13" fmla="*/ 232 h 232"/>
                <a:gd name="T14" fmla="*/ 40 w 256"/>
                <a:gd name="T15" fmla="*/ 232 h 232"/>
                <a:gd name="T16" fmla="*/ 32 w 256"/>
                <a:gd name="T17" fmla="*/ 228 h 232"/>
                <a:gd name="T18" fmla="*/ 31 w 256"/>
                <a:gd name="T19" fmla="*/ 228 h 232"/>
                <a:gd name="T20" fmla="*/ 30 w 256"/>
                <a:gd name="T21" fmla="*/ 227 h 232"/>
                <a:gd name="T22" fmla="*/ 30 w 256"/>
                <a:gd name="T23" fmla="*/ 226 h 232"/>
                <a:gd name="T24" fmla="*/ 29 w 256"/>
                <a:gd name="T25" fmla="*/ 225 h 232"/>
                <a:gd name="T26" fmla="*/ 29 w 256"/>
                <a:gd name="T27" fmla="*/ 224 h 232"/>
                <a:gd name="T28" fmla="*/ 28 w 256"/>
                <a:gd name="T29" fmla="*/ 222 h 232"/>
                <a:gd name="T30" fmla="*/ 28 w 256"/>
                <a:gd name="T31" fmla="*/ 220 h 232"/>
                <a:gd name="T32" fmla="*/ 28 w 256"/>
                <a:gd name="T33" fmla="*/ 196 h 232"/>
                <a:gd name="T34" fmla="*/ 26 w 256"/>
                <a:gd name="T35" fmla="*/ 196 h 232"/>
                <a:gd name="T36" fmla="*/ 12 w 256"/>
                <a:gd name="T37" fmla="*/ 196 h 232"/>
                <a:gd name="T38" fmla="*/ 0 w 256"/>
                <a:gd name="T39" fmla="*/ 184 h 232"/>
                <a:gd name="T40" fmla="*/ 0 w 256"/>
                <a:gd name="T41" fmla="*/ 12 h 232"/>
                <a:gd name="T42" fmla="*/ 12 w 256"/>
                <a:gd name="T43" fmla="*/ 0 h 232"/>
                <a:gd name="T44" fmla="*/ 244 w 256"/>
                <a:gd name="T45" fmla="*/ 0 h 232"/>
                <a:gd name="T46" fmla="*/ 256 w 256"/>
                <a:gd name="T47" fmla="*/ 12 h 232"/>
                <a:gd name="T48" fmla="*/ 256 w 256"/>
                <a:gd name="T49" fmla="*/ 184 h 232"/>
                <a:gd name="T50" fmla="*/ 244 w 256"/>
                <a:gd name="T51" fmla="*/ 196 h 232"/>
                <a:gd name="T52" fmla="*/ 68 w 256"/>
                <a:gd name="T53" fmla="*/ 76 h 232"/>
                <a:gd name="T54" fmla="*/ 44 w 256"/>
                <a:gd name="T55" fmla="*/ 100 h 232"/>
                <a:gd name="T56" fmla="*/ 68 w 256"/>
                <a:gd name="T57" fmla="*/ 124 h 232"/>
                <a:gd name="T58" fmla="*/ 92 w 256"/>
                <a:gd name="T59" fmla="*/ 100 h 232"/>
                <a:gd name="T60" fmla="*/ 68 w 256"/>
                <a:gd name="T61" fmla="*/ 76 h 232"/>
                <a:gd name="T62" fmla="*/ 128 w 256"/>
                <a:gd name="T63" fmla="*/ 76 h 232"/>
                <a:gd name="T64" fmla="*/ 104 w 256"/>
                <a:gd name="T65" fmla="*/ 100 h 232"/>
                <a:gd name="T66" fmla="*/ 128 w 256"/>
                <a:gd name="T67" fmla="*/ 124 h 232"/>
                <a:gd name="T68" fmla="*/ 152 w 256"/>
                <a:gd name="T69" fmla="*/ 100 h 232"/>
                <a:gd name="T70" fmla="*/ 128 w 256"/>
                <a:gd name="T71" fmla="*/ 76 h 232"/>
                <a:gd name="T72" fmla="*/ 188 w 256"/>
                <a:gd name="T73" fmla="*/ 76 h 232"/>
                <a:gd name="T74" fmla="*/ 164 w 256"/>
                <a:gd name="T75" fmla="*/ 100 h 232"/>
                <a:gd name="T76" fmla="*/ 188 w 256"/>
                <a:gd name="T77" fmla="*/ 124 h 232"/>
                <a:gd name="T78" fmla="*/ 212 w 256"/>
                <a:gd name="T79" fmla="*/ 100 h 232"/>
                <a:gd name="T80" fmla="*/ 188 w 256"/>
                <a:gd name="T81" fmla="*/ 7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 h="232">
                  <a:moveTo>
                    <a:pt x="244" y="196"/>
                  </a:moveTo>
                  <a:cubicBezTo>
                    <a:pt x="188" y="196"/>
                    <a:pt x="188" y="196"/>
                    <a:pt x="188" y="196"/>
                  </a:cubicBezTo>
                  <a:cubicBezTo>
                    <a:pt x="96" y="196"/>
                    <a:pt x="96" y="196"/>
                    <a:pt x="96" y="196"/>
                  </a:cubicBezTo>
                  <a:cubicBezTo>
                    <a:pt x="84" y="196"/>
                    <a:pt x="84" y="196"/>
                    <a:pt x="84" y="196"/>
                  </a:cubicBezTo>
                  <a:cubicBezTo>
                    <a:pt x="81" y="196"/>
                    <a:pt x="81" y="196"/>
                    <a:pt x="81" y="196"/>
                  </a:cubicBezTo>
                  <a:cubicBezTo>
                    <a:pt x="48" y="228"/>
                    <a:pt x="48" y="228"/>
                    <a:pt x="48" y="228"/>
                  </a:cubicBezTo>
                  <a:cubicBezTo>
                    <a:pt x="46" y="231"/>
                    <a:pt x="43" y="232"/>
                    <a:pt x="40" y="232"/>
                  </a:cubicBezTo>
                  <a:cubicBezTo>
                    <a:pt x="40" y="232"/>
                    <a:pt x="40" y="232"/>
                    <a:pt x="40" y="232"/>
                  </a:cubicBezTo>
                  <a:cubicBezTo>
                    <a:pt x="37" y="232"/>
                    <a:pt x="34" y="231"/>
                    <a:pt x="32" y="228"/>
                  </a:cubicBezTo>
                  <a:cubicBezTo>
                    <a:pt x="31" y="228"/>
                    <a:pt x="31" y="228"/>
                    <a:pt x="31" y="228"/>
                  </a:cubicBezTo>
                  <a:cubicBezTo>
                    <a:pt x="31" y="228"/>
                    <a:pt x="30" y="227"/>
                    <a:pt x="30" y="227"/>
                  </a:cubicBezTo>
                  <a:cubicBezTo>
                    <a:pt x="30" y="226"/>
                    <a:pt x="30" y="226"/>
                    <a:pt x="30" y="226"/>
                  </a:cubicBezTo>
                  <a:cubicBezTo>
                    <a:pt x="29" y="226"/>
                    <a:pt x="29" y="225"/>
                    <a:pt x="29" y="225"/>
                  </a:cubicBezTo>
                  <a:cubicBezTo>
                    <a:pt x="29" y="224"/>
                    <a:pt x="29" y="224"/>
                    <a:pt x="29" y="224"/>
                  </a:cubicBezTo>
                  <a:cubicBezTo>
                    <a:pt x="29" y="223"/>
                    <a:pt x="28" y="223"/>
                    <a:pt x="28" y="222"/>
                  </a:cubicBezTo>
                  <a:cubicBezTo>
                    <a:pt x="28" y="222"/>
                    <a:pt x="28" y="221"/>
                    <a:pt x="28" y="220"/>
                  </a:cubicBezTo>
                  <a:cubicBezTo>
                    <a:pt x="28" y="196"/>
                    <a:pt x="28" y="196"/>
                    <a:pt x="28" y="196"/>
                  </a:cubicBezTo>
                  <a:cubicBezTo>
                    <a:pt x="26" y="196"/>
                    <a:pt x="26" y="196"/>
                    <a:pt x="26" y="196"/>
                  </a:cubicBezTo>
                  <a:cubicBezTo>
                    <a:pt x="12" y="196"/>
                    <a:pt x="12" y="196"/>
                    <a:pt x="12" y="196"/>
                  </a:cubicBezTo>
                  <a:cubicBezTo>
                    <a:pt x="5" y="196"/>
                    <a:pt x="0" y="191"/>
                    <a:pt x="0" y="184"/>
                  </a:cubicBezTo>
                  <a:cubicBezTo>
                    <a:pt x="0" y="12"/>
                    <a:pt x="0" y="12"/>
                    <a:pt x="0" y="12"/>
                  </a:cubicBezTo>
                  <a:cubicBezTo>
                    <a:pt x="0" y="5"/>
                    <a:pt x="5" y="0"/>
                    <a:pt x="12" y="0"/>
                  </a:cubicBezTo>
                  <a:cubicBezTo>
                    <a:pt x="244" y="0"/>
                    <a:pt x="244" y="0"/>
                    <a:pt x="244" y="0"/>
                  </a:cubicBezTo>
                  <a:cubicBezTo>
                    <a:pt x="251" y="0"/>
                    <a:pt x="256" y="5"/>
                    <a:pt x="256" y="12"/>
                  </a:cubicBezTo>
                  <a:cubicBezTo>
                    <a:pt x="256" y="184"/>
                    <a:pt x="256" y="184"/>
                    <a:pt x="256" y="184"/>
                  </a:cubicBezTo>
                  <a:cubicBezTo>
                    <a:pt x="256" y="191"/>
                    <a:pt x="251" y="196"/>
                    <a:pt x="244" y="196"/>
                  </a:cubicBezTo>
                  <a:moveTo>
                    <a:pt x="68" y="76"/>
                  </a:moveTo>
                  <a:cubicBezTo>
                    <a:pt x="55" y="76"/>
                    <a:pt x="44" y="87"/>
                    <a:pt x="44" y="100"/>
                  </a:cubicBezTo>
                  <a:cubicBezTo>
                    <a:pt x="44" y="113"/>
                    <a:pt x="55" y="124"/>
                    <a:pt x="68" y="124"/>
                  </a:cubicBezTo>
                  <a:cubicBezTo>
                    <a:pt x="81" y="124"/>
                    <a:pt x="92" y="113"/>
                    <a:pt x="92" y="100"/>
                  </a:cubicBezTo>
                  <a:cubicBezTo>
                    <a:pt x="92" y="87"/>
                    <a:pt x="81" y="76"/>
                    <a:pt x="68" y="76"/>
                  </a:cubicBezTo>
                  <a:moveTo>
                    <a:pt x="128" y="76"/>
                  </a:moveTo>
                  <a:cubicBezTo>
                    <a:pt x="115" y="76"/>
                    <a:pt x="104" y="87"/>
                    <a:pt x="104" y="100"/>
                  </a:cubicBezTo>
                  <a:cubicBezTo>
                    <a:pt x="104" y="113"/>
                    <a:pt x="115" y="124"/>
                    <a:pt x="128" y="124"/>
                  </a:cubicBezTo>
                  <a:cubicBezTo>
                    <a:pt x="141" y="124"/>
                    <a:pt x="152" y="113"/>
                    <a:pt x="152" y="100"/>
                  </a:cubicBezTo>
                  <a:cubicBezTo>
                    <a:pt x="152" y="87"/>
                    <a:pt x="141" y="76"/>
                    <a:pt x="128" y="76"/>
                  </a:cubicBezTo>
                  <a:moveTo>
                    <a:pt x="188" y="76"/>
                  </a:moveTo>
                  <a:cubicBezTo>
                    <a:pt x="175" y="76"/>
                    <a:pt x="164" y="87"/>
                    <a:pt x="164" y="100"/>
                  </a:cubicBezTo>
                  <a:cubicBezTo>
                    <a:pt x="164" y="113"/>
                    <a:pt x="175" y="124"/>
                    <a:pt x="188" y="124"/>
                  </a:cubicBezTo>
                  <a:cubicBezTo>
                    <a:pt x="201" y="124"/>
                    <a:pt x="212" y="113"/>
                    <a:pt x="212" y="100"/>
                  </a:cubicBezTo>
                  <a:cubicBezTo>
                    <a:pt x="212" y="87"/>
                    <a:pt x="201" y="76"/>
                    <a:pt x="188" y="76"/>
                  </a:cubicBezTo>
                </a:path>
              </a:pathLst>
            </a:custGeom>
            <a:solidFill>
              <a:schemeClr val="bg1"/>
            </a:solidFill>
            <a:ln>
              <a:noFill/>
            </a:ln>
            <a:effectLst/>
          </p:spPr>
          <p:txBody>
            <a:bodyPr vert="horz" wrap="square" lIns="91416" tIns="45708" rIns="91416" bIns="45708" numCol="1" anchor="t" anchorCtr="false" compatLnSpc="true"/>
            <a:lstStyle/>
            <a:p>
              <a:endParaRPr lang="zh-CN" altLang="en-US">
                <a:solidFill>
                  <a:srgbClr val="0070C0"/>
                </a:solidFill>
                <a:latin typeface="微软雅黑" panose="020B0503020204020204" pitchFamily="34" charset="-122"/>
                <a:ea typeface="方正兰亭黑简体"/>
              </a:endParaRPr>
            </a:p>
          </p:txBody>
        </p:sp>
      </p:grpSp>
      <p:grpSp>
        <p:nvGrpSpPr>
          <p:cNvPr id="35" name="组合 34"/>
          <p:cNvGrpSpPr/>
          <p:nvPr/>
        </p:nvGrpSpPr>
        <p:grpSpPr>
          <a:xfrm>
            <a:off x="7513989" y="2156067"/>
            <a:ext cx="531390" cy="529088"/>
            <a:chOff x="9523491" y="2600908"/>
            <a:chExt cx="720080" cy="720080"/>
          </a:xfrm>
          <a:solidFill>
            <a:schemeClr val="bg1"/>
          </a:solidFill>
        </p:grpSpPr>
        <p:sp>
          <p:nvSpPr>
            <p:cNvPr id="40" name="椭圆 39"/>
            <p:cNvSpPr/>
            <p:nvPr/>
          </p:nvSpPr>
          <p:spPr>
            <a:xfrm>
              <a:off x="9523491" y="2600908"/>
              <a:ext cx="720080" cy="720080"/>
            </a:xfrm>
            <a:prstGeom prst="ellipse">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微软雅黑" panose="020B0503020204020204" pitchFamily="34" charset="-122"/>
                <a:ea typeface="方正兰亭黑简体"/>
              </a:endParaRPr>
            </a:p>
          </p:txBody>
        </p:sp>
        <p:sp>
          <p:nvSpPr>
            <p:cNvPr id="41" name="Freeform 105"/>
            <p:cNvSpPr/>
            <p:nvPr/>
          </p:nvSpPr>
          <p:spPr bwMode="auto">
            <a:xfrm>
              <a:off x="9704217" y="2782283"/>
              <a:ext cx="367080" cy="349600"/>
            </a:xfrm>
            <a:custGeom>
              <a:avLst/>
              <a:gdLst>
                <a:gd name="T0" fmla="*/ 251 w 256"/>
                <a:gd name="T1" fmla="*/ 106 h 244"/>
                <a:gd name="T2" fmla="*/ 251 w 256"/>
                <a:gd name="T3" fmla="*/ 106 h 244"/>
                <a:gd name="T4" fmla="*/ 187 w 256"/>
                <a:gd name="T5" fmla="*/ 152 h 244"/>
                <a:gd name="T6" fmla="*/ 211 w 256"/>
                <a:gd name="T7" fmla="*/ 228 h 244"/>
                <a:gd name="T8" fmla="*/ 212 w 256"/>
                <a:gd name="T9" fmla="*/ 232 h 244"/>
                <a:gd name="T10" fmla="*/ 200 w 256"/>
                <a:gd name="T11" fmla="*/ 244 h 244"/>
                <a:gd name="T12" fmla="*/ 193 w 256"/>
                <a:gd name="T13" fmla="*/ 242 h 244"/>
                <a:gd name="T14" fmla="*/ 193 w 256"/>
                <a:gd name="T15" fmla="*/ 242 h 244"/>
                <a:gd name="T16" fmla="*/ 128 w 256"/>
                <a:gd name="T17" fmla="*/ 195 h 244"/>
                <a:gd name="T18" fmla="*/ 63 w 256"/>
                <a:gd name="T19" fmla="*/ 242 h 244"/>
                <a:gd name="T20" fmla="*/ 63 w 256"/>
                <a:gd name="T21" fmla="*/ 242 h 244"/>
                <a:gd name="T22" fmla="*/ 56 w 256"/>
                <a:gd name="T23" fmla="*/ 244 h 244"/>
                <a:gd name="T24" fmla="*/ 44 w 256"/>
                <a:gd name="T25" fmla="*/ 232 h 244"/>
                <a:gd name="T26" fmla="*/ 45 w 256"/>
                <a:gd name="T27" fmla="*/ 228 h 244"/>
                <a:gd name="T28" fmla="*/ 69 w 256"/>
                <a:gd name="T29" fmla="*/ 152 h 244"/>
                <a:gd name="T30" fmla="*/ 5 w 256"/>
                <a:gd name="T31" fmla="*/ 106 h 244"/>
                <a:gd name="T32" fmla="*/ 0 w 256"/>
                <a:gd name="T33" fmla="*/ 96 h 244"/>
                <a:gd name="T34" fmla="*/ 12 w 256"/>
                <a:gd name="T35" fmla="*/ 84 h 244"/>
                <a:gd name="T36" fmla="*/ 92 w 256"/>
                <a:gd name="T37" fmla="*/ 84 h 244"/>
                <a:gd name="T38" fmla="*/ 117 w 256"/>
                <a:gd name="T39" fmla="*/ 8 h 244"/>
                <a:gd name="T40" fmla="*/ 128 w 256"/>
                <a:gd name="T41" fmla="*/ 0 h 244"/>
                <a:gd name="T42" fmla="*/ 139 w 256"/>
                <a:gd name="T43" fmla="*/ 8 h 244"/>
                <a:gd name="T44" fmla="*/ 164 w 256"/>
                <a:gd name="T45" fmla="*/ 84 h 244"/>
                <a:gd name="T46" fmla="*/ 244 w 256"/>
                <a:gd name="T47" fmla="*/ 84 h 244"/>
                <a:gd name="T48" fmla="*/ 256 w 256"/>
                <a:gd name="T49" fmla="*/ 96 h 244"/>
                <a:gd name="T50" fmla="*/ 251 w 256"/>
                <a:gd name="T51" fmla="*/ 10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6" h="244">
                  <a:moveTo>
                    <a:pt x="251" y="106"/>
                  </a:moveTo>
                  <a:cubicBezTo>
                    <a:pt x="251" y="106"/>
                    <a:pt x="251" y="106"/>
                    <a:pt x="251" y="106"/>
                  </a:cubicBezTo>
                  <a:cubicBezTo>
                    <a:pt x="187" y="152"/>
                    <a:pt x="187" y="152"/>
                    <a:pt x="187" y="152"/>
                  </a:cubicBezTo>
                  <a:cubicBezTo>
                    <a:pt x="211" y="228"/>
                    <a:pt x="211" y="228"/>
                    <a:pt x="211" y="228"/>
                  </a:cubicBezTo>
                  <a:cubicBezTo>
                    <a:pt x="212" y="229"/>
                    <a:pt x="212" y="231"/>
                    <a:pt x="212" y="232"/>
                  </a:cubicBezTo>
                  <a:cubicBezTo>
                    <a:pt x="212" y="239"/>
                    <a:pt x="207" y="244"/>
                    <a:pt x="200" y="244"/>
                  </a:cubicBezTo>
                  <a:cubicBezTo>
                    <a:pt x="197" y="244"/>
                    <a:pt x="195" y="243"/>
                    <a:pt x="193" y="242"/>
                  </a:cubicBezTo>
                  <a:cubicBezTo>
                    <a:pt x="193" y="242"/>
                    <a:pt x="193" y="242"/>
                    <a:pt x="193" y="242"/>
                  </a:cubicBezTo>
                  <a:cubicBezTo>
                    <a:pt x="128" y="195"/>
                    <a:pt x="128" y="195"/>
                    <a:pt x="128" y="195"/>
                  </a:cubicBezTo>
                  <a:cubicBezTo>
                    <a:pt x="63" y="242"/>
                    <a:pt x="63" y="242"/>
                    <a:pt x="63" y="242"/>
                  </a:cubicBezTo>
                  <a:cubicBezTo>
                    <a:pt x="63" y="242"/>
                    <a:pt x="63" y="242"/>
                    <a:pt x="63" y="242"/>
                  </a:cubicBezTo>
                  <a:cubicBezTo>
                    <a:pt x="61" y="243"/>
                    <a:pt x="59" y="244"/>
                    <a:pt x="56" y="244"/>
                  </a:cubicBezTo>
                  <a:cubicBezTo>
                    <a:pt x="49" y="244"/>
                    <a:pt x="44" y="239"/>
                    <a:pt x="44" y="232"/>
                  </a:cubicBezTo>
                  <a:cubicBezTo>
                    <a:pt x="44" y="231"/>
                    <a:pt x="44" y="229"/>
                    <a:pt x="45" y="228"/>
                  </a:cubicBezTo>
                  <a:cubicBezTo>
                    <a:pt x="69" y="152"/>
                    <a:pt x="69" y="152"/>
                    <a:pt x="69" y="152"/>
                  </a:cubicBezTo>
                  <a:cubicBezTo>
                    <a:pt x="5" y="106"/>
                    <a:pt x="5" y="106"/>
                    <a:pt x="5" y="106"/>
                  </a:cubicBezTo>
                  <a:cubicBezTo>
                    <a:pt x="2" y="104"/>
                    <a:pt x="0" y="100"/>
                    <a:pt x="0" y="96"/>
                  </a:cubicBezTo>
                  <a:cubicBezTo>
                    <a:pt x="0" y="89"/>
                    <a:pt x="5" y="84"/>
                    <a:pt x="12" y="84"/>
                  </a:cubicBezTo>
                  <a:cubicBezTo>
                    <a:pt x="92" y="84"/>
                    <a:pt x="92" y="84"/>
                    <a:pt x="92" y="84"/>
                  </a:cubicBezTo>
                  <a:cubicBezTo>
                    <a:pt x="117" y="8"/>
                    <a:pt x="117" y="8"/>
                    <a:pt x="117" y="8"/>
                  </a:cubicBezTo>
                  <a:cubicBezTo>
                    <a:pt x="118" y="4"/>
                    <a:pt x="123" y="0"/>
                    <a:pt x="128" y="0"/>
                  </a:cubicBezTo>
                  <a:cubicBezTo>
                    <a:pt x="133" y="0"/>
                    <a:pt x="138" y="4"/>
                    <a:pt x="139" y="8"/>
                  </a:cubicBezTo>
                  <a:cubicBezTo>
                    <a:pt x="164" y="84"/>
                    <a:pt x="164" y="84"/>
                    <a:pt x="164" y="84"/>
                  </a:cubicBezTo>
                  <a:cubicBezTo>
                    <a:pt x="244" y="84"/>
                    <a:pt x="244" y="84"/>
                    <a:pt x="244" y="84"/>
                  </a:cubicBezTo>
                  <a:cubicBezTo>
                    <a:pt x="251" y="84"/>
                    <a:pt x="256" y="89"/>
                    <a:pt x="256" y="96"/>
                  </a:cubicBezTo>
                  <a:cubicBezTo>
                    <a:pt x="256" y="100"/>
                    <a:pt x="254" y="104"/>
                    <a:pt x="251" y="106"/>
                  </a:cubicBezTo>
                </a:path>
              </a:pathLst>
            </a:custGeom>
            <a:solidFill>
              <a:schemeClr val="bg1"/>
            </a:solidFill>
            <a:ln>
              <a:noFill/>
            </a:ln>
            <a:effectLst>
              <a:outerShdw blurRad="63500" algn="ctr" rotWithShape="0">
                <a:prstClr val="black">
                  <a:alpha val="40000"/>
                </a:prstClr>
              </a:outerShdw>
            </a:effectLst>
          </p:spPr>
          <p:txBody>
            <a:bodyPr vert="horz" wrap="square" lIns="91416" tIns="45708" rIns="91416" bIns="45708" numCol="1" anchor="t" anchorCtr="false" compatLnSpc="true"/>
            <a:lstStyle/>
            <a:p>
              <a:endParaRPr lang="zh-CN" altLang="en-US">
                <a:solidFill>
                  <a:srgbClr val="0070C0"/>
                </a:solidFill>
                <a:latin typeface="微软雅黑" panose="020B0503020204020204" pitchFamily="34" charset="-122"/>
                <a:ea typeface="方正兰亭黑简体"/>
              </a:endParaRPr>
            </a:p>
          </p:txBody>
        </p:sp>
      </p:grpSp>
      <p:sp>
        <p:nvSpPr>
          <p:cNvPr id="42" name="文本框 47"/>
          <p:cNvSpPr txBox="true"/>
          <p:nvPr/>
        </p:nvSpPr>
        <p:spPr>
          <a:xfrm>
            <a:off x="3062439" y="1185115"/>
            <a:ext cx="2179320" cy="313055"/>
          </a:xfrm>
          <a:prstGeom prst="rect">
            <a:avLst/>
          </a:prstGeom>
          <a:noFill/>
          <a:effectLst/>
        </p:spPr>
        <p:txBody>
          <a:bodyPr wrap="none" lIns="67385" tIns="33693" rIns="67385" bIns="33693" rtlCol="0">
            <a:spAutoFit/>
          </a:bodyPr>
          <a:lstStyle/>
          <a:p>
            <a:pPr algn="ctr" defTabSz="448945"/>
            <a:r>
              <a:rPr lang="zh-CN" altLang="en-US" sz="1600" b="1" dirty="0">
                <a:solidFill>
                  <a:schemeClr val="accent1"/>
                </a:solidFill>
                <a:latin typeface="微软雅黑" panose="020B0503020204020204" pitchFamily="34" charset="-122"/>
                <a:ea typeface="方正兰亭黑简体"/>
                <a:cs typeface="+mn-ea"/>
              </a:rPr>
              <a:t>高新技术企业认定口径</a:t>
            </a:r>
            <a:endParaRPr lang="zh-CN" altLang="en-US" sz="1600" b="1" dirty="0">
              <a:solidFill>
                <a:schemeClr val="accent1"/>
              </a:solidFill>
              <a:latin typeface="微软雅黑" panose="020B0503020204020204" pitchFamily="34" charset="-122"/>
              <a:ea typeface="方正兰亭黑简体"/>
              <a:cs typeface="+mn-ea"/>
            </a:endParaRPr>
          </a:p>
        </p:txBody>
      </p:sp>
      <p:sp>
        <p:nvSpPr>
          <p:cNvPr id="43" name="文本框 48"/>
          <p:cNvSpPr txBox="true"/>
          <p:nvPr/>
        </p:nvSpPr>
        <p:spPr>
          <a:xfrm>
            <a:off x="3693160" y="1682750"/>
            <a:ext cx="1133475" cy="1134745"/>
          </a:xfrm>
          <a:prstGeom prst="rect">
            <a:avLst/>
          </a:prstGeom>
          <a:noFill/>
          <a:effectLst/>
        </p:spPr>
        <p:txBody>
          <a:bodyPr wrap="square" lIns="67385" tIns="33693" rIns="67385" bIns="33693" rtlCol="0">
            <a:noAutofit/>
          </a:bodyPr>
          <a:lstStyle/>
          <a:p>
            <a:pPr algn="l">
              <a:lnSpc>
                <a:spcPct val="130000"/>
              </a:lnSpc>
              <a:buClrTx/>
              <a:buSzTx/>
              <a:buFontTx/>
            </a:pPr>
            <a:r>
              <a:rPr sz="1100" dirty="0"/>
              <a:t>《高新技术企业认定管理工作指引》（国科发火〔2016〕195号）</a:t>
            </a:r>
            <a:endParaRPr lang="zh-CN" altLang="en-US" sz="1000" dirty="0">
              <a:latin typeface="微软雅黑" panose="020B0503020204020204" pitchFamily="34" charset="-122"/>
              <a:ea typeface="方正兰亭黑简体"/>
              <a:cs typeface="微软雅黑" panose="020B0503020204020204" pitchFamily="34" charset="-122"/>
            </a:endParaRPr>
          </a:p>
        </p:txBody>
      </p:sp>
      <p:sp>
        <p:nvSpPr>
          <p:cNvPr id="44" name="文本框 47"/>
          <p:cNvSpPr txBox="true"/>
          <p:nvPr/>
        </p:nvSpPr>
        <p:spPr>
          <a:xfrm>
            <a:off x="5827898" y="1178779"/>
            <a:ext cx="1361440" cy="313055"/>
          </a:xfrm>
          <a:prstGeom prst="rect">
            <a:avLst/>
          </a:prstGeom>
          <a:noFill/>
          <a:effectLst/>
        </p:spPr>
        <p:txBody>
          <a:bodyPr wrap="none" lIns="67385" tIns="33693" rIns="67385" bIns="33693" rtlCol="0">
            <a:spAutoFit/>
          </a:bodyPr>
          <a:lstStyle/>
          <a:p>
            <a:pPr algn="ctr" defTabSz="448945"/>
            <a:r>
              <a:rPr lang="zh-CN" altLang="en-US" sz="1600" b="1" dirty="0">
                <a:solidFill>
                  <a:srgbClr val="D12018"/>
                </a:solidFill>
                <a:latin typeface="微软雅黑" panose="020B0503020204020204" pitchFamily="34" charset="-122"/>
                <a:ea typeface="方正兰亭黑简体"/>
                <a:cs typeface="+mn-ea"/>
              </a:rPr>
              <a:t>加计扣除口径</a:t>
            </a:r>
            <a:endParaRPr lang="zh-CN" altLang="en-US" sz="1600" b="1" dirty="0">
              <a:solidFill>
                <a:srgbClr val="D12018"/>
              </a:solidFill>
              <a:latin typeface="微软雅黑" panose="020B0503020204020204" pitchFamily="34" charset="-122"/>
              <a:ea typeface="方正兰亭黑简体"/>
              <a:cs typeface="+mn-ea"/>
            </a:endParaRPr>
          </a:p>
        </p:txBody>
      </p:sp>
      <p:sp>
        <p:nvSpPr>
          <p:cNvPr id="45" name="文本框 48"/>
          <p:cNvSpPr txBox="true"/>
          <p:nvPr/>
        </p:nvSpPr>
        <p:spPr>
          <a:xfrm>
            <a:off x="5791242" y="1616832"/>
            <a:ext cx="1434752" cy="946785"/>
          </a:xfrm>
          <a:prstGeom prst="rect">
            <a:avLst/>
          </a:prstGeom>
          <a:noFill/>
          <a:effectLst/>
        </p:spPr>
        <p:txBody>
          <a:bodyPr wrap="square" lIns="67385" tIns="33693" rIns="67385" bIns="33693" rtlCol="0">
            <a:spAutoFit/>
          </a:bodyPr>
          <a:lstStyle/>
          <a:p>
            <a:pPr algn="l">
              <a:lnSpc>
                <a:spcPct val="130000"/>
              </a:lnSpc>
              <a:buClrTx/>
              <a:buSzTx/>
              <a:buFontTx/>
            </a:pPr>
            <a:r>
              <a:rPr sz="1100" dirty="0"/>
              <a:t>财税〔2015〕119 号、国家税务总局2015 年第97 号公告、2017 年第40 号公告等</a:t>
            </a:r>
            <a:endParaRPr sz="1100" dirty="0"/>
          </a:p>
        </p:txBody>
      </p:sp>
      <p:sp>
        <p:nvSpPr>
          <p:cNvPr id="46" name="Freeform 12"/>
          <p:cNvSpPr/>
          <p:nvPr/>
        </p:nvSpPr>
        <p:spPr bwMode="auto">
          <a:xfrm>
            <a:off x="869779" y="3891052"/>
            <a:ext cx="292945" cy="278319"/>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6" rIns="91434" bIns="45716"/>
          <a:lstStyle/>
          <a:p>
            <a:endParaRPr lang="zh-CN" altLang="en-US">
              <a:solidFill>
                <a:schemeClr val="tx1">
                  <a:lumMod val="50000"/>
                  <a:lumOff val="50000"/>
                </a:schemeClr>
              </a:solidFill>
              <a:ea typeface="方正兰亭黑简体"/>
            </a:endParaRPr>
          </a:p>
        </p:txBody>
      </p:sp>
      <p:sp>
        <p:nvSpPr>
          <p:cNvPr id="47" name="Freeform 12"/>
          <p:cNvSpPr/>
          <p:nvPr/>
        </p:nvSpPr>
        <p:spPr bwMode="auto">
          <a:xfrm flipH="true" flipV="true">
            <a:off x="7738247" y="4240476"/>
            <a:ext cx="274777" cy="306852"/>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6" rIns="91434" bIns="45716"/>
          <a:lstStyle/>
          <a:p>
            <a:endParaRPr lang="zh-CN" altLang="en-US">
              <a:solidFill>
                <a:schemeClr val="tx1">
                  <a:lumMod val="50000"/>
                  <a:lumOff val="50000"/>
                </a:schemeClr>
              </a:solidFill>
              <a:ea typeface="方正兰亭黑简体"/>
            </a:endParaRPr>
          </a:p>
        </p:txBody>
      </p:sp>
      <p:sp>
        <p:nvSpPr>
          <p:cNvPr id="48" name="TextBox 60"/>
          <p:cNvSpPr txBox="true"/>
          <p:nvPr/>
        </p:nvSpPr>
        <p:spPr>
          <a:xfrm>
            <a:off x="1206478" y="4014874"/>
            <a:ext cx="6585067" cy="369570"/>
          </a:xfrm>
          <a:prstGeom prst="rect">
            <a:avLst/>
          </a:prstGeom>
          <a:noFill/>
        </p:spPr>
        <p:txBody>
          <a:bodyPr wrap="square" lIns="91434" tIns="45716" rIns="91434" bIns="45716" rtlCol="0">
            <a:spAutoFit/>
          </a:bodyPr>
          <a:lstStyle/>
          <a:p>
            <a:pPr algn="ctr">
              <a:lnSpc>
                <a:spcPct val="130000"/>
              </a:lnSpc>
              <a:spcBef>
                <a:spcPct val="0"/>
              </a:spcBef>
            </a:pPr>
            <a:r>
              <a:rPr lang="zh-CN" altLang="en-US" sz="1400" dirty="0">
                <a:solidFill>
                  <a:schemeClr val="tx1"/>
                </a:solidFill>
                <a:latin typeface="微软雅黑" panose="020B0503020204020204" pitchFamily="34" charset="-122"/>
                <a:ea typeface="方正兰亭黑简体"/>
                <a:sym typeface="微软雅黑" panose="020B0503020204020204" pitchFamily="34" charset="-122"/>
              </a:rPr>
              <a:t>不同研发费用口径对比</a:t>
            </a:r>
            <a:endParaRPr lang="zh-CN" altLang="en-US" sz="1400" dirty="0">
              <a:solidFill>
                <a:schemeClr val="tx1"/>
              </a:solidFill>
              <a:latin typeface="微软雅黑" panose="020B0503020204020204" pitchFamily="34" charset="-122"/>
              <a:ea typeface="方正兰亭黑简体"/>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平行四边形 35"/>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p:cNvSpPr/>
          <p:nvPr/>
        </p:nvSpPr>
        <p:spPr>
          <a:xfrm>
            <a:off x="-443865" y="132715"/>
            <a:ext cx="3369310" cy="374015"/>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a:t>
            </a:r>
            <a:r>
              <a:rPr lang="en-US" altLang="zh-CN" sz="1600" dirty="0"/>
              <a:t>2</a:t>
            </a:r>
            <a:r>
              <a:rPr lang="zh-CN" altLang="en-US" sz="1600" dirty="0"/>
              <a:t>）研发费用口径对比</a:t>
            </a:r>
            <a:endParaRPr lang="en-US" altLang="zh-CN" sz="1600" dirty="0"/>
          </a:p>
        </p:txBody>
      </p:sp>
      <p:sp>
        <p:nvSpPr>
          <p:cNvPr id="38" name="平行四边形 37"/>
          <p:cNvSpPr/>
          <p:nvPr/>
        </p:nvSpPr>
        <p:spPr>
          <a:xfrm>
            <a:off x="2509757" y="284583"/>
            <a:ext cx="7474005" cy="64893"/>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56"/>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true"/>
          </p:cNvPicPr>
          <p:nvPr/>
        </p:nvPicPr>
        <p:blipFill>
          <a:blip r:embed="rId1"/>
          <a:stretch>
            <a:fillRect/>
          </a:stretch>
        </p:blipFill>
        <p:spPr>
          <a:xfrm>
            <a:off x="779780" y="728345"/>
            <a:ext cx="7258050" cy="304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平行四边形 35"/>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p:cNvSpPr/>
          <p:nvPr/>
        </p:nvSpPr>
        <p:spPr>
          <a:xfrm>
            <a:off x="-481062" y="243839"/>
            <a:ext cx="3384899" cy="373999"/>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a:t>
            </a:r>
            <a:r>
              <a:rPr lang="en-US" altLang="zh-CN" sz="1600" dirty="0"/>
              <a:t>2</a:t>
            </a:r>
            <a:r>
              <a:rPr lang="zh-CN" altLang="en-US" sz="1600" dirty="0"/>
              <a:t>）研发费用口径对比</a:t>
            </a:r>
            <a:endParaRPr lang="en-US" altLang="zh-CN" sz="1600" dirty="0"/>
          </a:p>
        </p:txBody>
      </p:sp>
      <p:sp>
        <p:nvSpPr>
          <p:cNvPr id="38" name="平行四边形 37"/>
          <p:cNvSpPr/>
          <p:nvPr/>
        </p:nvSpPr>
        <p:spPr>
          <a:xfrm>
            <a:off x="1947782" y="252198"/>
            <a:ext cx="7474005" cy="64893"/>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56"/>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true"/>
          </p:cNvPicPr>
          <p:nvPr/>
        </p:nvPicPr>
        <p:blipFill>
          <a:blip r:embed="rId1"/>
          <a:stretch>
            <a:fillRect/>
          </a:stretch>
        </p:blipFill>
        <p:spPr>
          <a:xfrm>
            <a:off x="760730" y="479425"/>
            <a:ext cx="7594600" cy="755015"/>
          </a:xfrm>
          <a:prstGeom prst="rect">
            <a:avLst/>
          </a:prstGeom>
        </p:spPr>
      </p:pic>
      <p:pic>
        <p:nvPicPr>
          <p:cNvPr id="6" name="图片 5"/>
          <p:cNvPicPr>
            <a:picLocks noChangeAspect="true"/>
          </p:cNvPicPr>
          <p:nvPr/>
        </p:nvPicPr>
        <p:blipFill>
          <a:blip r:embed="rId2"/>
          <a:stretch>
            <a:fillRect/>
          </a:stretch>
        </p:blipFill>
        <p:spPr>
          <a:xfrm>
            <a:off x="716280" y="1198880"/>
            <a:ext cx="7700645" cy="35947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平行四边形 35"/>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p:cNvSpPr/>
          <p:nvPr/>
        </p:nvSpPr>
        <p:spPr>
          <a:xfrm>
            <a:off x="-481062" y="243839"/>
            <a:ext cx="3384899" cy="373999"/>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a:t>
            </a:r>
            <a:r>
              <a:rPr lang="en-US" altLang="zh-CN" sz="1600" dirty="0"/>
              <a:t>2</a:t>
            </a:r>
            <a:r>
              <a:rPr lang="zh-CN" altLang="en-US" sz="1600" dirty="0"/>
              <a:t>）研发费用口径对比</a:t>
            </a:r>
            <a:endParaRPr lang="en-US" altLang="zh-CN" sz="1600" dirty="0"/>
          </a:p>
        </p:txBody>
      </p:sp>
      <p:sp>
        <p:nvSpPr>
          <p:cNvPr id="38" name="平行四边形 37"/>
          <p:cNvSpPr/>
          <p:nvPr/>
        </p:nvSpPr>
        <p:spPr>
          <a:xfrm>
            <a:off x="1947782" y="252198"/>
            <a:ext cx="7474005" cy="64893"/>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56"/>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true"/>
          </p:cNvPicPr>
          <p:nvPr/>
        </p:nvPicPr>
        <p:blipFill>
          <a:blip r:embed="rId1"/>
          <a:stretch>
            <a:fillRect/>
          </a:stretch>
        </p:blipFill>
        <p:spPr>
          <a:xfrm>
            <a:off x="551815" y="728345"/>
            <a:ext cx="7278370" cy="711200"/>
          </a:xfrm>
          <a:prstGeom prst="rect">
            <a:avLst/>
          </a:prstGeom>
        </p:spPr>
      </p:pic>
      <p:pic>
        <p:nvPicPr>
          <p:cNvPr id="4" name="图片 3"/>
          <p:cNvPicPr>
            <a:picLocks noChangeAspect="true"/>
          </p:cNvPicPr>
          <p:nvPr/>
        </p:nvPicPr>
        <p:blipFill>
          <a:blip r:embed="rId2"/>
          <a:stretch>
            <a:fillRect/>
          </a:stretch>
        </p:blipFill>
        <p:spPr>
          <a:xfrm>
            <a:off x="608965" y="1370965"/>
            <a:ext cx="7230745" cy="1149350"/>
          </a:xfrm>
          <a:prstGeom prst="rect">
            <a:avLst/>
          </a:prstGeom>
        </p:spPr>
      </p:pic>
      <p:pic>
        <p:nvPicPr>
          <p:cNvPr id="7" name="图片 6"/>
          <p:cNvPicPr>
            <a:picLocks noChangeAspect="true"/>
          </p:cNvPicPr>
          <p:nvPr/>
        </p:nvPicPr>
        <p:blipFill>
          <a:blip r:embed="rId3"/>
          <a:stretch>
            <a:fillRect/>
          </a:stretch>
        </p:blipFill>
        <p:spPr>
          <a:xfrm>
            <a:off x="600075" y="2512060"/>
            <a:ext cx="7230745" cy="2057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12"/>
          <p:cNvGrpSpPr/>
          <p:nvPr/>
        </p:nvGrpSpPr>
        <p:grpSpPr bwMode="auto">
          <a:xfrm>
            <a:off x="3201210" y="1273916"/>
            <a:ext cx="1598356" cy="1124737"/>
            <a:chOff x="0" y="0"/>
            <a:chExt cx="1624019" cy="1147515"/>
          </a:xfrm>
        </p:grpSpPr>
        <p:grpSp>
          <p:nvGrpSpPr>
            <p:cNvPr id="9" name="组合 7"/>
            <p:cNvGrpSpPr/>
            <p:nvPr/>
          </p:nvGrpSpPr>
          <p:grpSpPr bwMode="auto">
            <a:xfrm>
              <a:off x="0" y="0"/>
              <a:ext cx="1624019" cy="1147515"/>
              <a:chOff x="0" y="0"/>
              <a:chExt cx="2070437" cy="1462949"/>
            </a:xfrm>
          </p:grpSpPr>
          <p:sp>
            <p:nvSpPr>
              <p:cNvPr id="11" name="等腰三角形 6"/>
              <p:cNvSpPr/>
              <p:nvPr/>
            </p:nvSpPr>
            <p:spPr bwMode="auto">
              <a:xfrm>
                <a:off x="10120" y="900432"/>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2" name="右箭头 5"/>
              <p:cNvSpPr/>
              <p:nvPr/>
            </p:nvSpPr>
            <p:spPr bwMode="auto">
              <a:xfrm>
                <a:off x="0" y="0"/>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10" name="Freeform 6"/>
            <p:cNvSpPr>
              <a:spLocks noEditPoints="true"/>
            </p:cNvSpPr>
            <p:nvPr/>
          </p:nvSpPr>
          <p:spPr bwMode="auto">
            <a:xfrm>
              <a:off x="1055100" y="277244"/>
              <a:ext cx="282917" cy="367363"/>
            </a:xfrm>
            <a:custGeom>
              <a:avLst/>
              <a:gdLst>
                <a:gd name="T0" fmla="*/ 37196 w 251"/>
                <a:gd name="T1" fmla="*/ 335810 h 326"/>
                <a:gd name="T2" fmla="*/ 29306 w 251"/>
                <a:gd name="T3" fmla="*/ 202838 h 326"/>
                <a:gd name="T4" fmla="*/ 49595 w 251"/>
                <a:gd name="T5" fmla="*/ 169032 h 326"/>
                <a:gd name="T6" fmla="*/ 86791 w 251"/>
                <a:gd name="T7" fmla="*/ 158890 h 326"/>
                <a:gd name="T8" fmla="*/ 93554 w 251"/>
                <a:gd name="T9" fmla="*/ 191570 h 326"/>
                <a:gd name="T10" fmla="*/ 85664 w 251"/>
                <a:gd name="T11" fmla="*/ 200585 h 326"/>
                <a:gd name="T12" fmla="*/ 60867 w 251"/>
                <a:gd name="T13" fmla="*/ 221995 h 326"/>
                <a:gd name="T14" fmla="*/ 50722 w 251"/>
                <a:gd name="T15" fmla="*/ 335810 h 326"/>
                <a:gd name="T16" fmla="*/ 65375 w 251"/>
                <a:gd name="T17" fmla="*/ 334683 h 326"/>
                <a:gd name="T18" fmla="*/ 223178 w 251"/>
                <a:gd name="T19" fmla="*/ 236645 h 326"/>
                <a:gd name="T20" fmla="*/ 92427 w 251"/>
                <a:gd name="T21" fmla="*/ 103673 h 326"/>
                <a:gd name="T22" fmla="*/ 151039 w 251"/>
                <a:gd name="T23" fmla="*/ 52963 h 326"/>
                <a:gd name="T24" fmla="*/ 184854 w 251"/>
                <a:gd name="T25" fmla="*/ 103673 h 326"/>
                <a:gd name="T26" fmla="*/ 192744 w 251"/>
                <a:gd name="T27" fmla="*/ 28172 h 326"/>
                <a:gd name="T28" fmla="*/ 84537 w 251"/>
                <a:gd name="T29" fmla="*/ 23664 h 326"/>
                <a:gd name="T30" fmla="*/ 92427 w 251"/>
                <a:gd name="T31" fmla="*/ 103673 h 326"/>
                <a:gd name="T32" fmla="*/ 242339 w 251"/>
                <a:gd name="T33" fmla="*/ 350460 h 326"/>
                <a:gd name="T34" fmla="*/ 55231 w 251"/>
                <a:gd name="T35" fmla="*/ 367363 h 326"/>
                <a:gd name="T36" fmla="*/ 253611 w 251"/>
                <a:gd name="T37" fmla="*/ 202838 h 326"/>
                <a:gd name="T38" fmla="*/ 245721 w 251"/>
                <a:gd name="T39" fmla="*/ 335810 h 326"/>
                <a:gd name="T40" fmla="*/ 237831 w 251"/>
                <a:gd name="T41" fmla="*/ 232137 h 326"/>
                <a:gd name="T42" fmla="*/ 188236 w 251"/>
                <a:gd name="T43" fmla="*/ 221995 h 326"/>
                <a:gd name="T44" fmla="*/ 199507 w 251"/>
                <a:gd name="T45" fmla="*/ 199458 h 326"/>
                <a:gd name="T46" fmla="*/ 201762 w 251"/>
                <a:gd name="T47" fmla="*/ 192697 h 326"/>
                <a:gd name="T48" fmla="*/ 234449 w 251"/>
                <a:gd name="T49" fmla="*/ 167905 h 326"/>
                <a:gd name="T50" fmla="*/ 237831 w 251"/>
                <a:gd name="T51" fmla="*/ 171286 h 326"/>
                <a:gd name="T52" fmla="*/ 253611 w 251"/>
                <a:gd name="T53" fmla="*/ 202838 h 326"/>
                <a:gd name="T54" fmla="*/ 193871 w 251"/>
                <a:gd name="T55" fmla="*/ 200585 h 326"/>
                <a:gd name="T56" fmla="*/ 184854 w 251"/>
                <a:gd name="T57" fmla="*/ 185935 h 326"/>
                <a:gd name="T58" fmla="*/ 196126 w 251"/>
                <a:gd name="T59" fmla="*/ 158890 h 326"/>
                <a:gd name="T60" fmla="*/ 174710 w 251"/>
                <a:gd name="T61" fmla="*/ 163398 h 326"/>
                <a:gd name="T62" fmla="*/ 182600 w 251"/>
                <a:gd name="T63" fmla="*/ 221995 h 326"/>
                <a:gd name="T64" fmla="*/ 87918 w 251"/>
                <a:gd name="T65" fmla="*/ 187062 h 326"/>
                <a:gd name="T66" fmla="*/ 101444 w 251"/>
                <a:gd name="T67" fmla="*/ 189316 h 326"/>
                <a:gd name="T68" fmla="*/ 102572 w 251"/>
                <a:gd name="T69" fmla="*/ 221995 h 326"/>
                <a:gd name="T70" fmla="*/ 108207 w 251"/>
                <a:gd name="T71" fmla="*/ 163398 h 326"/>
                <a:gd name="T72" fmla="*/ 89046 w 251"/>
                <a:gd name="T73" fmla="*/ 158890 h 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 h="326">
                  <a:moveTo>
                    <a:pt x="45" y="298"/>
                  </a:moveTo>
                  <a:cubicBezTo>
                    <a:pt x="33" y="298"/>
                    <a:pt x="33" y="298"/>
                    <a:pt x="33" y="298"/>
                  </a:cubicBezTo>
                  <a:cubicBezTo>
                    <a:pt x="4" y="298"/>
                    <a:pt x="0" y="279"/>
                    <a:pt x="7" y="253"/>
                  </a:cubicBezTo>
                  <a:cubicBezTo>
                    <a:pt x="26" y="180"/>
                    <a:pt x="26" y="180"/>
                    <a:pt x="26" y="180"/>
                  </a:cubicBezTo>
                  <a:cubicBezTo>
                    <a:pt x="29" y="168"/>
                    <a:pt x="35" y="158"/>
                    <a:pt x="42" y="151"/>
                  </a:cubicBezTo>
                  <a:cubicBezTo>
                    <a:pt x="44" y="150"/>
                    <a:pt x="44" y="150"/>
                    <a:pt x="44" y="150"/>
                  </a:cubicBezTo>
                  <a:cubicBezTo>
                    <a:pt x="45" y="149"/>
                    <a:pt x="45" y="149"/>
                    <a:pt x="45" y="149"/>
                  </a:cubicBezTo>
                  <a:cubicBezTo>
                    <a:pt x="77" y="141"/>
                    <a:pt x="77" y="141"/>
                    <a:pt x="77" y="141"/>
                  </a:cubicBezTo>
                  <a:cubicBezTo>
                    <a:pt x="74" y="171"/>
                    <a:pt x="74" y="171"/>
                    <a:pt x="74" y="171"/>
                  </a:cubicBezTo>
                  <a:cubicBezTo>
                    <a:pt x="83" y="170"/>
                    <a:pt x="83" y="170"/>
                    <a:pt x="83" y="170"/>
                  </a:cubicBezTo>
                  <a:cubicBezTo>
                    <a:pt x="76" y="177"/>
                    <a:pt x="76" y="177"/>
                    <a:pt x="76" y="177"/>
                  </a:cubicBezTo>
                  <a:cubicBezTo>
                    <a:pt x="76" y="178"/>
                    <a:pt x="76" y="178"/>
                    <a:pt x="76" y="178"/>
                  </a:cubicBezTo>
                  <a:cubicBezTo>
                    <a:pt x="77" y="178"/>
                    <a:pt x="81" y="186"/>
                    <a:pt x="87" y="197"/>
                  </a:cubicBezTo>
                  <a:cubicBezTo>
                    <a:pt x="54" y="197"/>
                    <a:pt x="54" y="197"/>
                    <a:pt x="54" y="197"/>
                  </a:cubicBezTo>
                  <a:cubicBezTo>
                    <a:pt x="45" y="206"/>
                    <a:pt x="45" y="206"/>
                    <a:pt x="45" y="206"/>
                  </a:cubicBezTo>
                  <a:cubicBezTo>
                    <a:pt x="45" y="298"/>
                    <a:pt x="45" y="298"/>
                    <a:pt x="45" y="298"/>
                  </a:cubicBezTo>
                  <a:close/>
                  <a:moveTo>
                    <a:pt x="58" y="210"/>
                  </a:moveTo>
                  <a:cubicBezTo>
                    <a:pt x="58" y="297"/>
                    <a:pt x="58" y="297"/>
                    <a:pt x="58" y="297"/>
                  </a:cubicBezTo>
                  <a:cubicBezTo>
                    <a:pt x="198" y="297"/>
                    <a:pt x="198" y="297"/>
                    <a:pt x="198" y="297"/>
                  </a:cubicBezTo>
                  <a:cubicBezTo>
                    <a:pt x="198" y="210"/>
                    <a:pt x="198" y="210"/>
                    <a:pt x="198" y="210"/>
                  </a:cubicBezTo>
                  <a:cubicBezTo>
                    <a:pt x="58" y="210"/>
                    <a:pt x="58" y="210"/>
                    <a:pt x="58" y="210"/>
                  </a:cubicBezTo>
                  <a:close/>
                  <a:moveTo>
                    <a:pt x="82" y="92"/>
                  </a:moveTo>
                  <a:cubicBezTo>
                    <a:pt x="80" y="74"/>
                    <a:pt x="79" y="66"/>
                    <a:pt x="85" y="48"/>
                  </a:cubicBezTo>
                  <a:cubicBezTo>
                    <a:pt x="96" y="56"/>
                    <a:pt x="123" y="52"/>
                    <a:pt x="134" y="47"/>
                  </a:cubicBezTo>
                  <a:cubicBezTo>
                    <a:pt x="140" y="56"/>
                    <a:pt x="151" y="58"/>
                    <a:pt x="161" y="55"/>
                  </a:cubicBezTo>
                  <a:cubicBezTo>
                    <a:pt x="164" y="70"/>
                    <a:pt x="164" y="72"/>
                    <a:pt x="164" y="92"/>
                  </a:cubicBezTo>
                  <a:cubicBezTo>
                    <a:pt x="164" y="92"/>
                    <a:pt x="175" y="82"/>
                    <a:pt x="177" y="74"/>
                  </a:cubicBezTo>
                  <a:cubicBezTo>
                    <a:pt x="179" y="65"/>
                    <a:pt x="175" y="32"/>
                    <a:pt x="171" y="25"/>
                  </a:cubicBezTo>
                  <a:cubicBezTo>
                    <a:pt x="167" y="14"/>
                    <a:pt x="154" y="6"/>
                    <a:pt x="132" y="9"/>
                  </a:cubicBezTo>
                  <a:cubicBezTo>
                    <a:pt x="111" y="0"/>
                    <a:pt x="86" y="9"/>
                    <a:pt x="75" y="21"/>
                  </a:cubicBezTo>
                  <a:cubicBezTo>
                    <a:pt x="71" y="27"/>
                    <a:pt x="65" y="74"/>
                    <a:pt x="70" y="81"/>
                  </a:cubicBezTo>
                  <a:cubicBezTo>
                    <a:pt x="76" y="88"/>
                    <a:pt x="82" y="92"/>
                    <a:pt x="82" y="92"/>
                  </a:cubicBezTo>
                  <a:close/>
                  <a:moveTo>
                    <a:pt x="40" y="311"/>
                  </a:moveTo>
                  <a:cubicBezTo>
                    <a:pt x="215" y="311"/>
                    <a:pt x="215" y="311"/>
                    <a:pt x="215" y="311"/>
                  </a:cubicBezTo>
                  <a:cubicBezTo>
                    <a:pt x="205" y="326"/>
                    <a:pt x="205" y="326"/>
                    <a:pt x="205" y="326"/>
                  </a:cubicBezTo>
                  <a:cubicBezTo>
                    <a:pt x="49" y="326"/>
                    <a:pt x="49" y="326"/>
                    <a:pt x="49" y="326"/>
                  </a:cubicBezTo>
                  <a:cubicBezTo>
                    <a:pt x="40" y="311"/>
                    <a:pt x="40" y="311"/>
                    <a:pt x="40" y="311"/>
                  </a:cubicBezTo>
                  <a:close/>
                  <a:moveTo>
                    <a:pt x="225" y="180"/>
                  </a:moveTo>
                  <a:cubicBezTo>
                    <a:pt x="244" y="253"/>
                    <a:pt x="244" y="253"/>
                    <a:pt x="244" y="253"/>
                  </a:cubicBezTo>
                  <a:cubicBezTo>
                    <a:pt x="251" y="279"/>
                    <a:pt x="248" y="298"/>
                    <a:pt x="218" y="298"/>
                  </a:cubicBezTo>
                  <a:cubicBezTo>
                    <a:pt x="211" y="298"/>
                    <a:pt x="211" y="298"/>
                    <a:pt x="211" y="298"/>
                  </a:cubicBezTo>
                  <a:cubicBezTo>
                    <a:pt x="211" y="206"/>
                    <a:pt x="211" y="206"/>
                    <a:pt x="211" y="206"/>
                  </a:cubicBezTo>
                  <a:cubicBezTo>
                    <a:pt x="201" y="197"/>
                    <a:pt x="201" y="197"/>
                    <a:pt x="201" y="197"/>
                  </a:cubicBezTo>
                  <a:cubicBezTo>
                    <a:pt x="167" y="197"/>
                    <a:pt x="167" y="197"/>
                    <a:pt x="167" y="197"/>
                  </a:cubicBezTo>
                  <a:cubicBezTo>
                    <a:pt x="172" y="186"/>
                    <a:pt x="177" y="178"/>
                    <a:pt x="177" y="178"/>
                  </a:cubicBezTo>
                  <a:cubicBezTo>
                    <a:pt x="177" y="177"/>
                    <a:pt x="177" y="177"/>
                    <a:pt x="177" y="177"/>
                  </a:cubicBezTo>
                  <a:cubicBezTo>
                    <a:pt x="170" y="170"/>
                    <a:pt x="170" y="170"/>
                    <a:pt x="170" y="170"/>
                  </a:cubicBezTo>
                  <a:cubicBezTo>
                    <a:pt x="179" y="171"/>
                    <a:pt x="179" y="171"/>
                    <a:pt x="179" y="171"/>
                  </a:cubicBezTo>
                  <a:cubicBezTo>
                    <a:pt x="177" y="142"/>
                    <a:pt x="177" y="142"/>
                    <a:pt x="177" y="142"/>
                  </a:cubicBezTo>
                  <a:cubicBezTo>
                    <a:pt x="208" y="149"/>
                    <a:pt x="208" y="149"/>
                    <a:pt x="208" y="149"/>
                  </a:cubicBezTo>
                  <a:cubicBezTo>
                    <a:pt x="210" y="150"/>
                    <a:pt x="210" y="150"/>
                    <a:pt x="210" y="150"/>
                  </a:cubicBezTo>
                  <a:cubicBezTo>
                    <a:pt x="211" y="152"/>
                    <a:pt x="211" y="152"/>
                    <a:pt x="211" y="152"/>
                  </a:cubicBezTo>
                  <a:cubicBezTo>
                    <a:pt x="218" y="160"/>
                    <a:pt x="222" y="170"/>
                    <a:pt x="224" y="180"/>
                  </a:cubicBezTo>
                  <a:cubicBezTo>
                    <a:pt x="225" y="180"/>
                    <a:pt x="225" y="180"/>
                    <a:pt x="225" y="180"/>
                  </a:cubicBezTo>
                  <a:close/>
                  <a:moveTo>
                    <a:pt x="162" y="197"/>
                  </a:moveTo>
                  <a:cubicBezTo>
                    <a:pt x="167" y="188"/>
                    <a:pt x="171" y="181"/>
                    <a:pt x="172" y="178"/>
                  </a:cubicBezTo>
                  <a:cubicBezTo>
                    <a:pt x="163" y="168"/>
                    <a:pt x="163" y="168"/>
                    <a:pt x="163" y="168"/>
                  </a:cubicBezTo>
                  <a:cubicBezTo>
                    <a:pt x="164" y="165"/>
                    <a:pt x="164" y="165"/>
                    <a:pt x="164" y="165"/>
                  </a:cubicBezTo>
                  <a:cubicBezTo>
                    <a:pt x="175" y="166"/>
                    <a:pt x="175" y="166"/>
                    <a:pt x="175" y="166"/>
                  </a:cubicBezTo>
                  <a:cubicBezTo>
                    <a:pt x="174" y="141"/>
                    <a:pt x="174" y="141"/>
                    <a:pt x="174" y="141"/>
                  </a:cubicBezTo>
                  <a:cubicBezTo>
                    <a:pt x="164" y="138"/>
                    <a:pt x="164" y="138"/>
                    <a:pt x="164" y="138"/>
                  </a:cubicBezTo>
                  <a:cubicBezTo>
                    <a:pt x="155" y="145"/>
                    <a:pt x="155" y="145"/>
                    <a:pt x="155" y="145"/>
                  </a:cubicBezTo>
                  <a:cubicBezTo>
                    <a:pt x="133" y="197"/>
                    <a:pt x="133" y="197"/>
                    <a:pt x="133" y="197"/>
                  </a:cubicBezTo>
                  <a:cubicBezTo>
                    <a:pt x="162" y="197"/>
                    <a:pt x="162" y="197"/>
                    <a:pt x="162" y="197"/>
                  </a:cubicBezTo>
                  <a:close/>
                  <a:moveTo>
                    <a:pt x="79" y="141"/>
                  </a:moveTo>
                  <a:cubicBezTo>
                    <a:pt x="78" y="166"/>
                    <a:pt x="78" y="166"/>
                    <a:pt x="78" y="166"/>
                  </a:cubicBezTo>
                  <a:cubicBezTo>
                    <a:pt x="89" y="165"/>
                    <a:pt x="89" y="165"/>
                    <a:pt x="89" y="165"/>
                  </a:cubicBezTo>
                  <a:cubicBezTo>
                    <a:pt x="90" y="168"/>
                    <a:pt x="90" y="168"/>
                    <a:pt x="90" y="168"/>
                  </a:cubicBezTo>
                  <a:cubicBezTo>
                    <a:pt x="81" y="178"/>
                    <a:pt x="81" y="178"/>
                    <a:pt x="81" y="178"/>
                  </a:cubicBezTo>
                  <a:cubicBezTo>
                    <a:pt x="82" y="181"/>
                    <a:pt x="86" y="188"/>
                    <a:pt x="91" y="197"/>
                  </a:cubicBezTo>
                  <a:cubicBezTo>
                    <a:pt x="121" y="197"/>
                    <a:pt x="121" y="197"/>
                    <a:pt x="121" y="197"/>
                  </a:cubicBezTo>
                  <a:cubicBezTo>
                    <a:pt x="96" y="145"/>
                    <a:pt x="96" y="145"/>
                    <a:pt x="96" y="145"/>
                  </a:cubicBezTo>
                  <a:cubicBezTo>
                    <a:pt x="88" y="138"/>
                    <a:pt x="88" y="138"/>
                    <a:pt x="88" y="138"/>
                  </a:cubicBezTo>
                  <a:lnTo>
                    <a:pt x="79" y="1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13" name="组合 13"/>
          <p:cNvGrpSpPr/>
          <p:nvPr/>
        </p:nvGrpSpPr>
        <p:grpSpPr bwMode="auto">
          <a:xfrm>
            <a:off x="4815190" y="1451260"/>
            <a:ext cx="1129629" cy="1591433"/>
            <a:chOff x="0" y="0"/>
            <a:chExt cx="1147515" cy="1624019"/>
          </a:xfrm>
        </p:grpSpPr>
        <p:grpSp>
          <p:nvGrpSpPr>
            <p:cNvPr id="14" name="组合 16"/>
            <p:cNvGrpSpPr/>
            <p:nvPr/>
          </p:nvGrpSpPr>
          <p:grpSpPr bwMode="auto">
            <a:xfrm rot="5400000">
              <a:off x="-238252" y="238252"/>
              <a:ext cx="1624019" cy="1147515"/>
              <a:chOff x="0" y="0"/>
              <a:chExt cx="2070437" cy="1462949"/>
            </a:xfrm>
          </p:grpSpPr>
          <p:sp>
            <p:nvSpPr>
              <p:cNvPr id="16" name="等腰三角形 6"/>
              <p:cNvSpPr/>
              <p:nvPr/>
            </p:nvSpPr>
            <p:spPr bwMode="auto">
              <a:xfrm>
                <a:off x="10119" y="898409"/>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262626"/>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083473"/>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15" name="Freeform 11"/>
            <p:cNvSpPr>
              <a:spLocks noEditPoints="true"/>
            </p:cNvSpPr>
            <p:nvPr/>
          </p:nvSpPr>
          <p:spPr bwMode="auto">
            <a:xfrm>
              <a:off x="511104" y="1045227"/>
              <a:ext cx="350967" cy="288563"/>
            </a:xfrm>
            <a:custGeom>
              <a:avLst/>
              <a:gdLst>
                <a:gd name="T0" fmla="*/ 97875 w 355"/>
                <a:gd name="T1" fmla="*/ 169975 h 292"/>
                <a:gd name="T2" fmla="*/ 57341 w 355"/>
                <a:gd name="T3" fmla="*/ 188752 h 292"/>
                <a:gd name="T4" fmla="*/ 0 w 355"/>
                <a:gd name="T5" fmla="*/ 153176 h 292"/>
                <a:gd name="T6" fmla="*/ 55364 w 355"/>
                <a:gd name="T7" fmla="*/ 75105 h 292"/>
                <a:gd name="T8" fmla="*/ 64262 w 355"/>
                <a:gd name="T9" fmla="*/ 75105 h 292"/>
                <a:gd name="T10" fmla="*/ 98864 w 355"/>
                <a:gd name="T11" fmla="*/ 72141 h 292"/>
                <a:gd name="T12" fmla="*/ 132478 w 355"/>
                <a:gd name="T13" fmla="*/ 79058 h 292"/>
                <a:gd name="T14" fmla="*/ 317353 w 355"/>
                <a:gd name="T15" fmla="*/ 79058 h 292"/>
                <a:gd name="T16" fmla="*/ 132478 w 355"/>
                <a:gd name="T17" fmla="*/ 130446 h 292"/>
                <a:gd name="T18" fmla="*/ 326251 w 355"/>
                <a:gd name="T19" fmla="*/ 211481 h 292"/>
                <a:gd name="T20" fmla="*/ 350967 w 355"/>
                <a:gd name="T21" fmla="*/ 79058 h 292"/>
                <a:gd name="T22" fmla="*/ 231342 w 355"/>
                <a:gd name="T23" fmla="*/ 160093 h 292"/>
                <a:gd name="T24" fmla="*/ 237273 w 355"/>
                <a:gd name="T25" fmla="*/ 177881 h 292"/>
                <a:gd name="T26" fmla="*/ 223433 w 355"/>
                <a:gd name="T27" fmla="*/ 93882 h 292"/>
                <a:gd name="T28" fmla="*/ 220467 w 355"/>
                <a:gd name="T29" fmla="*/ 112658 h 292"/>
                <a:gd name="T30" fmla="*/ 192785 w 355"/>
                <a:gd name="T31" fmla="*/ 128470 h 292"/>
                <a:gd name="T32" fmla="*/ 174001 w 355"/>
                <a:gd name="T33" fmla="*/ 140329 h 292"/>
                <a:gd name="T34" fmla="*/ 179932 w 355"/>
                <a:gd name="T35" fmla="*/ 163058 h 292"/>
                <a:gd name="T36" fmla="*/ 229364 w 355"/>
                <a:gd name="T37" fmla="*/ 154164 h 292"/>
                <a:gd name="T38" fmla="*/ 251114 w 355"/>
                <a:gd name="T39" fmla="*/ 108705 h 292"/>
                <a:gd name="T40" fmla="*/ 176966 w 355"/>
                <a:gd name="T41" fmla="*/ 169975 h 292"/>
                <a:gd name="T42" fmla="*/ 165103 w 355"/>
                <a:gd name="T43" fmla="*/ 177881 h 292"/>
                <a:gd name="T44" fmla="*/ 171035 w 355"/>
                <a:gd name="T45" fmla="*/ 177881 h 292"/>
                <a:gd name="T46" fmla="*/ 192785 w 355"/>
                <a:gd name="T47" fmla="*/ 168987 h 292"/>
                <a:gd name="T48" fmla="*/ 197728 w 355"/>
                <a:gd name="T49" fmla="*/ 177881 h 292"/>
                <a:gd name="T50" fmla="*/ 204648 w 355"/>
                <a:gd name="T51" fmla="*/ 177881 h 292"/>
                <a:gd name="T52" fmla="*/ 215523 w 355"/>
                <a:gd name="T53" fmla="*/ 163058 h 292"/>
                <a:gd name="T54" fmla="*/ 220467 w 355"/>
                <a:gd name="T55" fmla="*/ 165034 h 292"/>
                <a:gd name="T56" fmla="*/ 281762 w 355"/>
                <a:gd name="T57" fmla="*/ 121552 h 292"/>
                <a:gd name="T58" fmla="*/ 309444 w 355"/>
                <a:gd name="T59" fmla="*/ 160093 h 292"/>
                <a:gd name="T60" fmla="*/ 281762 w 355"/>
                <a:gd name="T61" fmla="*/ 178870 h 292"/>
                <a:gd name="T62" fmla="*/ 253092 w 355"/>
                <a:gd name="T63" fmla="*/ 146258 h 292"/>
                <a:gd name="T64" fmla="*/ 276819 w 355"/>
                <a:gd name="T65" fmla="*/ 124517 h 292"/>
                <a:gd name="T66" fmla="*/ 280774 w 355"/>
                <a:gd name="T67" fmla="*/ 121552 h 292"/>
                <a:gd name="T68" fmla="*/ 302524 w 355"/>
                <a:gd name="T69" fmla="*/ 160093 h 292"/>
                <a:gd name="T70" fmla="*/ 281762 w 355"/>
                <a:gd name="T71" fmla="*/ 173928 h 292"/>
                <a:gd name="T72" fmla="*/ 290660 w 355"/>
                <a:gd name="T73" fmla="*/ 128470 h 292"/>
                <a:gd name="T74" fmla="*/ 297580 w 355"/>
                <a:gd name="T75" fmla="*/ 132423 h 292"/>
                <a:gd name="T76" fmla="*/ 270887 w 355"/>
                <a:gd name="T77" fmla="*/ 170964 h 292"/>
                <a:gd name="T78" fmla="*/ 270887 w 355"/>
                <a:gd name="T79" fmla="*/ 170964 h 292"/>
                <a:gd name="T80" fmla="*/ 305490 w 355"/>
                <a:gd name="T81" fmla="*/ 150211 h 292"/>
                <a:gd name="T82" fmla="*/ 261989 w 355"/>
                <a:gd name="T83" fmla="*/ 163058 h 292"/>
                <a:gd name="T84" fmla="*/ 261001 w 355"/>
                <a:gd name="T85" fmla="*/ 161081 h 292"/>
                <a:gd name="T86" fmla="*/ 261001 w 355"/>
                <a:gd name="T87" fmla="*/ 161081 h 292"/>
                <a:gd name="T88" fmla="*/ 303512 w 355"/>
                <a:gd name="T89" fmla="*/ 141317 h 292"/>
                <a:gd name="T90" fmla="*/ 259024 w 355"/>
                <a:gd name="T91" fmla="*/ 155152 h 292"/>
                <a:gd name="T92" fmla="*/ 284728 w 355"/>
                <a:gd name="T93" fmla="*/ 147246 h 292"/>
                <a:gd name="T94" fmla="*/ 284728 w 355"/>
                <a:gd name="T95" fmla="*/ 147246 h 292"/>
                <a:gd name="T96" fmla="*/ 263967 w 355"/>
                <a:gd name="T97" fmla="*/ 150211 h 292"/>
                <a:gd name="T98" fmla="*/ 299558 w 355"/>
                <a:gd name="T99" fmla="*/ 134399 h 292"/>
                <a:gd name="T100" fmla="*/ 282751 w 355"/>
                <a:gd name="T101" fmla="*/ 126493 h 292"/>
                <a:gd name="T102" fmla="*/ 255069 w 355"/>
                <a:gd name="T103" fmla="*/ 121552 h 292"/>
                <a:gd name="T104" fmla="*/ 274842 w 355"/>
                <a:gd name="T105" fmla="*/ 138352 h 292"/>
                <a:gd name="T106" fmla="*/ 248148 w 355"/>
                <a:gd name="T107" fmla="*/ 135387 h 292"/>
                <a:gd name="T108" fmla="*/ 254080 w 355"/>
                <a:gd name="T109" fmla="*/ 133411 h 292"/>
                <a:gd name="T110" fmla="*/ 278796 w 355"/>
                <a:gd name="T111" fmla="*/ 281645 h 292"/>
                <a:gd name="T112" fmla="*/ 207614 w 355"/>
                <a:gd name="T113" fmla="*/ 250022 h 292"/>
                <a:gd name="T114" fmla="*/ 224421 w 355"/>
                <a:gd name="T115" fmla="*/ 223340 h 292"/>
                <a:gd name="T116" fmla="*/ 224421 w 355"/>
                <a:gd name="T117" fmla="*/ 223340 h 292"/>
                <a:gd name="T118" fmla="*/ 77114 w 355"/>
                <a:gd name="T119" fmla="*/ 44470 h 2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5" h="292">
                  <a:moveTo>
                    <a:pt x="165" y="123"/>
                  </a:moveTo>
                  <a:cubicBezTo>
                    <a:pt x="159" y="133"/>
                    <a:pt x="159" y="133"/>
                    <a:pt x="159" y="133"/>
                  </a:cubicBezTo>
                  <a:cubicBezTo>
                    <a:pt x="105" y="116"/>
                    <a:pt x="105" y="116"/>
                    <a:pt x="105" y="116"/>
                  </a:cubicBezTo>
                  <a:cubicBezTo>
                    <a:pt x="99" y="172"/>
                    <a:pt x="99" y="172"/>
                    <a:pt x="99" y="172"/>
                  </a:cubicBezTo>
                  <a:cubicBezTo>
                    <a:pt x="101" y="212"/>
                    <a:pt x="97" y="252"/>
                    <a:pt x="99" y="292"/>
                  </a:cubicBezTo>
                  <a:cubicBezTo>
                    <a:pt x="88" y="292"/>
                    <a:pt x="84" y="292"/>
                    <a:pt x="73" y="292"/>
                  </a:cubicBezTo>
                  <a:cubicBezTo>
                    <a:pt x="71" y="258"/>
                    <a:pt x="67" y="224"/>
                    <a:pt x="65" y="191"/>
                  </a:cubicBezTo>
                  <a:cubicBezTo>
                    <a:pt x="60" y="191"/>
                    <a:pt x="63" y="191"/>
                    <a:pt x="58" y="191"/>
                  </a:cubicBezTo>
                  <a:cubicBezTo>
                    <a:pt x="56" y="224"/>
                    <a:pt x="49" y="258"/>
                    <a:pt x="48" y="292"/>
                  </a:cubicBezTo>
                  <a:cubicBezTo>
                    <a:pt x="37" y="292"/>
                    <a:pt x="32" y="292"/>
                    <a:pt x="21" y="292"/>
                  </a:cubicBezTo>
                  <a:cubicBezTo>
                    <a:pt x="24" y="252"/>
                    <a:pt x="20" y="212"/>
                    <a:pt x="22" y="172"/>
                  </a:cubicBezTo>
                  <a:cubicBezTo>
                    <a:pt x="15" y="167"/>
                    <a:pt x="7" y="161"/>
                    <a:pt x="0" y="155"/>
                  </a:cubicBezTo>
                  <a:cubicBezTo>
                    <a:pt x="3" y="127"/>
                    <a:pt x="7" y="99"/>
                    <a:pt x="17" y="73"/>
                  </a:cubicBezTo>
                  <a:cubicBezTo>
                    <a:pt x="23" y="73"/>
                    <a:pt x="29" y="73"/>
                    <a:pt x="35" y="73"/>
                  </a:cubicBezTo>
                  <a:cubicBezTo>
                    <a:pt x="52" y="101"/>
                    <a:pt x="52" y="101"/>
                    <a:pt x="52" y="101"/>
                  </a:cubicBezTo>
                  <a:cubicBezTo>
                    <a:pt x="56" y="76"/>
                    <a:pt x="56" y="76"/>
                    <a:pt x="56" y="76"/>
                  </a:cubicBezTo>
                  <a:cubicBezTo>
                    <a:pt x="55" y="76"/>
                    <a:pt x="55" y="76"/>
                    <a:pt x="55" y="76"/>
                  </a:cubicBezTo>
                  <a:cubicBezTo>
                    <a:pt x="55" y="69"/>
                    <a:pt x="55" y="69"/>
                    <a:pt x="55" y="69"/>
                  </a:cubicBezTo>
                  <a:cubicBezTo>
                    <a:pt x="65" y="69"/>
                    <a:pt x="65" y="69"/>
                    <a:pt x="65" y="69"/>
                  </a:cubicBezTo>
                  <a:cubicBezTo>
                    <a:pt x="65" y="76"/>
                    <a:pt x="65" y="76"/>
                    <a:pt x="65" y="76"/>
                  </a:cubicBezTo>
                  <a:cubicBezTo>
                    <a:pt x="64" y="76"/>
                    <a:pt x="64" y="76"/>
                    <a:pt x="64" y="76"/>
                  </a:cubicBezTo>
                  <a:cubicBezTo>
                    <a:pt x="70" y="101"/>
                    <a:pt x="70" y="101"/>
                    <a:pt x="70" y="101"/>
                  </a:cubicBezTo>
                  <a:cubicBezTo>
                    <a:pt x="85" y="73"/>
                    <a:pt x="85" y="73"/>
                    <a:pt x="85" y="73"/>
                  </a:cubicBezTo>
                  <a:cubicBezTo>
                    <a:pt x="90" y="73"/>
                    <a:pt x="95" y="73"/>
                    <a:pt x="100" y="73"/>
                  </a:cubicBezTo>
                  <a:cubicBezTo>
                    <a:pt x="126" y="90"/>
                    <a:pt x="135" y="92"/>
                    <a:pt x="165" y="123"/>
                  </a:cubicBezTo>
                  <a:close/>
                  <a:moveTo>
                    <a:pt x="120" y="46"/>
                  </a:moveTo>
                  <a:cubicBezTo>
                    <a:pt x="120" y="80"/>
                    <a:pt x="120" y="80"/>
                    <a:pt x="120" y="80"/>
                  </a:cubicBezTo>
                  <a:cubicBezTo>
                    <a:pt x="134" y="80"/>
                    <a:pt x="134" y="80"/>
                    <a:pt x="134" y="80"/>
                  </a:cubicBezTo>
                  <a:cubicBezTo>
                    <a:pt x="134" y="87"/>
                    <a:pt x="134" y="87"/>
                    <a:pt x="134" y="87"/>
                  </a:cubicBezTo>
                  <a:cubicBezTo>
                    <a:pt x="151" y="100"/>
                    <a:pt x="151" y="100"/>
                    <a:pt x="151" y="100"/>
                  </a:cubicBezTo>
                  <a:cubicBezTo>
                    <a:pt x="151" y="80"/>
                    <a:pt x="151" y="80"/>
                    <a:pt x="151" y="80"/>
                  </a:cubicBezTo>
                  <a:cubicBezTo>
                    <a:pt x="321" y="80"/>
                    <a:pt x="321" y="80"/>
                    <a:pt x="321" y="80"/>
                  </a:cubicBezTo>
                  <a:cubicBezTo>
                    <a:pt x="321" y="196"/>
                    <a:pt x="321" y="196"/>
                    <a:pt x="321" y="196"/>
                  </a:cubicBezTo>
                  <a:cubicBezTo>
                    <a:pt x="151" y="196"/>
                    <a:pt x="151" y="196"/>
                    <a:pt x="151" y="196"/>
                  </a:cubicBezTo>
                  <a:cubicBezTo>
                    <a:pt x="151" y="137"/>
                    <a:pt x="151" y="137"/>
                    <a:pt x="151" y="137"/>
                  </a:cubicBezTo>
                  <a:cubicBezTo>
                    <a:pt x="134" y="132"/>
                    <a:pt x="134" y="132"/>
                    <a:pt x="134" y="132"/>
                  </a:cubicBezTo>
                  <a:cubicBezTo>
                    <a:pt x="134" y="205"/>
                    <a:pt x="134" y="205"/>
                    <a:pt x="134" y="205"/>
                  </a:cubicBezTo>
                  <a:cubicBezTo>
                    <a:pt x="134" y="214"/>
                    <a:pt x="134" y="214"/>
                    <a:pt x="134" y="214"/>
                  </a:cubicBezTo>
                  <a:cubicBezTo>
                    <a:pt x="142" y="214"/>
                    <a:pt x="142" y="214"/>
                    <a:pt x="142" y="214"/>
                  </a:cubicBezTo>
                  <a:cubicBezTo>
                    <a:pt x="330" y="214"/>
                    <a:pt x="330" y="214"/>
                    <a:pt x="330" y="214"/>
                  </a:cubicBezTo>
                  <a:cubicBezTo>
                    <a:pt x="338" y="214"/>
                    <a:pt x="338" y="214"/>
                    <a:pt x="338" y="214"/>
                  </a:cubicBezTo>
                  <a:cubicBezTo>
                    <a:pt x="338" y="205"/>
                    <a:pt x="338" y="205"/>
                    <a:pt x="338" y="205"/>
                  </a:cubicBezTo>
                  <a:cubicBezTo>
                    <a:pt x="338" y="80"/>
                    <a:pt x="338" y="80"/>
                    <a:pt x="338" y="80"/>
                  </a:cubicBezTo>
                  <a:cubicBezTo>
                    <a:pt x="355" y="80"/>
                    <a:pt x="355" y="80"/>
                    <a:pt x="355" y="80"/>
                  </a:cubicBezTo>
                  <a:cubicBezTo>
                    <a:pt x="355" y="46"/>
                    <a:pt x="355" y="46"/>
                    <a:pt x="355" y="46"/>
                  </a:cubicBezTo>
                  <a:cubicBezTo>
                    <a:pt x="120" y="46"/>
                    <a:pt x="120" y="46"/>
                    <a:pt x="120" y="46"/>
                  </a:cubicBezTo>
                  <a:close/>
                  <a:moveTo>
                    <a:pt x="234" y="180"/>
                  </a:moveTo>
                  <a:cubicBezTo>
                    <a:pt x="234" y="162"/>
                    <a:pt x="234" y="162"/>
                    <a:pt x="234" y="162"/>
                  </a:cubicBezTo>
                  <a:cubicBezTo>
                    <a:pt x="236" y="161"/>
                    <a:pt x="236" y="161"/>
                    <a:pt x="236" y="161"/>
                  </a:cubicBezTo>
                  <a:cubicBezTo>
                    <a:pt x="238" y="137"/>
                    <a:pt x="238" y="137"/>
                    <a:pt x="238" y="137"/>
                  </a:cubicBezTo>
                  <a:cubicBezTo>
                    <a:pt x="240" y="136"/>
                    <a:pt x="240" y="136"/>
                    <a:pt x="240" y="136"/>
                  </a:cubicBezTo>
                  <a:cubicBezTo>
                    <a:pt x="240" y="180"/>
                    <a:pt x="240" y="180"/>
                    <a:pt x="240" y="180"/>
                  </a:cubicBezTo>
                  <a:cubicBezTo>
                    <a:pt x="234" y="180"/>
                    <a:pt x="234" y="180"/>
                    <a:pt x="234" y="180"/>
                  </a:cubicBezTo>
                  <a:close/>
                  <a:moveTo>
                    <a:pt x="263" y="94"/>
                  </a:moveTo>
                  <a:cubicBezTo>
                    <a:pt x="244" y="94"/>
                    <a:pt x="244" y="94"/>
                    <a:pt x="244" y="94"/>
                  </a:cubicBezTo>
                  <a:cubicBezTo>
                    <a:pt x="226" y="95"/>
                    <a:pt x="226" y="95"/>
                    <a:pt x="226" y="95"/>
                  </a:cubicBezTo>
                  <a:cubicBezTo>
                    <a:pt x="232" y="105"/>
                    <a:pt x="232" y="105"/>
                    <a:pt x="232" y="105"/>
                  </a:cubicBezTo>
                  <a:cubicBezTo>
                    <a:pt x="225" y="110"/>
                    <a:pt x="225" y="110"/>
                    <a:pt x="225" y="110"/>
                  </a:cubicBezTo>
                  <a:cubicBezTo>
                    <a:pt x="223" y="111"/>
                    <a:pt x="223" y="111"/>
                    <a:pt x="223" y="111"/>
                  </a:cubicBezTo>
                  <a:cubicBezTo>
                    <a:pt x="223" y="114"/>
                    <a:pt x="223" y="114"/>
                    <a:pt x="223" y="114"/>
                  </a:cubicBezTo>
                  <a:cubicBezTo>
                    <a:pt x="221" y="143"/>
                    <a:pt x="221" y="143"/>
                    <a:pt x="221" y="143"/>
                  </a:cubicBezTo>
                  <a:cubicBezTo>
                    <a:pt x="205" y="128"/>
                    <a:pt x="205" y="128"/>
                    <a:pt x="205" y="128"/>
                  </a:cubicBezTo>
                  <a:cubicBezTo>
                    <a:pt x="199" y="122"/>
                    <a:pt x="199" y="122"/>
                    <a:pt x="199" y="122"/>
                  </a:cubicBezTo>
                  <a:cubicBezTo>
                    <a:pt x="195" y="130"/>
                    <a:pt x="195" y="130"/>
                    <a:pt x="195" y="130"/>
                  </a:cubicBezTo>
                  <a:cubicBezTo>
                    <a:pt x="186" y="149"/>
                    <a:pt x="186" y="149"/>
                    <a:pt x="186" y="149"/>
                  </a:cubicBezTo>
                  <a:cubicBezTo>
                    <a:pt x="183" y="145"/>
                    <a:pt x="183" y="145"/>
                    <a:pt x="183" y="145"/>
                  </a:cubicBezTo>
                  <a:cubicBezTo>
                    <a:pt x="180" y="141"/>
                    <a:pt x="180" y="141"/>
                    <a:pt x="180" y="141"/>
                  </a:cubicBezTo>
                  <a:cubicBezTo>
                    <a:pt x="176" y="142"/>
                    <a:pt x="176" y="142"/>
                    <a:pt x="176" y="142"/>
                  </a:cubicBezTo>
                  <a:cubicBezTo>
                    <a:pt x="157" y="148"/>
                    <a:pt x="157" y="148"/>
                    <a:pt x="157" y="148"/>
                  </a:cubicBezTo>
                  <a:cubicBezTo>
                    <a:pt x="160" y="159"/>
                    <a:pt x="160" y="159"/>
                    <a:pt x="160" y="159"/>
                  </a:cubicBezTo>
                  <a:cubicBezTo>
                    <a:pt x="175" y="155"/>
                    <a:pt x="175" y="155"/>
                    <a:pt x="175" y="155"/>
                  </a:cubicBezTo>
                  <a:cubicBezTo>
                    <a:pt x="182" y="165"/>
                    <a:pt x="182" y="165"/>
                    <a:pt x="182" y="165"/>
                  </a:cubicBezTo>
                  <a:cubicBezTo>
                    <a:pt x="192" y="164"/>
                    <a:pt x="192" y="164"/>
                    <a:pt x="192" y="164"/>
                  </a:cubicBezTo>
                  <a:cubicBezTo>
                    <a:pt x="203" y="142"/>
                    <a:pt x="203" y="142"/>
                    <a:pt x="203" y="142"/>
                  </a:cubicBezTo>
                  <a:cubicBezTo>
                    <a:pt x="222" y="160"/>
                    <a:pt x="222" y="160"/>
                    <a:pt x="222" y="160"/>
                  </a:cubicBezTo>
                  <a:cubicBezTo>
                    <a:pt x="232" y="156"/>
                    <a:pt x="232" y="156"/>
                    <a:pt x="232" y="156"/>
                  </a:cubicBezTo>
                  <a:cubicBezTo>
                    <a:pt x="234" y="118"/>
                    <a:pt x="234" y="118"/>
                    <a:pt x="234" y="118"/>
                  </a:cubicBezTo>
                  <a:cubicBezTo>
                    <a:pt x="239" y="115"/>
                    <a:pt x="239" y="115"/>
                    <a:pt x="239" y="115"/>
                  </a:cubicBezTo>
                  <a:cubicBezTo>
                    <a:pt x="246" y="126"/>
                    <a:pt x="246" y="126"/>
                    <a:pt x="246" y="126"/>
                  </a:cubicBezTo>
                  <a:cubicBezTo>
                    <a:pt x="254" y="110"/>
                    <a:pt x="254" y="110"/>
                    <a:pt x="254" y="110"/>
                  </a:cubicBezTo>
                  <a:cubicBezTo>
                    <a:pt x="263" y="94"/>
                    <a:pt x="263" y="94"/>
                    <a:pt x="263" y="94"/>
                  </a:cubicBezTo>
                  <a:close/>
                  <a:moveTo>
                    <a:pt x="178" y="180"/>
                  </a:moveTo>
                  <a:cubicBezTo>
                    <a:pt x="178" y="171"/>
                    <a:pt x="178" y="171"/>
                    <a:pt x="178" y="171"/>
                  </a:cubicBezTo>
                  <a:cubicBezTo>
                    <a:pt x="179" y="172"/>
                    <a:pt x="179" y="172"/>
                    <a:pt x="179" y="172"/>
                  </a:cubicBezTo>
                  <a:cubicBezTo>
                    <a:pt x="184" y="172"/>
                    <a:pt x="184" y="172"/>
                    <a:pt x="184" y="172"/>
                  </a:cubicBezTo>
                  <a:cubicBezTo>
                    <a:pt x="184" y="180"/>
                    <a:pt x="184" y="180"/>
                    <a:pt x="184" y="180"/>
                  </a:cubicBezTo>
                  <a:cubicBezTo>
                    <a:pt x="182" y="180"/>
                    <a:pt x="180" y="180"/>
                    <a:pt x="178" y="180"/>
                  </a:cubicBezTo>
                  <a:close/>
                  <a:moveTo>
                    <a:pt x="167" y="180"/>
                  </a:moveTo>
                  <a:cubicBezTo>
                    <a:pt x="167" y="165"/>
                    <a:pt x="167" y="165"/>
                    <a:pt x="167" y="165"/>
                  </a:cubicBezTo>
                  <a:cubicBezTo>
                    <a:pt x="173" y="163"/>
                    <a:pt x="173" y="163"/>
                    <a:pt x="173" y="163"/>
                  </a:cubicBezTo>
                  <a:cubicBezTo>
                    <a:pt x="173" y="163"/>
                    <a:pt x="173" y="163"/>
                    <a:pt x="173" y="163"/>
                  </a:cubicBezTo>
                  <a:cubicBezTo>
                    <a:pt x="173" y="180"/>
                    <a:pt x="173" y="180"/>
                    <a:pt x="173" y="180"/>
                  </a:cubicBezTo>
                  <a:cubicBezTo>
                    <a:pt x="167" y="180"/>
                    <a:pt x="167" y="180"/>
                    <a:pt x="167" y="180"/>
                  </a:cubicBezTo>
                  <a:close/>
                  <a:moveTo>
                    <a:pt x="189" y="180"/>
                  </a:moveTo>
                  <a:cubicBezTo>
                    <a:pt x="189" y="172"/>
                    <a:pt x="189" y="172"/>
                    <a:pt x="189" y="172"/>
                  </a:cubicBezTo>
                  <a:cubicBezTo>
                    <a:pt x="195" y="171"/>
                    <a:pt x="195" y="171"/>
                    <a:pt x="195" y="171"/>
                  </a:cubicBezTo>
                  <a:cubicBezTo>
                    <a:pt x="196" y="171"/>
                    <a:pt x="196" y="171"/>
                    <a:pt x="196" y="171"/>
                  </a:cubicBezTo>
                  <a:cubicBezTo>
                    <a:pt x="196" y="180"/>
                    <a:pt x="196" y="180"/>
                    <a:pt x="196" y="180"/>
                  </a:cubicBezTo>
                  <a:cubicBezTo>
                    <a:pt x="193" y="180"/>
                    <a:pt x="191" y="180"/>
                    <a:pt x="189" y="180"/>
                  </a:cubicBezTo>
                  <a:close/>
                  <a:moveTo>
                    <a:pt x="200" y="180"/>
                  </a:moveTo>
                  <a:cubicBezTo>
                    <a:pt x="200" y="160"/>
                    <a:pt x="200" y="160"/>
                    <a:pt x="200" y="160"/>
                  </a:cubicBezTo>
                  <a:cubicBezTo>
                    <a:pt x="204" y="152"/>
                    <a:pt x="204" y="152"/>
                    <a:pt x="204" y="152"/>
                  </a:cubicBezTo>
                  <a:cubicBezTo>
                    <a:pt x="207" y="155"/>
                    <a:pt x="207" y="155"/>
                    <a:pt x="207" y="155"/>
                  </a:cubicBezTo>
                  <a:cubicBezTo>
                    <a:pt x="207" y="180"/>
                    <a:pt x="207" y="180"/>
                    <a:pt x="207" y="180"/>
                  </a:cubicBezTo>
                  <a:cubicBezTo>
                    <a:pt x="205" y="180"/>
                    <a:pt x="203" y="180"/>
                    <a:pt x="200" y="180"/>
                  </a:cubicBezTo>
                  <a:close/>
                  <a:moveTo>
                    <a:pt x="212" y="180"/>
                  </a:moveTo>
                  <a:cubicBezTo>
                    <a:pt x="212" y="159"/>
                    <a:pt x="212" y="159"/>
                    <a:pt x="212" y="159"/>
                  </a:cubicBezTo>
                  <a:cubicBezTo>
                    <a:pt x="218" y="165"/>
                    <a:pt x="218" y="165"/>
                    <a:pt x="218" y="165"/>
                  </a:cubicBezTo>
                  <a:cubicBezTo>
                    <a:pt x="218" y="180"/>
                    <a:pt x="218" y="180"/>
                    <a:pt x="218" y="180"/>
                  </a:cubicBezTo>
                  <a:cubicBezTo>
                    <a:pt x="216" y="180"/>
                    <a:pt x="214" y="180"/>
                    <a:pt x="212" y="180"/>
                  </a:cubicBezTo>
                  <a:close/>
                  <a:moveTo>
                    <a:pt x="223" y="180"/>
                  </a:moveTo>
                  <a:cubicBezTo>
                    <a:pt x="223" y="167"/>
                    <a:pt x="223" y="167"/>
                    <a:pt x="223" y="167"/>
                  </a:cubicBezTo>
                  <a:cubicBezTo>
                    <a:pt x="229" y="164"/>
                    <a:pt x="229" y="164"/>
                    <a:pt x="229" y="164"/>
                  </a:cubicBezTo>
                  <a:cubicBezTo>
                    <a:pt x="229" y="180"/>
                    <a:pt x="229" y="180"/>
                    <a:pt x="229" y="180"/>
                  </a:cubicBezTo>
                  <a:cubicBezTo>
                    <a:pt x="227" y="180"/>
                    <a:pt x="225" y="180"/>
                    <a:pt x="223" y="180"/>
                  </a:cubicBezTo>
                  <a:close/>
                  <a:moveTo>
                    <a:pt x="285" y="123"/>
                  </a:moveTo>
                  <a:cubicBezTo>
                    <a:pt x="293" y="123"/>
                    <a:pt x="301" y="126"/>
                    <a:pt x="306" y="131"/>
                  </a:cubicBezTo>
                  <a:cubicBezTo>
                    <a:pt x="311" y="137"/>
                    <a:pt x="314" y="144"/>
                    <a:pt x="314" y="152"/>
                  </a:cubicBezTo>
                  <a:cubicBezTo>
                    <a:pt x="314" y="156"/>
                    <a:pt x="314" y="159"/>
                    <a:pt x="313" y="162"/>
                  </a:cubicBezTo>
                  <a:cubicBezTo>
                    <a:pt x="313" y="162"/>
                    <a:pt x="313" y="162"/>
                    <a:pt x="313" y="162"/>
                  </a:cubicBezTo>
                  <a:cubicBezTo>
                    <a:pt x="313" y="162"/>
                    <a:pt x="313" y="162"/>
                    <a:pt x="313" y="162"/>
                  </a:cubicBezTo>
                  <a:cubicBezTo>
                    <a:pt x="313" y="162"/>
                    <a:pt x="313" y="162"/>
                    <a:pt x="313" y="162"/>
                  </a:cubicBezTo>
                  <a:cubicBezTo>
                    <a:pt x="311" y="166"/>
                    <a:pt x="309" y="170"/>
                    <a:pt x="306" y="173"/>
                  </a:cubicBezTo>
                  <a:cubicBezTo>
                    <a:pt x="301" y="178"/>
                    <a:pt x="293" y="181"/>
                    <a:pt x="285" y="181"/>
                  </a:cubicBezTo>
                  <a:cubicBezTo>
                    <a:pt x="277" y="181"/>
                    <a:pt x="270" y="178"/>
                    <a:pt x="265" y="173"/>
                  </a:cubicBezTo>
                  <a:cubicBezTo>
                    <a:pt x="259" y="167"/>
                    <a:pt x="256" y="160"/>
                    <a:pt x="256" y="152"/>
                  </a:cubicBezTo>
                  <a:cubicBezTo>
                    <a:pt x="256" y="151"/>
                    <a:pt x="256" y="151"/>
                    <a:pt x="256" y="150"/>
                  </a:cubicBezTo>
                  <a:cubicBezTo>
                    <a:pt x="256" y="149"/>
                    <a:pt x="256" y="149"/>
                    <a:pt x="256" y="148"/>
                  </a:cubicBezTo>
                  <a:cubicBezTo>
                    <a:pt x="257" y="145"/>
                    <a:pt x="257" y="145"/>
                    <a:pt x="257" y="145"/>
                  </a:cubicBezTo>
                  <a:cubicBezTo>
                    <a:pt x="259" y="146"/>
                    <a:pt x="259" y="146"/>
                    <a:pt x="259" y="146"/>
                  </a:cubicBezTo>
                  <a:cubicBezTo>
                    <a:pt x="268" y="147"/>
                    <a:pt x="277" y="148"/>
                    <a:pt x="282" y="149"/>
                  </a:cubicBezTo>
                  <a:cubicBezTo>
                    <a:pt x="280" y="126"/>
                    <a:pt x="280" y="126"/>
                    <a:pt x="280" y="126"/>
                  </a:cubicBezTo>
                  <a:cubicBezTo>
                    <a:pt x="280" y="123"/>
                    <a:pt x="280" y="123"/>
                    <a:pt x="280" y="123"/>
                  </a:cubicBezTo>
                  <a:cubicBezTo>
                    <a:pt x="283" y="123"/>
                    <a:pt x="283" y="123"/>
                    <a:pt x="283" y="123"/>
                  </a:cubicBezTo>
                  <a:cubicBezTo>
                    <a:pt x="283" y="123"/>
                    <a:pt x="283" y="123"/>
                    <a:pt x="284" y="123"/>
                  </a:cubicBezTo>
                  <a:cubicBezTo>
                    <a:pt x="284" y="123"/>
                    <a:pt x="284" y="123"/>
                    <a:pt x="284" y="123"/>
                  </a:cubicBezTo>
                  <a:cubicBezTo>
                    <a:pt x="284" y="123"/>
                    <a:pt x="285" y="123"/>
                    <a:pt x="285" y="123"/>
                  </a:cubicBezTo>
                  <a:close/>
                  <a:moveTo>
                    <a:pt x="281" y="175"/>
                  </a:moveTo>
                  <a:cubicBezTo>
                    <a:pt x="279" y="175"/>
                    <a:pt x="278" y="175"/>
                    <a:pt x="277" y="174"/>
                  </a:cubicBezTo>
                  <a:cubicBezTo>
                    <a:pt x="306" y="162"/>
                    <a:pt x="306" y="162"/>
                    <a:pt x="306" y="162"/>
                  </a:cubicBezTo>
                  <a:cubicBezTo>
                    <a:pt x="306" y="164"/>
                    <a:pt x="305" y="165"/>
                    <a:pt x="305" y="165"/>
                  </a:cubicBezTo>
                  <a:cubicBezTo>
                    <a:pt x="281" y="175"/>
                    <a:pt x="281" y="175"/>
                    <a:pt x="281" y="175"/>
                  </a:cubicBezTo>
                  <a:close/>
                  <a:moveTo>
                    <a:pt x="302" y="169"/>
                  </a:moveTo>
                  <a:cubicBezTo>
                    <a:pt x="297" y="173"/>
                    <a:pt x="292" y="176"/>
                    <a:pt x="285" y="176"/>
                  </a:cubicBezTo>
                  <a:cubicBezTo>
                    <a:pt x="302" y="169"/>
                    <a:pt x="302" y="169"/>
                    <a:pt x="302" y="169"/>
                  </a:cubicBezTo>
                  <a:close/>
                  <a:moveTo>
                    <a:pt x="286" y="135"/>
                  </a:moveTo>
                  <a:cubicBezTo>
                    <a:pt x="286" y="133"/>
                    <a:pt x="286" y="133"/>
                    <a:pt x="286" y="133"/>
                  </a:cubicBezTo>
                  <a:cubicBezTo>
                    <a:pt x="294" y="130"/>
                    <a:pt x="294" y="130"/>
                    <a:pt x="294" y="130"/>
                  </a:cubicBezTo>
                  <a:cubicBezTo>
                    <a:pt x="295" y="130"/>
                    <a:pt x="296" y="131"/>
                    <a:pt x="297" y="131"/>
                  </a:cubicBezTo>
                  <a:cubicBezTo>
                    <a:pt x="286" y="135"/>
                    <a:pt x="286" y="135"/>
                    <a:pt x="286" y="135"/>
                  </a:cubicBezTo>
                  <a:close/>
                  <a:moveTo>
                    <a:pt x="299" y="133"/>
                  </a:moveTo>
                  <a:cubicBezTo>
                    <a:pt x="300" y="133"/>
                    <a:pt x="300" y="134"/>
                    <a:pt x="301" y="134"/>
                  </a:cubicBezTo>
                  <a:cubicBezTo>
                    <a:pt x="287" y="140"/>
                    <a:pt x="287" y="140"/>
                    <a:pt x="287" y="140"/>
                  </a:cubicBezTo>
                  <a:cubicBezTo>
                    <a:pt x="287" y="138"/>
                    <a:pt x="287" y="138"/>
                    <a:pt x="287" y="138"/>
                  </a:cubicBezTo>
                  <a:cubicBezTo>
                    <a:pt x="299" y="133"/>
                    <a:pt x="299" y="133"/>
                    <a:pt x="299" y="133"/>
                  </a:cubicBezTo>
                  <a:close/>
                  <a:moveTo>
                    <a:pt x="274" y="173"/>
                  </a:moveTo>
                  <a:cubicBezTo>
                    <a:pt x="274" y="173"/>
                    <a:pt x="273" y="172"/>
                    <a:pt x="272" y="172"/>
                  </a:cubicBezTo>
                  <a:cubicBezTo>
                    <a:pt x="308" y="157"/>
                    <a:pt x="308" y="157"/>
                    <a:pt x="308" y="157"/>
                  </a:cubicBezTo>
                  <a:cubicBezTo>
                    <a:pt x="308" y="158"/>
                    <a:pt x="308" y="159"/>
                    <a:pt x="308" y="160"/>
                  </a:cubicBezTo>
                  <a:cubicBezTo>
                    <a:pt x="274" y="173"/>
                    <a:pt x="274" y="173"/>
                    <a:pt x="274" y="173"/>
                  </a:cubicBezTo>
                  <a:close/>
                  <a:moveTo>
                    <a:pt x="270" y="170"/>
                  </a:moveTo>
                  <a:cubicBezTo>
                    <a:pt x="269" y="170"/>
                    <a:pt x="269" y="169"/>
                    <a:pt x="268" y="169"/>
                  </a:cubicBezTo>
                  <a:cubicBezTo>
                    <a:pt x="268" y="169"/>
                    <a:pt x="268" y="169"/>
                    <a:pt x="268" y="169"/>
                  </a:cubicBezTo>
                  <a:cubicBezTo>
                    <a:pt x="309" y="152"/>
                    <a:pt x="309" y="152"/>
                    <a:pt x="309" y="152"/>
                  </a:cubicBezTo>
                  <a:cubicBezTo>
                    <a:pt x="309" y="153"/>
                    <a:pt x="309" y="154"/>
                    <a:pt x="309" y="154"/>
                  </a:cubicBezTo>
                  <a:cubicBezTo>
                    <a:pt x="270" y="170"/>
                    <a:pt x="270" y="170"/>
                    <a:pt x="270" y="170"/>
                  </a:cubicBezTo>
                  <a:close/>
                  <a:moveTo>
                    <a:pt x="267" y="167"/>
                  </a:moveTo>
                  <a:cubicBezTo>
                    <a:pt x="266" y="166"/>
                    <a:pt x="266" y="166"/>
                    <a:pt x="265" y="165"/>
                  </a:cubicBezTo>
                  <a:cubicBezTo>
                    <a:pt x="308" y="148"/>
                    <a:pt x="308" y="148"/>
                    <a:pt x="308" y="148"/>
                  </a:cubicBezTo>
                  <a:cubicBezTo>
                    <a:pt x="309" y="148"/>
                    <a:pt x="309" y="149"/>
                    <a:pt x="309" y="150"/>
                  </a:cubicBezTo>
                  <a:cubicBezTo>
                    <a:pt x="267" y="167"/>
                    <a:pt x="267" y="167"/>
                    <a:pt x="267" y="167"/>
                  </a:cubicBezTo>
                  <a:close/>
                  <a:moveTo>
                    <a:pt x="264" y="163"/>
                  </a:moveTo>
                  <a:cubicBezTo>
                    <a:pt x="264" y="162"/>
                    <a:pt x="264" y="162"/>
                    <a:pt x="263" y="161"/>
                  </a:cubicBezTo>
                  <a:cubicBezTo>
                    <a:pt x="281" y="154"/>
                    <a:pt x="281" y="154"/>
                    <a:pt x="281" y="154"/>
                  </a:cubicBezTo>
                  <a:cubicBezTo>
                    <a:pt x="283" y="155"/>
                    <a:pt x="285" y="155"/>
                    <a:pt x="285" y="155"/>
                  </a:cubicBezTo>
                  <a:cubicBezTo>
                    <a:pt x="264" y="163"/>
                    <a:pt x="264" y="163"/>
                    <a:pt x="264" y="163"/>
                  </a:cubicBezTo>
                  <a:close/>
                  <a:moveTo>
                    <a:pt x="285" y="155"/>
                  </a:moveTo>
                  <a:cubicBezTo>
                    <a:pt x="288" y="152"/>
                    <a:pt x="288" y="152"/>
                    <a:pt x="288" y="152"/>
                  </a:cubicBezTo>
                  <a:cubicBezTo>
                    <a:pt x="288" y="151"/>
                    <a:pt x="288" y="151"/>
                    <a:pt x="288" y="151"/>
                  </a:cubicBezTo>
                  <a:cubicBezTo>
                    <a:pt x="307" y="143"/>
                    <a:pt x="307" y="143"/>
                    <a:pt x="307" y="143"/>
                  </a:cubicBezTo>
                  <a:cubicBezTo>
                    <a:pt x="308" y="144"/>
                    <a:pt x="308" y="145"/>
                    <a:pt x="308" y="145"/>
                  </a:cubicBezTo>
                  <a:cubicBezTo>
                    <a:pt x="285" y="155"/>
                    <a:pt x="285" y="155"/>
                    <a:pt x="285" y="155"/>
                  </a:cubicBezTo>
                  <a:close/>
                  <a:moveTo>
                    <a:pt x="263" y="159"/>
                  </a:moveTo>
                  <a:cubicBezTo>
                    <a:pt x="262" y="158"/>
                    <a:pt x="262" y="158"/>
                    <a:pt x="262" y="157"/>
                  </a:cubicBezTo>
                  <a:cubicBezTo>
                    <a:pt x="272" y="153"/>
                    <a:pt x="272" y="153"/>
                    <a:pt x="272" y="153"/>
                  </a:cubicBezTo>
                  <a:cubicBezTo>
                    <a:pt x="273" y="153"/>
                    <a:pt x="275" y="153"/>
                    <a:pt x="276" y="154"/>
                  </a:cubicBezTo>
                  <a:cubicBezTo>
                    <a:pt x="263" y="159"/>
                    <a:pt x="263" y="159"/>
                    <a:pt x="263" y="159"/>
                  </a:cubicBezTo>
                  <a:close/>
                  <a:moveTo>
                    <a:pt x="288" y="149"/>
                  </a:moveTo>
                  <a:cubicBezTo>
                    <a:pt x="288" y="147"/>
                    <a:pt x="288" y="147"/>
                    <a:pt x="288" y="147"/>
                  </a:cubicBezTo>
                  <a:cubicBezTo>
                    <a:pt x="305" y="140"/>
                    <a:pt x="305" y="140"/>
                    <a:pt x="305" y="140"/>
                  </a:cubicBezTo>
                  <a:cubicBezTo>
                    <a:pt x="306" y="140"/>
                    <a:pt x="306" y="141"/>
                    <a:pt x="306" y="141"/>
                  </a:cubicBezTo>
                  <a:cubicBezTo>
                    <a:pt x="288" y="149"/>
                    <a:pt x="288" y="149"/>
                    <a:pt x="288" y="149"/>
                  </a:cubicBezTo>
                  <a:close/>
                  <a:moveTo>
                    <a:pt x="262" y="155"/>
                  </a:moveTo>
                  <a:cubicBezTo>
                    <a:pt x="262" y="154"/>
                    <a:pt x="262" y="153"/>
                    <a:pt x="262" y="153"/>
                  </a:cubicBezTo>
                  <a:cubicBezTo>
                    <a:pt x="263" y="152"/>
                    <a:pt x="263" y="152"/>
                    <a:pt x="263" y="152"/>
                  </a:cubicBezTo>
                  <a:cubicBezTo>
                    <a:pt x="265" y="152"/>
                    <a:pt x="266" y="152"/>
                    <a:pt x="267" y="152"/>
                  </a:cubicBezTo>
                  <a:cubicBezTo>
                    <a:pt x="262" y="155"/>
                    <a:pt x="262" y="155"/>
                    <a:pt x="262" y="155"/>
                  </a:cubicBezTo>
                  <a:close/>
                  <a:moveTo>
                    <a:pt x="287" y="144"/>
                  </a:moveTo>
                  <a:cubicBezTo>
                    <a:pt x="287" y="142"/>
                    <a:pt x="287" y="142"/>
                    <a:pt x="287" y="142"/>
                  </a:cubicBezTo>
                  <a:cubicBezTo>
                    <a:pt x="303" y="136"/>
                    <a:pt x="303" y="136"/>
                    <a:pt x="303" y="136"/>
                  </a:cubicBezTo>
                  <a:cubicBezTo>
                    <a:pt x="303" y="136"/>
                    <a:pt x="304" y="137"/>
                    <a:pt x="304" y="138"/>
                  </a:cubicBezTo>
                  <a:cubicBezTo>
                    <a:pt x="287" y="144"/>
                    <a:pt x="287" y="144"/>
                    <a:pt x="287" y="144"/>
                  </a:cubicBezTo>
                  <a:close/>
                  <a:moveTo>
                    <a:pt x="286" y="131"/>
                  </a:moveTo>
                  <a:cubicBezTo>
                    <a:pt x="286" y="128"/>
                    <a:pt x="286" y="128"/>
                    <a:pt x="286" y="128"/>
                  </a:cubicBezTo>
                  <a:cubicBezTo>
                    <a:pt x="287" y="128"/>
                    <a:pt x="289" y="129"/>
                    <a:pt x="291" y="129"/>
                  </a:cubicBezTo>
                  <a:cubicBezTo>
                    <a:pt x="286" y="131"/>
                    <a:pt x="286" y="131"/>
                    <a:pt x="286" y="131"/>
                  </a:cubicBezTo>
                  <a:close/>
                  <a:moveTo>
                    <a:pt x="251" y="137"/>
                  </a:moveTo>
                  <a:cubicBezTo>
                    <a:pt x="252" y="132"/>
                    <a:pt x="255" y="127"/>
                    <a:pt x="258" y="123"/>
                  </a:cubicBezTo>
                  <a:cubicBezTo>
                    <a:pt x="262" y="119"/>
                    <a:pt x="267" y="117"/>
                    <a:pt x="273" y="116"/>
                  </a:cubicBezTo>
                  <a:cubicBezTo>
                    <a:pt x="276" y="116"/>
                    <a:pt x="276" y="116"/>
                    <a:pt x="276" y="116"/>
                  </a:cubicBezTo>
                  <a:cubicBezTo>
                    <a:pt x="276" y="119"/>
                    <a:pt x="276" y="119"/>
                    <a:pt x="276" y="119"/>
                  </a:cubicBezTo>
                  <a:cubicBezTo>
                    <a:pt x="278" y="140"/>
                    <a:pt x="278" y="140"/>
                    <a:pt x="278" y="140"/>
                  </a:cubicBezTo>
                  <a:cubicBezTo>
                    <a:pt x="275" y="143"/>
                    <a:pt x="275" y="143"/>
                    <a:pt x="275" y="143"/>
                  </a:cubicBezTo>
                  <a:cubicBezTo>
                    <a:pt x="275" y="143"/>
                    <a:pt x="263" y="142"/>
                    <a:pt x="254" y="140"/>
                  </a:cubicBezTo>
                  <a:cubicBezTo>
                    <a:pt x="251" y="140"/>
                    <a:pt x="251" y="140"/>
                    <a:pt x="251" y="140"/>
                  </a:cubicBezTo>
                  <a:cubicBezTo>
                    <a:pt x="251" y="137"/>
                    <a:pt x="251" y="137"/>
                    <a:pt x="251" y="137"/>
                  </a:cubicBezTo>
                  <a:close/>
                  <a:moveTo>
                    <a:pt x="262" y="127"/>
                  </a:moveTo>
                  <a:cubicBezTo>
                    <a:pt x="265" y="125"/>
                    <a:pt x="268" y="123"/>
                    <a:pt x="271" y="122"/>
                  </a:cubicBezTo>
                  <a:cubicBezTo>
                    <a:pt x="272" y="137"/>
                    <a:pt x="272" y="137"/>
                    <a:pt x="272" y="137"/>
                  </a:cubicBezTo>
                  <a:cubicBezTo>
                    <a:pt x="269" y="137"/>
                    <a:pt x="263" y="136"/>
                    <a:pt x="257" y="135"/>
                  </a:cubicBezTo>
                  <a:cubicBezTo>
                    <a:pt x="258" y="132"/>
                    <a:pt x="260" y="129"/>
                    <a:pt x="262" y="127"/>
                  </a:cubicBezTo>
                  <a:close/>
                  <a:moveTo>
                    <a:pt x="252" y="253"/>
                  </a:moveTo>
                  <a:cubicBezTo>
                    <a:pt x="265" y="253"/>
                    <a:pt x="265" y="253"/>
                    <a:pt x="265" y="253"/>
                  </a:cubicBezTo>
                  <a:cubicBezTo>
                    <a:pt x="282" y="285"/>
                    <a:pt x="282" y="285"/>
                    <a:pt x="282" y="285"/>
                  </a:cubicBezTo>
                  <a:cubicBezTo>
                    <a:pt x="270" y="285"/>
                    <a:pt x="270" y="285"/>
                    <a:pt x="270" y="285"/>
                  </a:cubicBezTo>
                  <a:cubicBezTo>
                    <a:pt x="252" y="253"/>
                    <a:pt x="252" y="253"/>
                    <a:pt x="252" y="253"/>
                  </a:cubicBezTo>
                  <a:close/>
                  <a:moveTo>
                    <a:pt x="222" y="253"/>
                  </a:moveTo>
                  <a:cubicBezTo>
                    <a:pt x="210" y="253"/>
                    <a:pt x="210" y="253"/>
                    <a:pt x="210" y="253"/>
                  </a:cubicBezTo>
                  <a:cubicBezTo>
                    <a:pt x="193" y="285"/>
                    <a:pt x="193" y="285"/>
                    <a:pt x="193" y="285"/>
                  </a:cubicBezTo>
                  <a:cubicBezTo>
                    <a:pt x="205" y="285"/>
                    <a:pt x="205" y="285"/>
                    <a:pt x="205" y="285"/>
                  </a:cubicBezTo>
                  <a:cubicBezTo>
                    <a:pt x="222" y="253"/>
                    <a:pt x="222" y="253"/>
                    <a:pt x="222" y="253"/>
                  </a:cubicBezTo>
                  <a:close/>
                  <a:moveTo>
                    <a:pt x="227" y="226"/>
                  </a:moveTo>
                  <a:cubicBezTo>
                    <a:pt x="247" y="226"/>
                    <a:pt x="247" y="226"/>
                    <a:pt x="247" y="226"/>
                  </a:cubicBezTo>
                  <a:cubicBezTo>
                    <a:pt x="247" y="286"/>
                    <a:pt x="247" y="286"/>
                    <a:pt x="247" y="286"/>
                  </a:cubicBezTo>
                  <a:cubicBezTo>
                    <a:pt x="227" y="286"/>
                    <a:pt x="227" y="286"/>
                    <a:pt x="227" y="286"/>
                  </a:cubicBezTo>
                  <a:cubicBezTo>
                    <a:pt x="227" y="226"/>
                    <a:pt x="227" y="226"/>
                    <a:pt x="227" y="226"/>
                  </a:cubicBezTo>
                  <a:close/>
                  <a:moveTo>
                    <a:pt x="41" y="45"/>
                  </a:moveTo>
                  <a:cubicBezTo>
                    <a:pt x="40" y="36"/>
                    <a:pt x="40" y="31"/>
                    <a:pt x="42" y="22"/>
                  </a:cubicBezTo>
                  <a:cubicBezTo>
                    <a:pt x="52" y="35"/>
                    <a:pt x="66" y="26"/>
                    <a:pt x="77" y="23"/>
                  </a:cubicBezTo>
                  <a:cubicBezTo>
                    <a:pt x="78" y="30"/>
                    <a:pt x="79" y="35"/>
                    <a:pt x="78" y="45"/>
                  </a:cubicBezTo>
                  <a:cubicBezTo>
                    <a:pt x="87" y="38"/>
                    <a:pt x="87" y="19"/>
                    <a:pt x="82" y="12"/>
                  </a:cubicBezTo>
                  <a:cubicBezTo>
                    <a:pt x="74" y="0"/>
                    <a:pt x="46" y="0"/>
                    <a:pt x="38" y="10"/>
                  </a:cubicBezTo>
                  <a:cubicBezTo>
                    <a:pt x="35" y="14"/>
                    <a:pt x="30" y="39"/>
                    <a:pt x="41" y="4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18" name="组合 14"/>
          <p:cNvGrpSpPr/>
          <p:nvPr/>
        </p:nvGrpSpPr>
        <p:grpSpPr bwMode="auto">
          <a:xfrm>
            <a:off x="4179285" y="3006912"/>
            <a:ext cx="1598356" cy="1124737"/>
            <a:chOff x="0" y="0"/>
            <a:chExt cx="1624019" cy="1147515"/>
          </a:xfrm>
        </p:grpSpPr>
        <p:grpSp>
          <p:nvGrpSpPr>
            <p:cNvPr id="19" name="组合 19"/>
            <p:cNvGrpSpPr/>
            <p:nvPr/>
          </p:nvGrpSpPr>
          <p:grpSpPr bwMode="auto">
            <a:xfrm rot="10800000">
              <a:off x="0" y="0"/>
              <a:ext cx="1624019" cy="1147515"/>
              <a:chOff x="0" y="0"/>
              <a:chExt cx="2070437" cy="1462949"/>
            </a:xfrm>
          </p:grpSpPr>
          <p:sp>
            <p:nvSpPr>
              <p:cNvPr id="21" name="等腰三角形 6"/>
              <p:cNvSpPr/>
              <p:nvPr/>
            </p:nvSpPr>
            <p:spPr bwMode="auto">
              <a:xfrm>
                <a:off x="12143" y="898408"/>
                <a:ext cx="597047"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22" name="右箭头 5"/>
              <p:cNvSpPr/>
              <p:nvPr/>
            </p:nvSpPr>
            <p:spPr bwMode="auto">
              <a:xfrm>
                <a:off x="2025" y="0"/>
                <a:ext cx="2070436"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20" name="Freeform 16"/>
            <p:cNvSpPr>
              <a:spLocks noEditPoints="true"/>
            </p:cNvSpPr>
            <p:nvPr/>
          </p:nvSpPr>
          <p:spPr bwMode="auto">
            <a:xfrm>
              <a:off x="256299" y="532166"/>
              <a:ext cx="372990" cy="308845"/>
            </a:xfrm>
            <a:custGeom>
              <a:avLst/>
              <a:gdLst>
                <a:gd name="T0" fmla="*/ 275249 w 332"/>
                <a:gd name="T1" fmla="*/ 25831 h 275"/>
                <a:gd name="T2" fmla="*/ 317940 w 332"/>
                <a:gd name="T3" fmla="*/ 52784 h 275"/>
                <a:gd name="T4" fmla="*/ 270755 w 332"/>
                <a:gd name="T5" fmla="*/ 11231 h 275"/>
                <a:gd name="T6" fmla="*/ 126951 w 332"/>
                <a:gd name="T7" fmla="*/ 227984 h 275"/>
                <a:gd name="T8" fmla="*/ 78642 w 332"/>
                <a:gd name="T9" fmla="*/ 250445 h 275"/>
                <a:gd name="T10" fmla="*/ 101112 w 332"/>
                <a:gd name="T11" fmla="*/ 299860 h 275"/>
                <a:gd name="T12" fmla="*/ 39321 w 332"/>
                <a:gd name="T13" fmla="*/ 308845 h 275"/>
                <a:gd name="T14" fmla="*/ 60667 w 332"/>
                <a:gd name="T15" fmla="*/ 283014 h 275"/>
                <a:gd name="T16" fmla="*/ 16852 w 332"/>
                <a:gd name="T17" fmla="*/ 250445 h 275"/>
                <a:gd name="T18" fmla="*/ 23593 w 332"/>
                <a:gd name="T19" fmla="*/ 223491 h 275"/>
                <a:gd name="T20" fmla="*/ 0 w 332"/>
                <a:gd name="T21" fmla="*/ 130276 h 275"/>
                <a:gd name="T22" fmla="*/ 48309 w 332"/>
                <a:gd name="T23" fmla="*/ 204399 h 275"/>
                <a:gd name="T24" fmla="*/ 50556 w 332"/>
                <a:gd name="T25" fmla="*/ 222368 h 275"/>
                <a:gd name="T26" fmla="*/ 56173 w 332"/>
                <a:gd name="T27" fmla="*/ 90969 h 275"/>
                <a:gd name="T28" fmla="*/ 58420 w 332"/>
                <a:gd name="T29" fmla="*/ 77492 h 275"/>
                <a:gd name="T30" fmla="*/ 101112 w 332"/>
                <a:gd name="T31" fmla="*/ 29200 h 275"/>
                <a:gd name="T32" fmla="*/ 103359 w 332"/>
                <a:gd name="T33" fmla="*/ 40431 h 275"/>
                <a:gd name="T34" fmla="*/ 103359 w 332"/>
                <a:gd name="T35" fmla="*/ 53907 h 275"/>
                <a:gd name="T36" fmla="*/ 104482 w 332"/>
                <a:gd name="T37" fmla="*/ 68507 h 275"/>
                <a:gd name="T38" fmla="*/ 101112 w 332"/>
                <a:gd name="T39" fmla="*/ 81984 h 275"/>
                <a:gd name="T40" fmla="*/ 89877 w 332"/>
                <a:gd name="T41" fmla="*/ 98830 h 275"/>
                <a:gd name="T42" fmla="*/ 185372 w 332"/>
                <a:gd name="T43" fmla="*/ 121292 h 275"/>
                <a:gd name="T44" fmla="*/ 203347 w 332"/>
                <a:gd name="T45" fmla="*/ 134769 h 275"/>
                <a:gd name="T46" fmla="*/ 233680 w 332"/>
                <a:gd name="T47" fmla="*/ 88723 h 275"/>
                <a:gd name="T48" fmla="*/ 262891 w 332"/>
                <a:gd name="T49" fmla="*/ 98830 h 275"/>
                <a:gd name="T50" fmla="*/ 264014 w 332"/>
                <a:gd name="T51" fmla="*/ 103323 h 275"/>
                <a:gd name="T52" fmla="*/ 279743 w 332"/>
                <a:gd name="T53" fmla="*/ 131400 h 275"/>
                <a:gd name="T54" fmla="*/ 267384 w 332"/>
                <a:gd name="T55" fmla="*/ 103323 h 275"/>
                <a:gd name="T56" fmla="*/ 271878 w 332"/>
                <a:gd name="T57" fmla="*/ 95461 h 275"/>
                <a:gd name="T58" fmla="*/ 266261 w 332"/>
                <a:gd name="T59" fmla="*/ 77492 h 275"/>
                <a:gd name="T60" fmla="*/ 279743 w 332"/>
                <a:gd name="T61" fmla="*/ 69631 h 275"/>
                <a:gd name="T62" fmla="*/ 287607 w 332"/>
                <a:gd name="T63" fmla="*/ 108938 h 275"/>
                <a:gd name="T64" fmla="*/ 289854 w 332"/>
                <a:gd name="T65" fmla="*/ 84230 h 275"/>
                <a:gd name="T66" fmla="*/ 299965 w 332"/>
                <a:gd name="T67" fmla="*/ 78615 h 275"/>
                <a:gd name="T68" fmla="*/ 299965 w 332"/>
                <a:gd name="T69" fmla="*/ 87600 h 275"/>
                <a:gd name="T70" fmla="*/ 312323 w 332"/>
                <a:gd name="T71" fmla="*/ 88723 h 275"/>
                <a:gd name="T72" fmla="*/ 324681 w 332"/>
                <a:gd name="T73" fmla="*/ 77492 h 275"/>
                <a:gd name="T74" fmla="*/ 319064 w 332"/>
                <a:gd name="T75" fmla="*/ 95461 h 275"/>
                <a:gd name="T76" fmla="*/ 323558 w 332"/>
                <a:gd name="T77" fmla="*/ 103323 h 275"/>
                <a:gd name="T78" fmla="*/ 310076 w 332"/>
                <a:gd name="T79" fmla="*/ 129153 h 275"/>
                <a:gd name="T80" fmla="*/ 306706 w 332"/>
                <a:gd name="T81" fmla="*/ 133646 h 275"/>
                <a:gd name="T82" fmla="*/ 325805 w 332"/>
                <a:gd name="T83" fmla="*/ 103323 h 275"/>
                <a:gd name="T84" fmla="*/ 322434 w 332"/>
                <a:gd name="T85" fmla="*/ 98830 h 275"/>
                <a:gd name="T86" fmla="*/ 325805 w 332"/>
                <a:gd name="T87" fmla="*/ 77492 h 275"/>
                <a:gd name="T88" fmla="*/ 361755 w 332"/>
                <a:gd name="T89" fmla="*/ 134769 h 275"/>
                <a:gd name="T90" fmla="*/ 372990 w 332"/>
                <a:gd name="T91" fmla="*/ 156107 h 275"/>
                <a:gd name="T92" fmla="*/ 372990 w 332"/>
                <a:gd name="T93" fmla="*/ 307722 h 275"/>
                <a:gd name="T94" fmla="*/ 213458 w 332"/>
                <a:gd name="T95" fmla="*/ 165092 h 275"/>
                <a:gd name="T96" fmla="*/ 165149 w 332"/>
                <a:gd name="T97" fmla="*/ 139261 h 275"/>
                <a:gd name="T98" fmla="*/ 114593 w 332"/>
                <a:gd name="T99" fmla="*/ 186430 h 275"/>
                <a:gd name="T100" fmla="*/ 147174 w 332"/>
                <a:gd name="T101" fmla="*/ 308845 h 275"/>
                <a:gd name="T102" fmla="*/ 146050 w 332"/>
                <a:gd name="T103" fmla="*/ 229107 h 275"/>
                <a:gd name="T104" fmla="*/ 253903 w 332"/>
                <a:gd name="T105" fmla="*/ 134769 h 275"/>
                <a:gd name="T106" fmla="*/ 255026 w 332"/>
                <a:gd name="T107" fmla="*/ 120169 h 275"/>
                <a:gd name="T108" fmla="*/ 253903 w 332"/>
                <a:gd name="T109" fmla="*/ 134769 h 275"/>
                <a:gd name="T110" fmla="*/ 338163 w 332"/>
                <a:gd name="T111" fmla="*/ 134769 h 275"/>
                <a:gd name="T112" fmla="*/ 337039 w 332"/>
                <a:gd name="T113" fmla="*/ 120169 h 2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2" h="275">
                  <a:moveTo>
                    <a:pt x="244" y="46"/>
                  </a:moveTo>
                  <a:cubicBezTo>
                    <a:pt x="243" y="38"/>
                    <a:pt x="243" y="32"/>
                    <a:pt x="245" y="23"/>
                  </a:cubicBezTo>
                  <a:cubicBezTo>
                    <a:pt x="255" y="37"/>
                    <a:pt x="270" y="27"/>
                    <a:pt x="281" y="24"/>
                  </a:cubicBezTo>
                  <a:cubicBezTo>
                    <a:pt x="283" y="31"/>
                    <a:pt x="283" y="37"/>
                    <a:pt x="283" y="47"/>
                  </a:cubicBezTo>
                  <a:cubicBezTo>
                    <a:pt x="291" y="39"/>
                    <a:pt x="291" y="19"/>
                    <a:pt x="286" y="12"/>
                  </a:cubicBezTo>
                  <a:cubicBezTo>
                    <a:pt x="278" y="1"/>
                    <a:pt x="249" y="0"/>
                    <a:pt x="241" y="10"/>
                  </a:cubicBezTo>
                  <a:cubicBezTo>
                    <a:pt x="237" y="14"/>
                    <a:pt x="233" y="41"/>
                    <a:pt x="244" y="46"/>
                  </a:cubicBezTo>
                  <a:close/>
                  <a:moveTo>
                    <a:pt x="113" y="203"/>
                  </a:moveTo>
                  <a:cubicBezTo>
                    <a:pt x="113" y="211"/>
                    <a:pt x="113" y="211"/>
                    <a:pt x="113" y="211"/>
                  </a:cubicBezTo>
                  <a:cubicBezTo>
                    <a:pt x="70" y="223"/>
                    <a:pt x="70" y="223"/>
                    <a:pt x="70" y="223"/>
                  </a:cubicBezTo>
                  <a:cubicBezTo>
                    <a:pt x="70" y="252"/>
                    <a:pt x="70" y="252"/>
                    <a:pt x="70" y="252"/>
                  </a:cubicBezTo>
                  <a:cubicBezTo>
                    <a:pt x="90" y="267"/>
                    <a:pt x="90" y="267"/>
                    <a:pt x="90" y="267"/>
                  </a:cubicBezTo>
                  <a:cubicBezTo>
                    <a:pt x="90" y="275"/>
                    <a:pt x="90" y="275"/>
                    <a:pt x="90" y="275"/>
                  </a:cubicBezTo>
                  <a:cubicBezTo>
                    <a:pt x="35" y="275"/>
                    <a:pt x="35" y="275"/>
                    <a:pt x="35" y="275"/>
                  </a:cubicBezTo>
                  <a:cubicBezTo>
                    <a:pt x="35" y="266"/>
                    <a:pt x="35" y="266"/>
                    <a:pt x="35" y="266"/>
                  </a:cubicBezTo>
                  <a:cubicBezTo>
                    <a:pt x="54" y="252"/>
                    <a:pt x="54" y="252"/>
                    <a:pt x="54" y="252"/>
                  </a:cubicBezTo>
                  <a:cubicBezTo>
                    <a:pt x="54" y="223"/>
                    <a:pt x="54" y="223"/>
                    <a:pt x="54" y="223"/>
                  </a:cubicBezTo>
                  <a:cubicBezTo>
                    <a:pt x="15" y="223"/>
                    <a:pt x="15" y="223"/>
                    <a:pt x="15" y="223"/>
                  </a:cubicBezTo>
                  <a:cubicBezTo>
                    <a:pt x="12" y="202"/>
                    <a:pt x="12" y="202"/>
                    <a:pt x="12" y="202"/>
                  </a:cubicBezTo>
                  <a:cubicBezTo>
                    <a:pt x="21" y="199"/>
                    <a:pt x="21" y="199"/>
                    <a:pt x="21" y="199"/>
                  </a:cubicBezTo>
                  <a:cubicBezTo>
                    <a:pt x="9" y="182"/>
                    <a:pt x="9" y="182"/>
                    <a:pt x="9" y="182"/>
                  </a:cubicBezTo>
                  <a:cubicBezTo>
                    <a:pt x="0" y="116"/>
                    <a:pt x="0" y="116"/>
                    <a:pt x="0" y="116"/>
                  </a:cubicBezTo>
                  <a:cubicBezTo>
                    <a:pt x="33" y="116"/>
                    <a:pt x="33" y="116"/>
                    <a:pt x="33" y="116"/>
                  </a:cubicBezTo>
                  <a:cubicBezTo>
                    <a:pt x="43" y="182"/>
                    <a:pt x="43" y="182"/>
                    <a:pt x="43" y="182"/>
                  </a:cubicBezTo>
                  <a:cubicBezTo>
                    <a:pt x="34" y="198"/>
                    <a:pt x="34" y="198"/>
                    <a:pt x="34" y="198"/>
                  </a:cubicBezTo>
                  <a:cubicBezTo>
                    <a:pt x="45" y="198"/>
                    <a:pt x="45" y="198"/>
                    <a:pt x="45" y="198"/>
                  </a:cubicBezTo>
                  <a:cubicBezTo>
                    <a:pt x="50" y="198"/>
                    <a:pt x="50" y="198"/>
                    <a:pt x="50" y="198"/>
                  </a:cubicBezTo>
                  <a:cubicBezTo>
                    <a:pt x="48" y="124"/>
                    <a:pt x="33" y="112"/>
                    <a:pt x="50" y="81"/>
                  </a:cubicBezTo>
                  <a:cubicBezTo>
                    <a:pt x="54" y="82"/>
                    <a:pt x="54" y="82"/>
                    <a:pt x="54" y="82"/>
                  </a:cubicBezTo>
                  <a:cubicBezTo>
                    <a:pt x="54" y="77"/>
                    <a:pt x="53" y="73"/>
                    <a:pt x="52" y="69"/>
                  </a:cubicBezTo>
                  <a:cubicBezTo>
                    <a:pt x="29" y="56"/>
                    <a:pt x="37" y="26"/>
                    <a:pt x="57" y="20"/>
                  </a:cubicBezTo>
                  <a:cubicBezTo>
                    <a:pt x="68" y="16"/>
                    <a:pt x="81" y="17"/>
                    <a:pt x="90" y="26"/>
                  </a:cubicBezTo>
                  <a:cubicBezTo>
                    <a:pt x="97" y="33"/>
                    <a:pt x="93" y="35"/>
                    <a:pt x="93" y="35"/>
                  </a:cubicBezTo>
                  <a:cubicBezTo>
                    <a:pt x="92" y="36"/>
                    <a:pt x="92" y="36"/>
                    <a:pt x="92" y="36"/>
                  </a:cubicBezTo>
                  <a:cubicBezTo>
                    <a:pt x="93" y="39"/>
                    <a:pt x="94" y="45"/>
                    <a:pt x="94" y="46"/>
                  </a:cubicBezTo>
                  <a:cubicBezTo>
                    <a:pt x="94" y="47"/>
                    <a:pt x="92" y="48"/>
                    <a:pt x="92" y="48"/>
                  </a:cubicBezTo>
                  <a:cubicBezTo>
                    <a:pt x="96" y="59"/>
                    <a:pt x="96" y="59"/>
                    <a:pt x="96" y="59"/>
                  </a:cubicBezTo>
                  <a:cubicBezTo>
                    <a:pt x="93" y="61"/>
                    <a:pt x="93" y="61"/>
                    <a:pt x="93" y="61"/>
                  </a:cubicBezTo>
                  <a:cubicBezTo>
                    <a:pt x="94" y="64"/>
                    <a:pt x="94" y="67"/>
                    <a:pt x="94" y="71"/>
                  </a:cubicBezTo>
                  <a:cubicBezTo>
                    <a:pt x="93" y="71"/>
                    <a:pt x="91" y="73"/>
                    <a:pt x="90" y="73"/>
                  </a:cubicBezTo>
                  <a:cubicBezTo>
                    <a:pt x="80" y="74"/>
                    <a:pt x="80" y="74"/>
                    <a:pt x="80" y="74"/>
                  </a:cubicBezTo>
                  <a:cubicBezTo>
                    <a:pt x="80" y="88"/>
                    <a:pt x="80" y="88"/>
                    <a:pt x="80" y="88"/>
                  </a:cubicBezTo>
                  <a:cubicBezTo>
                    <a:pt x="149" y="105"/>
                    <a:pt x="149" y="105"/>
                    <a:pt x="149" y="105"/>
                  </a:cubicBezTo>
                  <a:cubicBezTo>
                    <a:pt x="159" y="106"/>
                    <a:pt x="154" y="107"/>
                    <a:pt x="165" y="108"/>
                  </a:cubicBezTo>
                  <a:cubicBezTo>
                    <a:pt x="172" y="109"/>
                    <a:pt x="179" y="116"/>
                    <a:pt x="180" y="120"/>
                  </a:cubicBezTo>
                  <a:cubicBezTo>
                    <a:pt x="181" y="120"/>
                    <a:pt x="181" y="120"/>
                    <a:pt x="181" y="120"/>
                  </a:cubicBezTo>
                  <a:cubicBezTo>
                    <a:pt x="203" y="120"/>
                    <a:pt x="203" y="120"/>
                    <a:pt x="203" y="120"/>
                  </a:cubicBezTo>
                  <a:cubicBezTo>
                    <a:pt x="202" y="100"/>
                    <a:pt x="204" y="86"/>
                    <a:pt x="208" y="79"/>
                  </a:cubicBezTo>
                  <a:cubicBezTo>
                    <a:pt x="218" y="75"/>
                    <a:pt x="226" y="73"/>
                    <a:pt x="236" y="69"/>
                  </a:cubicBezTo>
                  <a:cubicBezTo>
                    <a:pt x="234" y="88"/>
                    <a:pt x="234" y="88"/>
                    <a:pt x="234" y="88"/>
                  </a:cubicBezTo>
                  <a:cubicBezTo>
                    <a:pt x="239" y="88"/>
                    <a:pt x="239" y="88"/>
                    <a:pt x="239" y="88"/>
                  </a:cubicBezTo>
                  <a:cubicBezTo>
                    <a:pt x="235" y="92"/>
                    <a:pt x="235" y="92"/>
                    <a:pt x="235" y="92"/>
                  </a:cubicBezTo>
                  <a:cubicBezTo>
                    <a:pt x="235" y="92"/>
                    <a:pt x="235" y="92"/>
                    <a:pt x="235" y="92"/>
                  </a:cubicBezTo>
                  <a:cubicBezTo>
                    <a:pt x="235" y="92"/>
                    <a:pt x="243" y="107"/>
                    <a:pt x="249" y="117"/>
                  </a:cubicBezTo>
                  <a:cubicBezTo>
                    <a:pt x="250" y="118"/>
                    <a:pt x="252" y="118"/>
                    <a:pt x="252" y="119"/>
                  </a:cubicBezTo>
                  <a:cubicBezTo>
                    <a:pt x="248" y="111"/>
                    <a:pt x="240" y="96"/>
                    <a:pt x="238" y="92"/>
                  </a:cubicBezTo>
                  <a:cubicBezTo>
                    <a:pt x="243" y="87"/>
                    <a:pt x="243" y="87"/>
                    <a:pt x="243" y="87"/>
                  </a:cubicBezTo>
                  <a:cubicBezTo>
                    <a:pt x="242" y="85"/>
                    <a:pt x="242" y="85"/>
                    <a:pt x="242" y="85"/>
                  </a:cubicBezTo>
                  <a:cubicBezTo>
                    <a:pt x="236" y="86"/>
                    <a:pt x="236" y="86"/>
                    <a:pt x="236" y="86"/>
                  </a:cubicBezTo>
                  <a:cubicBezTo>
                    <a:pt x="237" y="69"/>
                    <a:pt x="237" y="69"/>
                    <a:pt x="237" y="69"/>
                  </a:cubicBezTo>
                  <a:cubicBezTo>
                    <a:pt x="239" y="67"/>
                    <a:pt x="246" y="64"/>
                    <a:pt x="248" y="62"/>
                  </a:cubicBezTo>
                  <a:cubicBezTo>
                    <a:pt x="249" y="62"/>
                    <a:pt x="249" y="62"/>
                    <a:pt x="249" y="62"/>
                  </a:cubicBezTo>
                  <a:cubicBezTo>
                    <a:pt x="249" y="79"/>
                    <a:pt x="249" y="79"/>
                    <a:pt x="249" y="79"/>
                  </a:cubicBezTo>
                  <a:cubicBezTo>
                    <a:pt x="256" y="97"/>
                    <a:pt x="256" y="97"/>
                    <a:pt x="256" y="97"/>
                  </a:cubicBezTo>
                  <a:cubicBezTo>
                    <a:pt x="260" y="78"/>
                    <a:pt x="260" y="78"/>
                    <a:pt x="260" y="78"/>
                  </a:cubicBezTo>
                  <a:cubicBezTo>
                    <a:pt x="258" y="75"/>
                    <a:pt x="258" y="75"/>
                    <a:pt x="258" y="75"/>
                  </a:cubicBezTo>
                  <a:cubicBezTo>
                    <a:pt x="260" y="70"/>
                    <a:pt x="260" y="70"/>
                    <a:pt x="260" y="70"/>
                  </a:cubicBezTo>
                  <a:cubicBezTo>
                    <a:pt x="267" y="70"/>
                    <a:pt x="267" y="70"/>
                    <a:pt x="267" y="70"/>
                  </a:cubicBezTo>
                  <a:cubicBezTo>
                    <a:pt x="270" y="75"/>
                    <a:pt x="270" y="75"/>
                    <a:pt x="270" y="75"/>
                  </a:cubicBezTo>
                  <a:cubicBezTo>
                    <a:pt x="267" y="78"/>
                    <a:pt x="267" y="78"/>
                    <a:pt x="267" y="78"/>
                  </a:cubicBezTo>
                  <a:cubicBezTo>
                    <a:pt x="272" y="97"/>
                    <a:pt x="272" y="97"/>
                    <a:pt x="272" y="97"/>
                  </a:cubicBezTo>
                  <a:cubicBezTo>
                    <a:pt x="278" y="79"/>
                    <a:pt x="278" y="79"/>
                    <a:pt x="278" y="79"/>
                  </a:cubicBezTo>
                  <a:cubicBezTo>
                    <a:pt x="279" y="63"/>
                    <a:pt x="279" y="63"/>
                    <a:pt x="279" y="63"/>
                  </a:cubicBezTo>
                  <a:cubicBezTo>
                    <a:pt x="282" y="65"/>
                    <a:pt x="287" y="67"/>
                    <a:pt x="289" y="69"/>
                  </a:cubicBezTo>
                  <a:cubicBezTo>
                    <a:pt x="289" y="86"/>
                    <a:pt x="289" y="86"/>
                    <a:pt x="289" y="86"/>
                  </a:cubicBezTo>
                  <a:cubicBezTo>
                    <a:pt x="284" y="85"/>
                    <a:pt x="284" y="85"/>
                    <a:pt x="284" y="85"/>
                  </a:cubicBezTo>
                  <a:cubicBezTo>
                    <a:pt x="283" y="87"/>
                    <a:pt x="283" y="87"/>
                    <a:pt x="283" y="87"/>
                  </a:cubicBezTo>
                  <a:cubicBezTo>
                    <a:pt x="288" y="92"/>
                    <a:pt x="288" y="92"/>
                    <a:pt x="288" y="92"/>
                  </a:cubicBezTo>
                  <a:cubicBezTo>
                    <a:pt x="286" y="95"/>
                    <a:pt x="280" y="107"/>
                    <a:pt x="276" y="115"/>
                  </a:cubicBezTo>
                  <a:cubicBezTo>
                    <a:pt x="276" y="115"/>
                    <a:pt x="276" y="115"/>
                    <a:pt x="276" y="115"/>
                  </a:cubicBezTo>
                  <a:cubicBezTo>
                    <a:pt x="276" y="115"/>
                    <a:pt x="276" y="115"/>
                    <a:pt x="276" y="115"/>
                  </a:cubicBezTo>
                  <a:cubicBezTo>
                    <a:pt x="275" y="116"/>
                    <a:pt x="274" y="118"/>
                    <a:pt x="273" y="119"/>
                  </a:cubicBezTo>
                  <a:cubicBezTo>
                    <a:pt x="274" y="118"/>
                    <a:pt x="275" y="118"/>
                    <a:pt x="276" y="117"/>
                  </a:cubicBezTo>
                  <a:cubicBezTo>
                    <a:pt x="282" y="107"/>
                    <a:pt x="290" y="92"/>
                    <a:pt x="290" y="92"/>
                  </a:cubicBezTo>
                  <a:cubicBezTo>
                    <a:pt x="291" y="92"/>
                    <a:pt x="291" y="92"/>
                    <a:pt x="291" y="92"/>
                  </a:cubicBezTo>
                  <a:cubicBezTo>
                    <a:pt x="287" y="88"/>
                    <a:pt x="287" y="88"/>
                    <a:pt x="287" y="88"/>
                  </a:cubicBezTo>
                  <a:cubicBezTo>
                    <a:pt x="292" y="88"/>
                    <a:pt x="292" y="88"/>
                    <a:pt x="292" y="88"/>
                  </a:cubicBezTo>
                  <a:cubicBezTo>
                    <a:pt x="290" y="69"/>
                    <a:pt x="290" y="69"/>
                    <a:pt x="290" y="69"/>
                  </a:cubicBezTo>
                  <a:cubicBezTo>
                    <a:pt x="316" y="79"/>
                    <a:pt x="316" y="79"/>
                    <a:pt x="316" y="79"/>
                  </a:cubicBezTo>
                  <a:cubicBezTo>
                    <a:pt x="322" y="89"/>
                    <a:pt x="322" y="104"/>
                    <a:pt x="322" y="120"/>
                  </a:cubicBezTo>
                  <a:cubicBezTo>
                    <a:pt x="332" y="120"/>
                    <a:pt x="332" y="120"/>
                    <a:pt x="332" y="120"/>
                  </a:cubicBezTo>
                  <a:cubicBezTo>
                    <a:pt x="332" y="139"/>
                    <a:pt x="332" y="139"/>
                    <a:pt x="332" y="139"/>
                  </a:cubicBezTo>
                  <a:cubicBezTo>
                    <a:pt x="332" y="147"/>
                    <a:pt x="332" y="147"/>
                    <a:pt x="332" y="147"/>
                  </a:cubicBezTo>
                  <a:cubicBezTo>
                    <a:pt x="332" y="274"/>
                    <a:pt x="332" y="274"/>
                    <a:pt x="332" y="274"/>
                  </a:cubicBezTo>
                  <a:cubicBezTo>
                    <a:pt x="190" y="274"/>
                    <a:pt x="190" y="274"/>
                    <a:pt x="190" y="274"/>
                  </a:cubicBezTo>
                  <a:cubicBezTo>
                    <a:pt x="190" y="147"/>
                    <a:pt x="190" y="147"/>
                    <a:pt x="190" y="147"/>
                  </a:cubicBezTo>
                  <a:cubicBezTo>
                    <a:pt x="147" y="147"/>
                    <a:pt x="147" y="147"/>
                    <a:pt x="147" y="147"/>
                  </a:cubicBezTo>
                  <a:cubicBezTo>
                    <a:pt x="147" y="124"/>
                    <a:pt x="147" y="124"/>
                    <a:pt x="147" y="124"/>
                  </a:cubicBezTo>
                  <a:cubicBezTo>
                    <a:pt x="133" y="124"/>
                    <a:pt x="120" y="124"/>
                    <a:pt x="106" y="123"/>
                  </a:cubicBezTo>
                  <a:cubicBezTo>
                    <a:pt x="105" y="138"/>
                    <a:pt x="103" y="152"/>
                    <a:pt x="102" y="166"/>
                  </a:cubicBezTo>
                  <a:cubicBezTo>
                    <a:pt x="128" y="168"/>
                    <a:pt x="152" y="175"/>
                    <a:pt x="172" y="189"/>
                  </a:cubicBezTo>
                  <a:cubicBezTo>
                    <a:pt x="158" y="217"/>
                    <a:pt x="144" y="246"/>
                    <a:pt x="131" y="275"/>
                  </a:cubicBezTo>
                  <a:cubicBezTo>
                    <a:pt x="123" y="275"/>
                    <a:pt x="116" y="275"/>
                    <a:pt x="108" y="275"/>
                  </a:cubicBezTo>
                  <a:cubicBezTo>
                    <a:pt x="117" y="250"/>
                    <a:pt x="110" y="228"/>
                    <a:pt x="130" y="204"/>
                  </a:cubicBezTo>
                  <a:cubicBezTo>
                    <a:pt x="125" y="204"/>
                    <a:pt x="119" y="203"/>
                    <a:pt x="113" y="203"/>
                  </a:cubicBezTo>
                  <a:close/>
                  <a:moveTo>
                    <a:pt x="226" y="120"/>
                  </a:moveTo>
                  <a:cubicBezTo>
                    <a:pt x="231" y="120"/>
                    <a:pt x="231" y="120"/>
                    <a:pt x="231" y="120"/>
                  </a:cubicBezTo>
                  <a:cubicBezTo>
                    <a:pt x="227" y="107"/>
                    <a:pt x="227" y="107"/>
                    <a:pt x="227" y="107"/>
                  </a:cubicBezTo>
                  <a:cubicBezTo>
                    <a:pt x="226" y="107"/>
                    <a:pt x="226" y="107"/>
                    <a:pt x="226" y="107"/>
                  </a:cubicBezTo>
                  <a:cubicBezTo>
                    <a:pt x="226" y="120"/>
                    <a:pt x="226" y="120"/>
                    <a:pt x="226" y="120"/>
                  </a:cubicBezTo>
                  <a:close/>
                  <a:moveTo>
                    <a:pt x="296" y="120"/>
                  </a:moveTo>
                  <a:cubicBezTo>
                    <a:pt x="301" y="120"/>
                    <a:pt x="301" y="120"/>
                    <a:pt x="301" y="120"/>
                  </a:cubicBezTo>
                  <a:cubicBezTo>
                    <a:pt x="302" y="107"/>
                    <a:pt x="302" y="107"/>
                    <a:pt x="302" y="107"/>
                  </a:cubicBezTo>
                  <a:cubicBezTo>
                    <a:pt x="300" y="107"/>
                    <a:pt x="300" y="107"/>
                    <a:pt x="300" y="107"/>
                  </a:cubicBezTo>
                  <a:lnTo>
                    <a:pt x="296" y="12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23" name="组合 15"/>
          <p:cNvGrpSpPr/>
          <p:nvPr/>
        </p:nvGrpSpPr>
        <p:grpSpPr bwMode="auto">
          <a:xfrm>
            <a:off x="3043406" y="2342650"/>
            <a:ext cx="1129629" cy="1591431"/>
            <a:chOff x="0" y="0"/>
            <a:chExt cx="1147515" cy="1624019"/>
          </a:xfrm>
        </p:grpSpPr>
        <p:grpSp>
          <p:nvGrpSpPr>
            <p:cNvPr id="24" name="组合 22"/>
            <p:cNvGrpSpPr/>
            <p:nvPr/>
          </p:nvGrpSpPr>
          <p:grpSpPr bwMode="auto">
            <a:xfrm rot="-5400000">
              <a:off x="-238252" y="238252"/>
              <a:ext cx="1624019" cy="1147515"/>
              <a:chOff x="0" y="0"/>
              <a:chExt cx="2070437" cy="1462949"/>
            </a:xfrm>
          </p:grpSpPr>
          <p:sp>
            <p:nvSpPr>
              <p:cNvPr id="26" name="等腰三角形 6"/>
              <p:cNvSpPr/>
              <p:nvPr/>
            </p:nvSpPr>
            <p:spPr bwMode="auto">
              <a:xfrm>
                <a:off x="10119" y="900432"/>
                <a:ext cx="597048"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262626"/>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2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083473"/>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25" name="Freeform 21"/>
            <p:cNvSpPr>
              <a:spLocks noEditPoints="true"/>
            </p:cNvSpPr>
            <p:nvPr/>
          </p:nvSpPr>
          <p:spPr bwMode="auto">
            <a:xfrm>
              <a:off x="296372" y="279498"/>
              <a:ext cx="391200" cy="256623"/>
            </a:xfrm>
            <a:custGeom>
              <a:avLst/>
              <a:gdLst>
                <a:gd name="T0" fmla="*/ 249842 w 357"/>
                <a:gd name="T1" fmla="*/ 186436 h 234"/>
                <a:gd name="T2" fmla="*/ 299153 w 357"/>
                <a:gd name="T3" fmla="*/ 197402 h 234"/>
                <a:gd name="T4" fmla="*/ 87664 w 357"/>
                <a:gd name="T5" fmla="*/ 19740 h 234"/>
                <a:gd name="T6" fmla="*/ 0 w 357"/>
                <a:gd name="T7" fmla="*/ 135988 h 234"/>
                <a:gd name="T8" fmla="*/ 56982 w 357"/>
                <a:gd name="T9" fmla="*/ 129408 h 234"/>
                <a:gd name="T10" fmla="*/ 154508 w 357"/>
                <a:gd name="T11" fmla="*/ 94314 h 234"/>
                <a:gd name="T12" fmla="*/ 227926 w 357"/>
                <a:gd name="T13" fmla="*/ 110765 h 234"/>
                <a:gd name="T14" fmla="*/ 213681 w 357"/>
                <a:gd name="T15" fmla="*/ 48254 h 234"/>
                <a:gd name="T16" fmla="*/ 98622 w 357"/>
                <a:gd name="T17" fmla="*/ 52641 h 234"/>
                <a:gd name="T18" fmla="*/ 75610 w 357"/>
                <a:gd name="T19" fmla="*/ 83348 h 234"/>
                <a:gd name="T20" fmla="*/ 82185 w 357"/>
                <a:gd name="T21" fmla="*/ 41674 h 234"/>
                <a:gd name="T22" fmla="*/ 306824 w 357"/>
                <a:gd name="T23" fmla="*/ 0 h 234"/>
                <a:gd name="T24" fmla="*/ 272854 w 357"/>
                <a:gd name="T25" fmla="*/ 41674 h 234"/>
                <a:gd name="T26" fmla="*/ 305728 w 357"/>
                <a:gd name="T27" fmla="*/ 82251 h 234"/>
                <a:gd name="T28" fmla="*/ 255321 w 357"/>
                <a:gd name="T29" fmla="*/ 46061 h 234"/>
                <a:gd name="T30" fmla="*/ 256417 w 357"/>
                <a:gd name="T31" fmla="*/ 97604 h 234"/>
                <a:gd name="T32" fmla="*/ 182998 w 357"/>
                <a:gd name="T33" fmla="*/ 93218 h 234"/>
                <a:gd name="T34" fmla="*/ 75610 w 357"/>
                <a:gd name="T35" fmla="*/ 175469 h 234"/>
                <a:gd name="T36" fmla="*/ 154508 w 357"/>
                <a:gd name="T37" fmla="*/ 152438 h 234"/>
                <a:gd name="T38" fmla="*/ 105197 w 357"/>
                <a:gd name="T39" fmla="*/ 210562 h 234"/>
                <a:gd name="T40" fmla="*/ 173136 w 357"/>
                <a:gd name="T41" fmla="*/ 195209 h 234"/>
                <a:gd name="T42" fmla="*/ 152316 w 357"/>
                <a:gd name="T43" fmla="*/ 234689 h 234"/>
                <a:gd name="T44" fmla="*/ 211489 w 357"/>
                <a:gd name="T45" fmla="*/ 211659 h 234"/>
                <a:gd name="T46" fmla="*/ 202723 w 357"/>
                <a:gd name="T47" fmla="*/ 243463 h 234"/>
                <a:gd name="T48" fmla="*/ 244363 w 357"/>
                <a:gd name="T49" fmla="*/ 237979 h 234"/>
                <a:gd name="T50" fmla="*/ 232309 w 357"/>
                <a:gd name="T51" fmla="*/ 206176 h 234"/>
                <a:gd name="T52" fmla="*/ 312303 w 357"/>
                <a:gd name="T53" fmla="*/ 157922 h 234"/>
                <a:gd name="T54" fmla="*/ 350655 w 357"/>
                <a:gd name="T55" fmla="*/ 138182 h 234"/>
                <a:gd name="T56" fmla="*/ 306824 w 357"/>
                <a:gd name="T57" fmla="*/ 0 h 234"/>
                <a:gd name="T58" fmla="*/ 284908 w 357"/>
                <a:gd name="T59" fmla="*/ 160115 h 234"/>
                <a:gd name="T60" fmla="*/ 305728 w 357"/>
                <a:gd name="T61" fmla="*/ 188629 h 234"/>
                <a:gd name="T62" fmla="*/ 258608 w 357"/>
                <a:gd name="T63" fmla="*/ 239076 h 234"/>
                <a:gd name="T64" fmla="*/ 250938 w 357"/>
                <a:gd name="T65" fmla="*/ 200692 h 234"/>
                <a:gd name="T66" fmla="*/ 258608 w 357"/>
                <a:gd name="T67" fmla="*/ 239076 h 2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7" h="234">
                  <a:moveTo>
                    <a:pt x="259" y="196"/>
                  </a:moveTo>
                  <a:cubicBezTo>
                    <a:pt x="228" y="170"/>
                    <a:pt x="228" y="170"/>
                    <a:pt x="228" y="170"/>
                  </a:cubicBezTo>
                  <a:cubicBezTo>
                    <a:pt x="239" y="158"/>
                    <a:pt x="239" y="158"/>
                    <a:pt x="239" y="158"/>
                  </a:cubicBezTo>
                  <a:cubicBezTo>
                    <a:pt x="273" y="180"/>
                    <a:pt x="273" y="180"/>
                    <a:pt x="273" y="180"/>
                  </a:cubicBezTo>
                  <a:cubicBezTo>
                    <a:pt x="269" y="185"/>
                    <a:pt x="264" y="191"/>
                    <a:pt x="259" y="196"/>
                  </a:cubicBezTo>
                  <a:close/>
                  <a:moveTo>
                    <a:pt x="80" y="18"/>
                  </a:moveTo>
                  <a:cubicBezTo>
                    <a:pt x="34" y="5"/>
                    <a:pt x="34" y="5"/>
                    <a:pt x="34" y="5"/>
                  </a:cubicBezTo>
                  <a:cubicBezTo>
                    <a:pt x="0" y="124"/>
                    <a:pt x="0" y="124"/>
                    <a:pt x="0" y="124"/>
                  </a:cubicBezTo>
                  <a:cubicBezTo>
                    <a:pt x="47" y="137"/>
                    <a:pt x="47" y="137"/>
                    <a:pt x="47" y="137"/>
                  </a:cubicBezTo>
                  <a:cubicBezTo>
                    <a:pt x="52" y="118"/>
                    <a:pt x="52" y="118"/>
                    <a:pt x="52" y="118"/>
                  </a:cubicBezTo>
                  <a:cubicBezTo>
                    <a:pt x="78" y="139"/>
                    <a:pt x="78" y="139"/>
                    <a:pt x="78" y="139"/>
                  </a:cubicBezTo>
                  <a:cubicBezTo>
                    <a:pt x="141" y="86"/>
                    <a:pt x="141" y="86"/>
                    <a:pt x="141" y="86"/>
                  </a:cubicBezTo>
                  <a:cubicBezTo>
                    <a:pt x="167" y="77"/>
                    <a:pt x="167" y="77"/>
                    <a:pt x="167" y="77"/>
                  </a:cubicBezTo>
                  <a:cubicBezTo>
                    <a:pt x="208" y="101"/>
                    <a:pt x="208" y="101"/>
                    <a:pt x="208" y="101"/>
                  </a:cubicBezTo>
                  <a:cubicBezTo>
                    <a:pt x="221" y="90"/>
                    <a:pt x="221" y="90"/>
                    <a:pt x="221" y="90"/>
                  </a:cubicBezTo>
                  <a:cubicBezTo>
                    <a:pt x="195" y="44"/>
                    <a:pt x="195" y="44"/>
                    <a:pt x="195" y="44"/>
                  </a:cubicBezTo>
                  <a:cubicBezTo>
                    <a:pt x="135" y="41"/>
                    <a:pt x="135" y="41"/>
                    <a:pt x="135" y="41"/>
                  </a:cubicBezTo>
                  <a:cubicBezTo>
                    <a:pt x="90" y="48"/>
                    <a:pt x="90" y="48"/>
                    <a:pt x="90" y="48"/>
                  </a:cubicBezTo>
                  <a:cubicBezTo>
                    <a:pt x="85" y="46"/>
                    <a:pt x="85" y="46"/>
                    <a:pt x="85" y="46"/>
                  </a:cubicBezTo>
                  <a:cubicBezTo>
                    <a:pt x="69" y="76"/>
                    <a:pt x="69" y="76"/>
                    <a:pt x="69" y="76"/>
                  </a:cubicBezTo>
                  <a:cubicBezTo>
                    <a:pt x="64" y="74"/>
                    <a:pt x="64" y="74"/>
                    <a:pt x="64" y="74"/>
                  </a:cubicBezTo>
                  <a:cubicBezTo>
                    <a:pt x="75" y="38"/>
                    <a:pt x="75" y="38"/>
                    <a:pt x="75" y="38"/>
                  </a:cubicBezTo>
                  <a:cubicBezTo>
                    <a:pt x="80" y="18"/>
                    <a:pt x="80" y="18"/>
                    <a:pt x="80" y="18"/>
                  </a:cubicBezTo>
                  <a:close/>
                  <a:moveTo>
                    <a:pt x="280" y="0"/>
                  </a:moveTo>
                  <a:cubicBezTo>
                    <a:pt x="243" y="30"/>
                    <a:pt x="243" y="30"/>
                    <a:pt x="243" y="30"/>
                  </a:cubicBezTo>
                  <a:cubicBezTo>
                    <a:pt x="249" y="38"/>
                    <a:pt x="249" y="38"/>
                    <a:pt x="249" y="38"/>
                  </a:cubicBezTo>
                  <a:cubicBezTo>
                    <a:pt x="249" y="38"/>
                    <a:pt x="249" y="38"/>
                    <a:pt x="249" y="38"/>
                  </a:cubicBezTo>
                  <a:cubicBezTo>
                    <a:pt x="279" y="75"/>
                    <a:pt x="279" y="75"/>
                    <a:pt x="279" y="75"/>
                  </a:cubicBezTo>
                  <a:cubicBezTo>
                    <a:pt x="274" y="79"/>
                    <a:pt x="274" y="79"/>
                    <a:pt x="274" y="79"/>
                  </a:cubicBezTo>
                  <a:cubicBezTo>
                    <a:pt x="233" y="42"/>
                    <a:pt x="233" y="42"/>
                    <a:pt x="233" y="42"/>
                  </a:cubicBezTo>
                  <a:cubicBezTo>
                    <a:pt x="226" y="44"/>
                    <a:pt x="219" y="48"/>
                    <a:pt x="210" y="52"/>
                  </a:cubicBezTo>
                  <a:cubicBezTo>
                    <a:pt x="234" y="89"/>
                    <a:pt x="234" y="89"/>
                    <a:pt x="234" y="89"/>
                  </a:cubicBezTo>
                  <a:cubicBezTo>
                    <a:pt x="210" y="109"/>
                    <a:pt x="210" y="109"/>
                    <a:pt x="210" y="109"/>
                  </a:cubicBezTo>
                  <a:cubicBezTo>
                    <a:pt x="167" y="85"/>
                    <a:pt x="167" y="85"/>
                    <a:pt x="167" y="85"/>
                  </a:cubicBezTo>
                  <a:cubicBezTo>
                    <a:pt x="151" y="90"/>
                    <a:pt x="151" y="90"/>
                    <a:pt x="151" y="90"/>
                  </a:cubicBezTo>
                  <a:cubicBezTo>
                    <a:pt x="121" y="112"/>
                    <a:pt x="92" y="137"/>
                    <a:pt x="69" y="160"/>
                  </a:cubicBezTo>
                  <a:cubicBezTo>
                    <a:pt x="71" y="170"/>
                    <a:pt x="78" y="177"/>
                    <a:pt x="90" y="181"/>
                  </a:cubicBezTo>
                  <a:cubicBezTo>
                    <a:pt x="103" y="169"/>
                    <a:pt x="127" y="150"/>
                    <a:pt x="141" y="139"/>
                  </a:cubicBezTo>
                  <a:cubicBezTo>
                    <a:pt x="143" y="145"/>
                    <a:pt x="143" y="145"/>
                    <a:pt x="143" y="145"/>
                  </a:cubicBezTo>
                  <a:cubicBezTo>
                    <a:pt x="129" y="158"/>
                    <a:pt x="108" y="175"/>
                    <a:pt x="96" y="192"/>
                  </a:cubicBezTo>
                  <a:cubicBezTo>
                    <a:pt x="118" y="210"/>
                    <a:pt x="118" y="210"/>
                    <a:pt x="118" y="210"/>
                  </a:cubicBezTo>
                  <a:cubicBezTo>
                    <a:pt x="128" y="207"/>
                    <a:pt x="143" y="192"/>
                    <a:pt x="158" y="178"/>
                  </a:cubicBezTo>
                  <a:cubicBezTo>
                    <a:pt x="161" y="181"/>
                    <a:pt x="161" y="181"/>
                    <a:pt x="161" y="181"/>
                  </a:cubicBezTo>
                  <a:cubicBezTo>
                    <a:pt x="157" y="187"/>
                    <a:pt x="140" y="206"/>
                    <a:pt x="139" y="214"/>
                  </a:cubicBezTo>
                  <a:cubicBezTo>
                    <a:pt x="145" y="217"/>
                    <a:pt x="152" y="221"/>
                    <a:pt x="158" y="225"/>
                  </a:cubicBezTo>
                  <a:cubicBezTo>
                    <a:pt x="167" y="219"/>
                    <a:pt x="186" y="201"/>
                    <a:pt x="193" y="193"/>
                  </a:cubicBezTo>
                  <a:cubicBezTo>
                    <a:pt x="196" y="195"/>
                    <a:pt x="196" y="195"/>
                    <a:pt x="196" y="195"/>
                  </a:cubicBezTo>
                  <a:cubicBezTo>
                    <a:pt x="194" y="199"/>
                    <a:pt x="186" y="211"/>
                    <a:pt x="185" y="222"/>
                  </a:cubicBezTo>
                  <a:cubicBezTo>
                    <a:pt x="191" y="226"/>
                    <a:pt x="198" y="230"/>
                    <a:pt x="204" y="234"/>
                  </a:cubicBezTo>
                  <a:cubicBezTo>
                    <a:pt x="211" y="229"/>
                    <a:pt x="218" y="223"/>
                    <a:pt x="223" y="217"/>
                  </a:cubicBezTo>
                  <a:cubicBezTo>
                    <a:pt x="227" y="213"/>
                    <a:pt x="227" y="213"/>
                    <a:pt x="227" y="213"/>
                  </a:cubicBezTo>
                  <a:cubicBezTo>
                    <a:pt x="212" y="188"/>
                    <a:pt x="212" y="188"/>
                    <a:pt x="212" y="188"/>
                  </a:cubicBezTo>
                  <a:cubicBezTo>
                    <a:pt x="217" y="169"/>
                    <a:pt x="240" y="147"/>
                    <a:pt x="258" y="139"/>
                  </a:cubicBezTo>
                  <a:cubicBezTo>
                    <a:pt x="285" y="144"/>
                    <a:pt x="285" y="144"/>
                    <a:pt x="285" y="144"/>
                  </a:cubicBezTo>
                  <a:cubicBezTo>
                    <a:pt x="310" y="114"/>
                    <a:pt x="310" y="114"/>
                    <a:pt x="310" y="114"/>
                  </a:cubicBezTo>
                  <a:cubicBezTo>
                    <a:pt x="320" y="126"/>
                    <a:pt x="320" y="126"/>
                    <a:pt x="320" y="126"/>
                  </a:cubicBezTo>
                  <a:cubicBezTo>
                    <a:pt x="357" y="96"/>
                    <a:pt x="357" y="96"/>
                    <a:pt x="357" y="96"/>
                  </a:cubicBezTo>
                  <a:cubicBezTo>
                    <a:pt x="280" y="0"/>
                    <a:pt x="280" y="0"/>
                    <a:pt x="280" y="0"/>
                  </a:cubicBezTo>
                  <a:close/>
                  <a:moveTo>
                    <a:pt x="291" y="151"/>
                  </a:moveTo>
                  <a:cubicBezTo>
                    <a:pt x="260" y="146"/>
                    <a:pt x="260" y="146"/>
                    <a:pt x="260" y="146"/>
                  </a:cubicBezTo>
                  <a:cubicBezTo>
                    <a:pt x="253" y="155"/>
                    <a:pt x="253" y="155"/>
                    <a:pt x="253" y="155"/>
                  </a:cubicBezTo>
                  <a:cubicBezTo>
                    <a:pt x="279" y="172"/>
                    <a:pt x="279" y="172"/>
                    <a:pt x="279" y="172"/>
                  </a:cubicBezTo>
                  <a:cubicBezTo>
                    <a:pt x="283" y="165"/>
                    <a:pt x="287" y="158"/>
                    <a:pt x="291" y="151"/>
                  </a:cubicBezTo>
                  <a:close/>
                  <a:moveTo>
                    <a:pt x="236" y="218"/>
                  </a:moveTo>
                  <a:cubicBezTo>
                    <a:pt x="242" y="213"/>
                    <a:pt x="248" y="207"/>
                    <a:pt x="254" y="201"/>
                  </a:cubicBezTo>
                  <a:cubicBezTo>
                    <a:pt x="229" y="183"/>
                    <a:pt x="229" y="183"/>
                    <a:pt x="229" y="183"/>
                  </a:cubicBezTo>
                  <a:cubicBezTo>
                    <a:pt x="220" y="190"/>
                    <a:pt x="220" y="190"/>
                    <a:pt x="220" y="190"/>
                  </a:cubicBezTo>
                  <a:lnTo>
                    <a:pt x="236" y="21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36" name="平行四边形 35"/>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p:cNvSpPr/>
          <p:nvPr/>
        </p:nvSpPr>
        <p:spPr>
          <a:xfrm>
            <a:off x="-481061" y="243840"/>
            <a:ext cx="2878272"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1600" dirty="0"/>
              <a:t>政策要点</a:t>
            </a:r>
            <a:r>
              <a:rPr lang="en-US" altLang="zh-CN" sz="1600" dirty="0"/>
              <a:t>2</a:t>
            </a:r>
            <a:endParaRPr lang="en-US" altLang="zh-CN" sz="1600" dirty="0"/>
          </a:p>
        </p:txBody>
      </p:sp>
      <p:sp>
        <p:nvSpPr>
          <p:cNvPr id="38" name="平行四边形 37"/>
          <p:cNvSpPr/>
          <p:nvPr/>
        </p:nvSpPr>
        <p:spPr>
          <a:xfrm>
            <a:off x="1947782" y="252198"/>
            <a:ext cx="7474005" cy="64893"/>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56"/>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true"/>
          </p:cNvPicPr>
          <p:nvPr/>
        </p:nvPicPr>
        <p:blipFill>
          <a:blip r:embed="rId1"/>
          <a:stretch>
            <a:fillRect/>
          </a:stretch>
        </p:blipFill>
        <p:spPr>
          <a:xfrm>
            <a:off x="1471255" y="660359"/>
            <a:ext cx="6616954" cy="42576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平行四边形 35"/>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p:cNvSpPr/>
          <p:nvPr/>
        </p:nvSpPr>
        <p:spPr>
          <a:xfrm>
            <a:off x="-481062" y="243839"/>
            <a:ext cx="3384899" cy="373999"/>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a:t>
            </a:r>
            <a:r>
              <a:rPr lang="en-US" altLang="zh-CN" sz="1600" dirty="0"/>
              <a:t>2</a:t>
            </a:r>
            <a:r>
              <a:rPr lang="zh-CN" altLang="en-US" sz="1600" dirty="0"/>
              <a:t>）研发费用口径对比</a:t>
            </a:r>
            <a:endParaRPr lang="en-US" altLang="zh-CN" sz="1600" dirty="0"/>
          </a:p>
        </p:txBody>
      </p:sp>
      <p:sp>
        <p:nvSpPr>
          <p:cNvPr id="38" name="平行四边形 37"/>
          <p:cNvSpPr/>
          <p:nvPr/>
        </p:nvSpPr>
        <p:spPr>
          <a:xfrm>
            <a:off x="1947782" y="252198"/>
            <a:ext cx="7474005" cy="64893"/>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56"/>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true"/>
          </p:cNvPicPr>
          <p:nvPr/>
        </p:nvPicPr>
        <p:blipFill>
          <a:blip r:embed="rId1"/>
          <a:stretch>
            <a:fillRect/>
          </a:stretch>
        </p:blipFill>
        <p:spPr>
          <a:xfrm>
            <a:off x="742950" y="746125"/>
            <a:ext cx="7594600" cy="755015"/>
          </a:xfrm>
          <a:prstGeom prst="rect">
            <a:avLst/>
          </a:prstGeom>
        </p:spPr>
      </p:pic>
      <p:pic>
        <p:nvPicPr>
          <p:cNvPr id="2" name="图片 1"/>
          <p:cNvPicPr>
            <a:picLocks noChangeAspect="true"/>
          </p:cNvPicPr>
          <p:nvPr/>
        </p:nvPicPr>
        <p:blipFill>
          <a:blip r:embed="rId2"/>
          <a:stretch>
            <a:fillRect/>
          </a:stretch>
        </p:blipFill>
        <p:spPr>
          <a:xfrm>
            <a:off x="816610" y="1419225"/>
            <a:ext cx="7529830" cy="29527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平行四边形 35"/>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p:cNvSpPr/>
          <p:nvPr/>
        </p:nvSpPr>
        <p:spPr>
          <a:xfrm>
            <a:off x="-481062" y="243839"/>
            <a:ext cx="3384899" cy="373999"/>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a:t>
            </a:r>
            <a:r>
              <a:rPr lang="en-US" altLang="zh-CN" sz="1600" dirty="0"/>
              <a:t>2</a:t>
            </a:r>
            <a:r>
              <a:rPr lang="zh-CN" altLang="en-US" sz="1600" dirty="0"/>
              <a:t>）研发费用口径对比</a:t>
            </a:r>
            <a:endParaRPr lang="en-US" altLang="zh-CN" sz="1600" dirty="0"/>
          </a:p>
        </p:txBody>
      </p:sp>
      <p:sp>
        <p:nvSpPr>
          <p:cNvPr id="38" name="平行四边形 37"/>
          <p:cNvSpPr/>
          <p:nvPr/>
        </p:nvSpPr>
        <p:spPr>
          <a:xfrm>
            <a:off x="1947782" y="252198"/>
            <a:ext cx="7474005" cy="64893"/>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56"/>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true"/>
          </p:cNvPicPr>
          <p:nvPr/>
        </p:nvPicPr>
        <p:blipFill>
          <a:blip r:embed="rId1"/>
          <a:stretch>
            <a:fillRect/>
          </a:stretch>
        </p:blipFill>
        <p:spPr>
          <a:xfrm>
            <a:off x="742950" y="488315"/>
            <a:ext cx="7594600" cy="755015"/>
          </a:xfrm>
          <a:prstGeom prst="rect">
            <a:avLst/>
          </a:prstGeom>
        </p:spPr>
      </p:pic>
      <p:pic>
        <p:nvPicPr>
          <p:cNvPr id="3" name="图片 2"/>
          <p:cNvPicPr>
            <a:picLocks noChangeAspect="true"/>
          </p:cNvPicPr>
          <p:nvPr/>
        </p:nvPicPr>
        <p:blipFill>
          <a:blip r:embed="rId2"/>
          <a:stretch>
            <a:fillRect/>
          </a:stretch>
        </p:blipFill>
        <p:spPr>
          <a:xfrm>
            <a:off x="778510" y="1181100"/>
            <a:ext cx="7558405" cy="35433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平行四边形 35"/>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p:cNvSpPr/>
          <p:nvPr/>
        </p:nvSpPr>
        <p:spPr>
          <a:xfrm>
            <a:off x="-481062" y="243839"/>
            <a:ext cx="3384899" cy="373999"/>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a:t>
            </a:r>
            <a:r>
              <a:rPr lang="en-US" altLang="zh-CN" sz="1600" dirty="0"/>
              <a:t>2</a:t>
            </a:r>
            <a:r>
              <a:rPr lang="zh-CN" altLang="en-US" sz="1600" dirty="0"/>
              <a:t>）研发费用口径对比</a:t>
            </a:r>
            <a:endParaRPr lang="en-US" altLang="zh-CN" sz="1600" dirty="0"/>
          </a:p>
        </p:txBody>
      </p:sp>
      <p:sp>
        <p:nvSpPr>
          <p:cNvPr id="38" name="平行四边形 37"/>
          <p:cNvSpPr/>
          <p:nvPr/>
        </p:nvSpPr>
        <p:spPr>
          <a:xfrm>
            <a:off x="1947782" y="252198"/>
            <a:ext cx="7474005" cy="64893"/>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56"/>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true"/>
          </p:cNvPicPr>
          <p:nvPr/>
        </p:nvPicPr>
        <p:blipFill>
          <a:blip r:embed="rId1"/>
          <a:stretch>
            <a:fillRect/>
          </a:stretch>
        </p:blipFill>
        <p:spPr>
          <a:xfrm>
            <a:off x="742950" y="488315"/>
            <a:ext cx="7594600" cy="755015"/>
          </a:xfrm>
          <a:prstGeom prst="rect">
            <a:avLst/>
          </a:prstGeom>
        </p:spPr>
      </p:pic>
      <p:pic>
        <p:nvPicPr>
          <p:cNvPr id="3" name="图片 2"/>
          <p:cNvPicPr>
            <a:picLocks noChangeAspect="true"/>
          </p:cNvPicPr>
          <p:nvPr/>
        </p:nvPicPr>
        <p:blipFill>
          <a:blip r:embed="rId2"/>
          <a:stretch>
            <a:fillRect/>
          </a:stretch>
        </p:blipFill>
        <p:spPr>
          <a:xfrm>
            <a:off x="778510" y="1186180"/>
            <a:ext cx="7558405" cy="36982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12"/>
          <p:cNvGrpSpPr/>
          <p:nvPr/>
        </p:nvGrpSpPr>
        <p:grpSpPr bwMode="auto">
          <a:xfrm>
            <a:off x="3201210" y="1273916"/>
            <a:ext cx="1598356" cy="1124737"/>
            <a:chOff x="0" y="0"/>
            <a:chExt cx="1624019" cy="1147515"/>
          </a:xfrm>
        </p:grpSpPr>
        <p:grpSp>
          <p:nvGrpSpPr>
            <p:cNvPr id="9" name="组合 7"/>
            <p:cNvGrpSpPr/>
            <p:nvPr/>
          </p:nvGrpSpPr>
          <p:grpSpPr bwMode="auto">
            <a:xfrm>
              <a:off x="0" y="0"/>
              <a:ext cx="1624019" cy="1147515"/>
              <a:chOff x="0" y="0"/>
              <a:chExt cx="2070437" cy="1462949"/>
            </a:xfrm>
          </p:grpSpPr>
          <p:sp>
            <p:nvSpPr>
              <p:cNvPr id="11" name="等腰三角形 6"/>
              <p:cNvSpPr/>
              <p:nvPr/>
            </p:nvSpPr>
            <p:spPr bwMode="auto">
              <a:xfrm>
                <a:off x="10120" y="900432"/>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2" name="右箭头 5"/>
              <p:cNvSpPr/>
              <p:nvPr/>
            </p:nvSpPr>
            <p:spPr bwMode="auto">
              <a:xfrm>
                <a:off x="0" y="0"/>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10" name="Freeform 6"/>
            <p:cNvSpPr>
              <a:spLocks noEditPoints="true"/>
            </p:cNvSpPr>
            <p:nvPr/>
          </p:nvSpPr>
          <p:spPr bwMode="auto">
            <a:xfrm>
              <a:off x="1055100" y="277244"/>
              <a:ext cx="282917" cy="367363"/>
            </a:xfrm>
            <a:custGeom>
              <a:avLst/>
              <a:gdLst>
                <a:gd name="T0" fmla="*/ 37196 w 251"/>
                <a:gd name="T1" fmla="*/ 335810 h 326"/>
                <a:gd name="T2" fmla="*/ 29306 w 251"/>
                <a:gd name="T3" fmla="*/ 202838 h 326"/>
                <a:gd name="T4" fmla="*/ 49595 w 251"/>
                <a:gd name="T5" fmla="*/ 169032 h 326"/>
                <a:gd name="T6" fmla="*/ 86791 w 251"/>
                <a:gd name="T7" fmla="*/ 158890 h 326"/>
                <a:gd name="T8" fmla="*/ 93554 w 251"/>
                <a:gd name="T9" fmla="*/ 191570 h 326"/>
                <a:gd name="T10" fmla="*/ 85664 w 251"/>
                <a:gd name="T11" fmla="*/ 200585 h 326"/>
                <a:gd name="T12" fmla="*/ 60867 w 251"/>
                <a:gd name="T13" fmla="*/ 221995 h 326"/>
                <a:gd name="T14" fmla="*/ 50722 w 251"/>
                <a:gd name="T15" fmla="*/ 335810 h 326"/>
                <a:gd name="T16" fmla="*/ 65375 w 251"/>
                <a:gd name="T17" fmla="*/ 334683 h 326"/>
                <a:gd name="T18" fmla="*/ 223178 w 251"/>
                <a:gd name="T19" fmla="*/ 236645 h 326"/>
                <a:gd name="T20" fmla="*/ 92427 w 251"/>
                <a:gd name="T21" fmla="*/ 103673 h 326"/>
                <a:gd name="T22" fmla="*/ 151039 w 251"/>
                <a:gd name="T23" fmla="*/ 52963 h 326"/>
                <a:gd name="T24" fmla="*/ 184854 w 251"/>
                <a:gd name="T25" fmla="*/ 103673 h 326"/>
                <a:gd name="T26" fmla="*/ 192744 w 251"/>
                <a:gd name="T27" fmla="*/ 28172 h 326"/>
                <a:gd name="T28" fmla="*/ 84537 w 251"/>
                <a:gd name="T29" fmla="*/ 23664 h 326"/>
                <a:gd name="T30" fmla="*/ 92427 w 251"/>
                <a:gd name="T31" fmla="*/ 103673 h 326"/>
                <a:gd name="T32" fmla="*/ 242339 w 251"/>
                <a:gd name="T33" fmla="*/ 350460 h 326"/>
                <a:gd name="T34" fmla="*/ 55231 w 251"/>
                <a:gd name="T35" fmla="*/ 367363 h 326"/>
                <a:gd name="T36" fmla="*/ 253611 w 251"/>
                <a:gd name="T37" fmla="*/ 202838 h 326"/>
                <a:gd name="T38" fmla="*/ 245721 w 251"/>
                <a:gd name="T39" fmla="*/ 335810 h 326"/>
                <a:gd name="T40" fmla="*/ 237831 w 251"/>
                <a:gd name="T41" fmla="*/ 232137 h 326"/>
                <a:gd name="T42" fmla="*/ 188236 w 251"/>
                <a:gd name="T43" fmla="*/ 221995 h 326"/>
                <a:gd name="T44" fmla="*/ 199507 w 251"/>
                <a:gd name="T45" fmla="*/ 199458 h 326"/>
                <a:gd name="T46" fmla="*/ 201762 w 251"/>
                <a:gd name="T47" fmla="*/ 192697 h 326"/>
                <a:gd name="T48" fmla="*/ 234449 w 251"/>
                <a:gd name="T49" fmla="*/ 167905 h 326"/>
                <a:gd name="T50" fmla="*/ 237831 w 251"/>
                <a:gd name="T51" fmla="*/ 171286 h 326"/>
                <a:gd name="T52" fmla="*/ 253611 w 251"/>
                <a:gd name="T53" fmla="*/ 202838 h 326"/>
                <a:gd name="T54" fmla="*/ 193871 w 251"/>
                <a:gd name="T55" fmla="*/ 200585 h 326"/>
                <a:gd name="T56" fmla="*/ 184854 w 251"/>
                <a:gd name="T57" fmla="*/ 185935 h 326"/>
                <a:gd name="T58" fmla="*/ 196126 w 251"/>
                <a:gd name="T59" fmla="*/ 158890 h 326"/>
                <a:gd name="T60" fmla="*/ 174710 w 251"/>
                <a:gd name="T61" fmla="*/ 163398 h 326"/>
                <a:gd name="T62" fmla="*/ 182600 w 251"/>
                <a:gd name="T63" fmla="*/ 221995 h 326"/>
                <a:gd name="T64" fmla="*/ 87918 w 251"/>
                <a:gd name="T65" fmla="*/ 187062 h 326"/>
                <a:gd name="T66" fmla="*/ 101444 w 251"/>
                <a:gd name="T67" fmla="*/ 189316 h 326"/>
                <a:gd name="T68" fmla="*/ 102572 w 251"/>
                <a:gd name="T69" fmla="*/ 221995 h 326"/>
                <a:gd name="T70" fmla="*/ 108207 w 251"/>
                <a:gd name="T71" fmla="*/ 163398 h 326"/>
                <a:gd name="T72" fmla="*/ 89046 w 251"/>
                <a:gd name="T73" fmla="*/ 158890 h 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 h="326">
                  <a:moveTo>
                    <a:pt x="45" y="298"/>
                  </a:moveTo>
                  <a:cubicBezTo>
                    <a:pt x="33" y="298"/>
                    <a:pt x="33" y="298"/>
                    <a:pt x="33" y="298"/>
                  </a:cubicBezTo>
                  <a:cubicBezTo>
                    <a:pt x="4" y="298"/>
                    <a:pt x="0" y="279"/>
                    <a:pt x="7" y="253"/>
                  </a:cubicBezTo>
                  <a:cubicBezTo>
                    <a:pt x="26" y="180"/>
                    <a:pt x="26" y="180"/>
                    <a:pt x="26" y="180"/>
                  </a:cubicBezTo>
                  <a:cubicBezTo>
                    <a:pt x="29" y="168"/>
                    <a:pt x="35" y="158"/>
                    <a:pt x="42" y="151"/>
                  </a:cubicBezTo>
                  <a:cubicBezTo>
                    <a:pt x="44" y="150"/>
                    <a:pt x="44" y="150"/>
                    <a:pt x="44" y="150"/>
                  </a:cubicBezTo>
                  <a:cubicBezTo>
                    <a:pt x="45" y="149"/>
                    <a:pt x="45" y="149"/>
                    <a:pt x="45" y="149"/>
                  </a:cubicBezTo>
                  <a:cubicBezTo>
                    <a:pt x="77" y="141"/>
                    <a:pt x="77" y="141"/>
                    <a:pt x="77" y="141"/>
                  </a:cubicBezTo>
                  <a:cubicBezTo>
                    <a:pt x="74" y="171"/>
                    <a:pt x="74" y="171"/>
                    <a:pt x="74" y="171"/>
                  </a:cubicBezTo>
                  <a:cubicBezTo>
                    <a:pt x="83" y="170"/>
                    <a:pt x="83" y="170"/>
                    <a:pt x="83" y="170"/>
                  </a:cubicBezTo>
                  <a:cubicBezTo>
                    <a:pt x="76" y="177"/>
                    <a:pt x="76" y="177"/>
                    <a:pt x="76" y="177"/>
                  </a:cubicBezTo>
                  <a:cubicBezTo>
                    <a:pt x="76" y="178"/>
                    <a:pt x="76" y="178"/>
                    <a:pt x="76" y="178"/>
                  </a:cubicBezTo>
                  <a:cubicBezTo>
                    <a:pt x="77" y="178"/>
                    <a:pt x="81" y="186"/>
                    <a:pt x="87" y="197"/>
                  </a:cubicBezTo>
                  <a:cubicBezTo>
                    <a:pt x="54" y="197"/>
                    <a:pt x="54" y="197"/>
                    <a:pt x="54" y="197"/>
                  </a:cubicBezTo>
                  <a:cubicBezTo>
                    <a:pt x="45" y="206"/>
                    <a:pt x="45" y="206"/>
                    <a:pt x="45" y="206"/>
                  </a:cubicBezTo>
                  <a:cubicBezTo>
                    <a:pt x="45" y="298"/>
                    <a:pt x="45" y="298"/>
                    <a:pt x="45" y="298"/>
                  </a:cubicBezTo>
                  <a:close/>
                  <a:moveTo>
                    <a:pt x="58" y="210"/>
                  </a:moveTo>
                  <a:cubicBezTo>
                    <a:pt x="58" y="297"/>
                    <a:pt x="58" y="297"/>
                    <a:pt x="58" y="297"/>
                  </a:cubicBezTo>
                  <a:cubicBezTo>
                    <a:pt x="198" y="297"/>
                    <a:pt x="198" y="297"/>
                    <a:pt x="198" y="297"/>
                  </a:cubicBezTo>
                  <a:cubicBezTo>
                    <a:pt x="198" y="210"/>
                    <a:pt x="198" y="210"/>
                    <a:pt x="198" y="210"/>
                  </a:cubicBezTo>
                  <a:cubicBezTo>
                    <a:pt x="58" y="210"/>
                    <a:pt x="58" y="210"/>
                    <a:pt x="58" y="210"/>
                  </a:cubicBezTo>
                  <a:close/>
                  <a:moveTo>
                    <a:pt x="82" y="92"/>
                  </a:moveTo>
                  <a:cubicBezTo>
                    <a:pt x="80" y="74"/>
                    <a:pt x="79" y="66"/>
                    <a:pt x="85" y="48"/>
                  </a:cubicBezTo>
                  <a:cubicBezTo>
                    <a:pt x="96" y="56"/>
                    <a:pt x="123" y="52"/>
                    <a:pt x="134" y="47"/>
                  </a:cubicBezTo>
                  <a:cubicBezTo>
                    <a:pt x="140" y="56"/>
                    <a:pt x="151" y="58"/>
                    <a:pt x="161" y="55"/>
                  </a:cubicBezTo>
                  <a:cubicBezTo>
                    <a:pt x="164" y="70"/>
                    <a:pt x="164" y="72"/>
                    <a:pt x="164" y="92"/>
                  </a:cubicBezTo>
                  <a:cubicBezTo>
                    <a:pt x="164" y="92"/>
                    <a:pt x="175" y="82"/>
                    <a:pt x="177" y="74"/>
                  </a:cubicBezTo>
                  <a:cubicBezTo>
                    <a:pt x="179" y="65"/>
                    <a:pt x="175" y="32"/>
                    <a:pt x="171" y="25"/>
                  </a:cubicBezTo>
                  <a:cubicBezTo>
                    <a:pt x="167" y="14"/>
                    <a:pt x="154" y="6"/>
                    <a:pt x="132" y="9"/>
                  </a:cubicBezTo>
                  <a:cubicBezTo>
                    <a:pt x="111" y="0"/>
                    <a:pt x="86" y="9"/>
                    <a:pt x="75" y="21"/>
                  </a:cubicBezTo>
                  <a:cubicBezTo>
                    <a:pt x="71" y="27"/>
                    <a:pt x="65" y="74"/>
                    <a:pt x="70" y="81"/>
                  </a:cubicBezTo>
                  <a:cubicBezTo>
                    <a:pt x="76" y="88"/>
                    <a:pt x="82" y="92"/>
                    <a:pt x="82" y="92"/>
                  </a:cubicBezTo>
                  <a:close/>
                  <a:moveTo>
                    <a:pt x="40" y="311"/>
                  </a:moveTo>
                  <a:cubicBezTo>
                    <a:pt x="215" y="311"/>
                    <a:pt x="215" y="311"/>
                    <a:pt x="215" y="311"/>
                  </a:cubicBezTo>
                  <a:cubicBezTo>
                    <a:pt x="205" y="326"/>
                    <a:pt x="205" y="326"/>
                    <a:pt x="205" y="326"/>
                  </a:cubicBezTo>
                  <a:cubicBezTo>
                    <a:pt x="49" y="326"/>
                    <a:pt x="49" y="326"/>
                    <a:pt x="49" y="326"/>
                  </a:cubicBezTo>
                  <a:cubicBezTo>
                    <a:pt x="40" y="311"/>
                    <a:pt x="40" y="311"/>
                    <a:pt x="40" y="311"/>
                  </a:cubicBezTo>
                  <a:close/>
                  <a:moveTo>
                    <a:pt x="225" y="180"/>
                  </a:moveTo>
                  <a:cubicBezTo>
                    <a:pt x="244" y="253"/>
                    <a:pt x="244" y="253"/>
                    <a:pt x="244" y="253"/>
                  </a:cubicBezTo>
                  <a:cubicBezTo>
                    <a:pt x="251" y="279"/>
                    <a:pt x="248" y="298"/>
                    <a:pt x="218" y="298"/>
                  </a:cubicBezTo>
                  <a:cubicBezTo>
                    <a:pt x="211" y="298"/>
                    <a:pt x="211" y="298"/>
                    <a:pt x="211" y="298"/>
                  </a:cubicBezTo>
                  <a:cubicBezTo>
                    <a:pt x="211" y="206"/>
                    <a:pt x="211" y="206"/>
                    <a:pt x="211" y="206"/>
                  </a:cubicBezTo>
                  <a:cubicBezTo>
                    <a:pt x="201" y="197"/>
                    <a:pt x="201" y="197"/>
                    <a:pt x="201" y="197"/>
                  </a:cubicBezTo>
                  <a:cubicBezTo>
                    <a:pt x="167" y="197"/>
                    <a:pt x="167" y="197"/>
                    <a:pt x="167" y="197"/>
                  </a:cubicBezTo>
                  <a:cubicBezTo>
                    <a:pt x="172" y="186"/>
                    <a:pt x="177" y="178"/>
                    <a:pt x="177" y="178"/>
                  </a:cubicBezTo>
                  <a:cubicBezTo>
                    <a:pt x="177" y="177"/>
                    <a:pt x="177" y="177"/>
                    <a:pt x="177" y="177"/>
                  </a:cubicBezTo>
                  <a:cubicBezTo>
                    <a:pt x="170" y="170"/>
                    <a:pt x="170" y="170"/>
                    <a:pt x="170" y="170"/>
                  </a:cubicBezTo>
                  <a:cubicBezTo>
                    <a:pt x="179" y="171"/>
                    <a:pt x="179" y="171"/>
                    <a:pt x="179" y="171"/>
                  </a:cubicBezTo>
                  <a:cubicBezTo>
                    <a:pt x="177" y="142"/>
                    <a:pt x="177" y="142"/>
                    <a:pt x="177" y="142"/>
                  </a:cubicBezTo>
                  <a:cubicBezTo>
                    <a:pt x="208" y="149"/>
                    <a:pt x="208" y="149"/>
                    <a:pt x="208" y="149"/>
                  </a:cubicBezTo>
                  <a:cubicBezTo>
                    <a:pt x="210" y="150"/>
                    <a:pt x="210" y="150"/>
                    <a:pt x="210" y="150"/>
                  </a:cubicBezTo>
                  <a:cubicBezTo>
                    <a:pt x="211" y="152"/>
                    <a:pt x="211" y="152"/>
                    <a:pt x="211" y="152"/>
                  </a:cubicBezTo>
                  <a:cubicBezTo>
                    <a:pt x="218" y="160"/>
                    <a:pt x="222" y="170"/>
                    <a:pt x="224" y="180"/>
                  </a:cubicBezTo>
                  <a:cubicBezTo>
                    <a:pt x="225" y="180"/>
                    <a:pt x="225" y="180"/>
                    <a:pt x="225" y="180"/>
                  </a:cubicBezTo>
                  <a:close/>
                  <a:moveTo>
                    <a:pt x="162" y="197"/>
                  </a:moveTo>
                  <a:cubicBezTo>
                    <a:pt x="167" y="188"/>
                    <a:pt x="171" y="181"/>
                    <a:pt x="172" y="178"/>
                  </a:cubicBezTo>
                  <a:cubicBezTo>
                    <a:pt x="163" y="168"/>
                    <a:pt x="163" y="168"/>
                    <a:pt x="163" y="168"/>
                  </a:cubicBezTo>
                  <a:cubicBezTo>
                    <a:pt x="164" y="165"/>
                    <a:pt x="164" y="165"/>
                    <a:pt x="164" y="165"/>
                  </a:cubicBezTo>
                  <a:cubicBezTo>
                    <a:pt x="175" y="166"/>
                    <a:pt x="175" y="166"/>
                    <a:pt x="175" y="166"/>
                  </a:cubicBezTo>
                  <a:cubicBezTo>
                    <a:pt x="174" y="141"/>
                    <a:pt x="174" y="141"/>
                    <a:pt x="174" y="141"/>
                  </a:cubicBezTo>
                  <a:cubicBezTo>
                    <a:pt x="164" y="138"/>
                    <a:pt x="164" y="138"/>
                    <a:pt x="164" y="138"/>
                  </a:cubicBezTo>
                  <a:cubicBezTo>
                    <a:pt x="155" y="145"/>
                    <a:pt x="155" y="145"/>
                    <a:pt x="155" y="145"/>
                  </a:cubicBezTo>
                  <a:cubicBezTo>
                    <a:pt x="133" y="197"/>
                    <a:pt x="133" y="197"/>
                    <a:pt x="133" y="197"/>
                  </a:cubicBezTo>
                  <a:cubicBezTo>
                    <a:pt x="162" y="197"/>
                    <a:pt x="162" y="197"/>
                    <a:pt x="162" y="197"/>
                  </a:cubicBezTo>
                  <a:close/>
                  <a:moveTo>
                    <a:pt x="79" y="141"/>
                  </a:moveTo>
                  <a:cubicBezTo>
                    <a:pt x="78" y="166"/>
                    <a:pt x="78" y="166"/>
                    <a:pt x="78" y="166"/>
                  </a:cubicBezTo>
                  <a:cubicBezTo>
                    <a:pt x="89" y="165"/>
                    <a:pt x="89" y="165"/>
                    <a:pt x="89" y="165"/>
                  </a:cubicBezTo>
                  <a:cubicBezTo>
                    <a:pt x="90" y="168"/>
                    <a:pt x="90" y="168"/>
                    <a:pt x="90" y="168"/>
                  </a:cubicBezTo>
                  <a:cubicBezTo>
                    <a:pt x="81" y="178"/>
                    <a:pt x="81" y="178"/>
                    <a:pt x="81" y="178"/>
                  </a:cubicBezTo>
                  <a:cubicBezTo>
                    <a:pt x="82" y="181"/>
                    <a:pt x="86" y="188"/>
                    <a:pt x="91" y="197"/>
                  </a:cubicBezTo>
                  <a:cubicBezTo>
                    <a:pt x="121" y="197"/>
                    <a:pt x="121" y="197"/>
                    <a:pt x="121" y="197"/>
                  </a:cubicBezTo>
                  <a:cubicBezTo>
                    <a:pt x="96" y="145"/>
                    <a:pt x="96" y="145"/>
                    <a:pt x="96" y="145"/>
                  </a:cubicBezTo>
                  <a:cubicBezTo>
                    <a:pt x="88" y="138"/>
                    <a:pt x="88" y="138"/>
                    <a:pt x="88" y="138"/>
                  </a:cubicBezTo>
                  <a:lnTo>
                    <a:pt x="79" y="1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13" name="组合 13"/>
          <p:cNvGrpSpPr/>
          <p:nvPr/>
        </p:nvGrpSpPr>
        <p:grpSpPr bwMode="auto">
          <a:xfrm>
            <a:off x="4815190" y="1451260"/>
            <a:ext cx="1129629" cy="1591433"/>
            <a:chOff x="0" y="0"/>
            <a:chExt cx="1147515" cy="1624019"/>
          </a:xfrm>
        </p:grpSpPr>
        <p:grpSp>
          <p:nvGrpSpPr>
            <p:cNvPr id="14" name="组合 16"/>
            <p:cNvGrpSpPr/>
            <p:nvPr/>
          </p:nvGrpSpPr>
          <p:grpSpPr bwMode="auto">
            <a:xfrm rot="5400000">
              <a:off x="-238252" y="238252"/>
              <a:ext cx="1624019" cy="1147515"/>
              <a:chOff x="0" y="0"/>
              <a:chExt cx="2070437" cy="1462949"/>
            </a:xfrm>
          </p:grpSpPr>
          <p:sp>
            <p:nvSpPr>
              <p:cNvPr id="16" name="等腰三角形 6"/>
              <p:cNvSpPr/>
              <p:nvPr/>
            </p:nvSpPr>
            <p:spPr bwMode="auto">
              <a:xfrm>
                <a:off x="10119" y="898409"/>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262626"/>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083473"/>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15" name="Freeform 11"/>
            <p:cNvSpPr>
              <a:spLocks noEditPoints="true"/>
            </p:cNvSpPr>
            <p:nvPr/>
          </p:nvSpPr>
          <p:spPr bwMode="auto">
            <a:xfrm>
              <a:off x="511104" y="1045227"/>
              <a:ext cx="350967" cy="288563"/>
            </a:xfrm>
            <a:custGeom>
              <a:avLst/>
              <a:gdLst>
                <a:gd name="T0" fmla="*/ 97875 w 355"/>
                <a:gd name="T1" fmla="*/ 169975 h 292"/>
                <a:gd name="T2" fmla="*/ 57341 w 355"/>
                <a:gd name="T3" fmla="*/ 188752 h 292"/>
                <a:gd name="T4" fmla="*/ 0 w 355"/>
                <a:gd name="T5" fmla="*/ 153176 h 292"/>
                <a:gd name="T6" fmla="*/ 55364 w 355"/>
                <a:gd name="T7" fmla="*/ 75105 h 292"/>
                <a:gd name="T8" fmla="*/ 64262 w 355"/>
                <a:gd name="T9" fmla="*/ 75105 h 292"/>
                <a:gd name="T10" fmla="*/ 98864 w 355"/>
                <a:gd name="T11" fmla="*/ 72141 h 292"/>
                <a:gd name="T12" fmla="*/ 132478 w 355"/>
                <a:gd name="T13" fmla="*/ 79058 h 292"/>
                <a:gd name="T14" fmla="*/ 317353 w 355"/>
                <a:gd name="T15" fmla="*/ 79058 h 292"/>
                <a:gd name="T16" fmla="*/ 132478 w 355"/>
                <a:gd name="T17" fmla="*/ 130446 h 292"/>
                <a:gd name="T18" fmla="*/ 326251 w 355"/>
                <a:gd name="T19" fmla="*/ 211481 h 292"/>
                <a:gd name="T20" fmla="*/ 350967 w 355"/>
                <a:gd name="T21" fmla="*/ 79058 h 292"/>
                <a:gd name="T22" fmla="*/ 231342 w 355"/>
                <a:gd name="T23" fmla="*/ 160093 h 292"/>
                <a:gd name="T24" fmla="*/ 237273 w 355"/>
                <a:gd name="T25" fmla="*/ 177881 h 292"/>
                <a:gd name="T26" fmla="*/ 223433 w 355"/>
                <a:gd name="T27" fmla="*/ 93882 h 292"/>
                <a:gd name="T28" fmla="*/ 220467 w 355"/>
                <a:gd name="T29" fmla="*/ 112658 h 292"/>
                <a:gd name="T30" fmla="*/ 192785 w 355"/>
                <a:gd name="T31" fmla="*/ 128470 h 292"/>
                <a:gd name="T32" fmla="*/ 174001 w 355"/>
                <a:gd name="T33" fmla="*/ 140329 h 292"/>
                <a:gd name="T34" fmla="*/ 179932 w 355"/>
                <a:gd name="T35" fmla="*/ 163058 h 292"/>
                <a:gd name="T36" fmla="*/ 229364 w 355"/>
                <a:gd name="T37" fmla="*/ 154164 h 292"/>
                <a:gd name="T38" fmla="*/ 251114 w 355"/>
                <a:gd name="T39" fmla="*/ 108705 h 292"/>
                <a:gd name="T40" fmla="*/ 176966 w 355"/>
                <a:gd name="T41" fmla="*/ 169975 h 292"/>
                <a:gd name="T42" fmla="*/ 165103 w 355"/>
                <a:gd name="T43" fmla="*/ 177881 h 292"/>
                <a:gd name="T44" fmla="*/ 171035 w 355"/>
                <a:gd name="T45" fmla="*/ 177881 h 292"/>
                <a:gd name="T46" fmla="*/ 192785 w 355"/>
                <a:gd name="T47" fmla="*/ 168987 h 292"/>
                <a:gd name="T48" fmla="*/ 197728 w 355"/>
                <a:gd name="T49" fmla="*/ 177881 h 292"/>
                <a:gd name="T50" fmla="*/ 204648 w 355"/>
                <a:gd name="T51" fmla="*/ 177881 h 292"/>
                <a:gd name="T52" fmla="*/ 215523 w 355"/>
                <a:gd name="T53" fmla="*/ 163058 h 292"/>
                <a:gd name="T54" fmla="*/ 220467 w 355"/>
                <a:gd name="T55" fmla="*/ 165034 h 292"/>
                <a:gd name="T56" fmla="*/ 281762 w 355"/>
                <a:gd name="T57" fmla="*/ 121552 h 292"/>
                <a:gd name="T58" fmla="*/ 309444 w 355"/>
                <a:gd name="T59" fmla="*/ 160093 h 292"/>
                <a:gd name="T60" fmla="*/ 281762 w 355"/>
                <a:gd name="T61" fmla="*/ 178870 h 292"/>
                <a:gd name="T62" fmla="*/ 253092 w 355"/>
                <a:gd name="T63" fmla="*/ 146258 h 292"/>
                <a:gd name="T64" fmla="*/ 276819 w 355"/>
                <a:gd name="T65" fmla="*/ 124517 h 292"/>
                <a:gd name="T66" fmla="*/ 280774 w 355"/>
                <a:gd name="T67" fmla="*/ 121552 h 292"/>
                <a:gd name="T68" fmla="*/ 302524 w 355"/>
                <a:gd name="T69" fmla="*/ 160093 h 292"/>
                <a:gd name="T70" fmla="*/ 281762 w 355"/>
                <a:gd name="T71" fmla="*/ 173928 h 292"/>
                <a:gd name="T72" fmla="*/ 290660 w 355"/>
                <a:gd name="T73" fmla="*/ 128470 h 292"/>
                <a:gd name="T74" fmla="*/ 297580 w 355"/>
                <a:gd name="T75" fmla="*/ 132423 h 292"/>
                <a:gd name="T76" fmla="*/ 270887 w 355"/>
                <a:gd name="T77" fmla="*/ 170964 h 292"/>
                <a:gd name="T78" fmla="*/ 270887 w 355"/>
                <a:gd name="T79" fmla="*/ 170964 h 292"/>
                <a:gd name="T80" fmla="*/ 305490 w 355"/>
                <a:gd name="T81" fmla="*/ 150211 h 292"/>
                <a:gd name="T82" fmla="*/ 261989 w 355"/>
                <a:gd name="T83" fmla="*/ 163058 h 292"/>
                <a:gd name="T84" fmla="*/ 261001 w 355"/>
                <a:gd name="T85" fmla="*/ 161081 h 292"/>
                <a:gd name="T86" fmla="*/ 261001 w 355"/>
                <a:gd name="T87" fmla="*/ 161081 h 292"/>
                <a:gd name="T88" fmla="*/ 303512 w 355"/>
                <a:gd name="T89" fmla="*/ 141317 h 292"/>
                <a:gd name="T90" fmla="*/ 259024 w 355"/>
                <a:gd name="T91" fmla="*/ 155152 h 292"/>
                <a:gd name="T92" fmla="*/ 284728 w 355"/>
                <a:gd name="T93" fmla="*/ 147246 h 292"/>
                <a:gd name="T94" fmla="*/ 284728 w 355"/>
                <a:gd name="T95" fmla="*/ 147246 h 292"/>
                <a:gd name="T96" fmla="*/ 263967 w 355"/>
                <a:gd name="T97" fmla="*/ 150211 h 292"/>
                <a:gd name="T98" fmla="*/ 299558 w 355"/>
                <a:gd name="T99" fmla="*/ 134399 h 292"/>
                <a:gd name="T100" fmla="*/ 282751 w 355"/>
                <a:gd name="T101" fmla="*/ 126493 h 292"/>
                <a:gd name="T102" fmla="*/ 255069 w 355"/>
                <a:gd name="T103" fmla="*/ 121552 h 292"/>
                <a:gd name="T104" fmla="*/ 274842 w 355"/>
                <a:gd name="T105" fmla="*/ 138352 h 292"/>
                <a:gd name="T106" fmla="*/ 248148 w 355"/>
                <a:gd name="T107" fmla="*/ 135387 h 292"/>
                <a:gd name="T108" fmla="*/ 254080 w 355"/>
                <a:gd name="T109" fmla="*/ 133411 h 292"/>
                <a:gd name="T110" fmla="*/ 278796 w 355"/>
                <a:gd name="T111" fmla="*/ 281645 h 292"/>
                <a:gd name="T112" fmla="*/ 207614 w 355"/>
                <a:gd name="T113" fmla="*/ 250022 h 292"/>
                <a:gd name="T114" fmla="*/ 224421 w 355"/>
                <a:gd name="T115" fmla="*/ 223340 h 292"/>
                <a:gd name="T116" fmla="*/ 224421 w 355"/>
                <a:gd name="T117" fmla="*/ 223340 h 292"/>
                <a:gd name="T118" fmla="*/ 77114 w 355"/>
                <a:gd name="T119" fmla="*/ 44470 h 2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5" h="292">
                  <a:moveTo>
                    <a:pt x="165" y="123"/>
                  </a:moveTo>
                  <a:cubicBezTo>
                    <a:pt x="159" y="133"/>
                    <a:pt x="159" y="133"/>
                    <a:pt x="159" y="133"/>
                  </a:cubicBezTo>
                  <a:cubicBezTo>
                    <a:pt x="105" y="116"/>
                    <a:pt x="105" y="116"/>
                    <a:pt x="105" y="116"/>
                  </a:cubicBezTo>
                  <a:cubicBezTo>
                    <a:pt x="99" y="172"/>
                    <a:pt x="99" y="172"/>
                    <a:pt x="99" y="172"/>
                  </a:cubicBezTo>
                  <a:cubicBezTo>
                    <a:pt x="101" y="212"/>
                    <a:pt x="97" y="252"/>
                    <a:pt x="99" y="292"/>
                  </a:cubicBezTo>
                  <a:cubicBezTo>
                    <a:pt x="88" y="292"/>
                    <a:pt x="84" y="292"/>
                    <a:pt x="73" y="292"/>
                  </a:cubicBezTo>
                  <a:cubicBezTo>
                    <a:pt x="71" y="258"/>
                    <a:pt x="67" y="224"/>
                    <a:pt x="65" y="191"/>
                  </a:cubicBezTo>
                  <a:cubicBezTo>
                    <a:pt x="60" y="191"/>
                    <a:pt x="63" y="191"/>
                    <a:pt x="58" y="191"/>
                  </a:cubicBezTo>
                  <a:cubicBezTo>
                    <a:pt x="56" y="224"/>
                    <a:pt x="49" y="258"/>
                    <a:pt x="48" y="292"/>
                  </a:cubicBezTo>
                  <a:cubicBezTo>
                    <a:pt x="37" y="292"/>
                    <a:pt x="32" y="292"/>
                    <a:pt x="21" y="292"/>
                  </a:cubicBezTo>
                  <a:cubicBezTo>
                    <a:pt x="24" y="252"/>
                    <a:pt x="20" y="212"/>
                    <a:pt x="22" y="172"/>
                  </a:cubicBezTo>
                  <a:cubicBezTo>
                    <a:pt x="15" y="167"/>
                    <a:pt x="7" y="161"/>
                    <a:pt x="0" y="155"/>
                  </a:cubicBezTo>
                  <a:cubicBezTo>
                    <a:pt x="3" y="127"/>
                    <a:pt x="7" y="99"/>
                    <a:pt x="17" y="73"/>
                  </a:cubicBezTo>
                  <a:cubicBezTo>
                    <a:pt x="23" y="73"/>
                    <a:pt x="29" y="73"/>
                    <a:pt x="35" y="73"/>
                  </a:cubicBezTo>
                  <a:cubicBezTo>
                    <a:pt x="52" y="101"/>
                    <a:pt x="52" y="101"/>
                    <a:pt x="52" y="101"/>
                  </a:cubicBezTo>
                  <a:cubicBezTo>
                    <a:pt x="56" y="76"/>
                    <a:pt x="56" y="76"/>
                    <a:pt x="56" y="76"/>
                  </a:cubicBezTo>
                  <a:cubicBezTo>
                    <a:pt x="55" y="76"/>
                    <a:pt x="55" y="76"/>
                    <a:pt x="55" y="76"/>
                  </a:cubicBezTo>
                  <a:cubicBezTo>
                    <a:pt x="55" y="69"/>
                    <a:pt x="55" y="69"/>
                    <a:pt x="55" y="69"/>
                  </a:cubicBezTo>
                  <a:cubicBezTo>
                    <a:pt x="65" y="69"/>
                    <a:pt x="65" y="69"/>
                    <a:pt x="65" y="69"/>
                  </a:cubicBezTo>
                  <a:cubicBezTo>
                    <a:pt x="65" y="76"/>
                    <a:pt x="65" y="76"/>
                    <a:pt x="65" y="76"/>
                  </a:cubicBezTo>
                  <a:cubicBezTo>
                    <a:pt x="64" y="76"/>
                    <a:pt x="64" y="76"/>
                    <a:pt x="64" y="76"/>
                  </a:cubicBezTo>
                  <a:cubicBezTo>
                    <a:pt x="70" y="101"/>
                    <a:pt x="70" y="101"/>
                    <a:pt x="70" y="101"/>
                  </a:cubicBezTo>
                  <a:cubicBezTo>
                    <a:pt x="85" y="73"/>
                    <a:pt x="85" y="73"/>
                    <a:pt x="85" y="73"/>
                  </a:cubicBezTo>
                  <a:cubicBezTo>
                    <a:pt x="90" y="73"/>
                    <a:pt x="95" y="73"/>
                    <a:pt x="100" y="73"/>
                  </a:cubicBezTo>
                  <a:cubicBezTo>
                    <a:pt x="126" y="90"/>
                    <a:pt x="135" y="92"/>
                    <a:pt x="165" y="123"/>
                  </a:cubicBezTo>
                  <a:close/>
                  <a:moveTo>
                    <a:pt x="120" y="46"/>
                  </a:moveTo>
                  <a:cubicBezTo>
                    <a:pt x="120" y="80"/>
                    <a:pt x="120" y="80"/>
                    <a:pt x="120" y="80"/>
                  </a:cubicBezTo>
                  <a:cubicBezTo>
                    <a:pt x="134" y="80"/>
                    <a:pt x="134" y="80"/>
                    <a:pt x="134" y="80"/>
                  </a:cubicBezTo>
                  <a:cubicBezTo>
                    <a:pt x="134" y="87"/>
                    <a:pt x="134" y="87"/>
                    <a:pt x="134" y="87"/>
                  </a:cubicBezTo>
                  <a:cubicBezTo>
                    <a:pt x="151" y="100"/>
                    <a:pt x="151" y="100"/>
                    <a:pt x="151" y="100"/>
                  </a:cubicBezTo>
                  <a:cubicBezTo>
                    <a:pt x="151" y="80"/>
                    <a:pt x="151" y="80"/>
                    <a:pt x="151" y="80"/>
                  </a:cubicBezTo>
                  <a:cubicBezTo>
                    <a:pt x="321" y="80"/>
                    <a:pt x="321" y="80"/>
                    <a:pt x="321" y="80"/>
                  </a:cubicBezTo>
                  <a:cubicBezTo>
                    <a:pt x="321" y="196"/>
                    <a:pt x="321" y="196"/>
                    <a:pt x="321" y="196"/>
                  </a:cubicBezTo>
                  <a:cubicBezTo>
                    <a:pt x="151" y="196"/>
                    <a:pt x="151" y="196"/>
                    <a:pt x="151" y="196"/>
                  </a:cubicBezTo>
                  <a:cubicBezTo>
                    <a:pt x="151" y="137"/>
                    <a:pt x="151" y="137"/>
                    <a:pt x="151" y="137"/>
                  </a:cubicBezTo>
                  <a:cubicBezTo>
                    <a:pt x="134" y="132"/>
                    <a:pt x="134" y="132"/>
                    <a:pt x="134" y="132"/>
                  </a:cubicBezTo>
                  <a:cubicBezTo>
                    <a:pt x="134" y="205"/>
                    <a:pt x="134" y="205"/>
                    <a:pt x="134" y="205"/>
                  </a:cubicBezTo>
                  <a:cubicBezTo>
                    <a:pt x="134" y="214"/>
                    <a:pt x="134" y="214"/>
                    <a:pt x="134" y="214"/>
                  </a:cubicBezTo>
                  <a:cubicBezTo>
                    <a:pt x="142" y="214"/>
                    <a:pt x="142" y="214"/>
                    <a:pt x="142" y="214"/>
                  </a:cubicBezTo>
                  <a:cubicBezTo>
                    <a:pt x="330" y="214"/>
                    <a:pt x="330" y="214"/>
                    <a:pt x="330" y="214"/>
                  </a:cubicBezTo>
                  <a:cubicBezTo>
                    <a:pt x="338" y="214"/>
                    <a:pt x="338" y="214"/>
                    <a:pt x="338" y="214"/>
                  </a:cubicBezTo>
                  <a:cubicBezTo>
                    <a:pt x="338" y="205"/>
                    <a:pt x="338" y="205"/>
                    <a:pt x="338" y="205"/>
                  </a:cubicBezTo>
                  <a:cubicBezTo>
                    <a:pt x="338" y="80"/>
                    <a:pt x="338" y="80"/>
                    <a:pt x="338" y="80"/>
                  </a:cubicBezTo>
                  <a:cubicBezTo>
                    <a:pt x="355" y="80"/>
                    <a:pt x="355" y="80"/>
                    <a:pt x="355" y="80"/>
                  </a:cubicBezTo>
                  <a:cubicBezTo>
                    <a:pt x="355" y="46"/>
                    <a:pt x="355" y="46"/>
                    <a:pt x="355" y="46"/>
                  </a:cubicBezTo>
                  <a:cubicBezTo>
                    <a:pt x="120" y="46"/>
                    <a:pt x="120" y="46"/>
                    <a:pt x="120" y="46"/>
                  </a:cubicBezTo>
                  <a:close/>
                  <a:moveTo>
                    <a:pt x="234" y="180"/>
                  </a:moveTo>
                  <a:cubicBezTo>
                    <a:pt x="234" y="162"/>
                    <a:pt x="234" y="162"/>
                    <a:pt x="234" y="162"/>
                  </a:cubicBezTo>
                  <a:cubicBezTo>
                    <a:pt x="236" y="161"/>
                    <a:pt x="236" y="161"/>
                    <a:pt x="236" y="161"/>
                  </a:cubicBezTo>
                  <a:cubicBezTo>
                    <a:pt x="238" y="137"/>
                    <a:pt x="238" y="137"/>
                    <a:pt x="238" y="137"/>
                  </a:cubicBezTo>
                  <a:cubicBezTo>
                    <a:pt x="240" y="136"/>
                    <a:pt x="240" y="136"/>
                    <a:pt x="240" y="136"/>
                  </a:cubicBezTo>
                  <a:cubicBezTo>
                    <a:pt x="240" y="180"/>
                    <a:pt x="240" y="180"/>
                    <a:pt x="240" y="180"/>
                  </a:cubicBezTo>
                  <a:cubicBezTo>
                    <a:pt x="234" y="180"/>
                    <a:pt x="234" y="180"/>
                    <a:pt x="234" y="180"/>
                  </a:cubicBezTo>
                  <a:close/>
                  <a:moveTo>
                    <a:pt x="263" y="94"/>
                  </a:moveTo>
                  <a:cubicBezTo>
                    <a:pt x="244" y="94"/>
                    <a:pt x="244" y="94"/>
                    <a:pt x="244" y="94"/>
                  </a:cubicBezTo>
                  <a:cubicBezTo>
                    <a:pt x="226" y="95"/>
                    <a:pt x="226" y="95"/>
                    <a:pt x="226" y="95"/>
                  </a:cubicBezTo>
                  <a:cubicBezTo>
                    <a:pt x="232" y="105"/>
                    <a:pt x="232" y="105"/>
                    <a:pt x="232" y="105"/>
                  </a:cubicBezTo>
                  <a:cubicBezTo>
                    <a:pt x="225" y="110"/>
                    <a:pt x="225" y="110"/>
                    <a:pt x="225" y="110"/>
                  </a:cubicBezTo>
                  <a:cubicBezTo>
                    <a:pt x="223" y="111"/>
                    <a:pt x="223" y="111"/>
                    <a:pt x="223" y="111"/>
                  </a:cubicBezTo>
                  <a:cubicBezTo>
                    <a:pt x="223" y="114"/>
                    <a:pt x="223" y="114"/>
                    <a:pt x="223" y="114"/>
                  </a:cubicBezTo>
                  <a:cubicBezTo>
                    <a:pt x="221" y="143"/>
                    <a:pt x="221" y="143"/>
                    <a:pt x="221" y="143"/>
                  </a:cubicBezTo>
                  <a:cubicBezTo>
                    <a:pt x="205" y="128"/>
                    <a:pt x="205" y="128"/>
                    <a:pt x="205" y="128"/>
                  </a:cubicBezTo>
                  <a:cubicBezTo>
                    <a:pt x="199" y="122"/>
                    <a:pt x="199" y="122"/>
                    <a:pt x="199" y="122"/>
                  </a:cubicBezTo>
                  <a:cubicBezTo>
                    <a:pt x="195" y="130"/>
                    <a:pt x="195" y="130"/>
                    <a:pt x="195" y="130"/>
                  </a:cubicBezTo>
                  <a:cubicBezTo>
                    <a:pt x="186" y="149"/>
                    <a:pt x="186" y="149"/>
                    <a:pt x="186" y="149"/>
                  </a:cubicBezTo>
                  <a:cubicBezTo>
                    <a:pt x="183" y="145"/>
                    <a:pt x="183" y="145"/>
                    <a:pt x="183" y="145"/>
                  </a:cubicBezTo>
                  <a:cubicBezTo>
                    <a:pt x="180" y="141"/>
                    <a:pt x="180" y="141"/>
                    <a:pt x="180" y="141"/>
                  </a:cubicBezTo>
                  <a:cubicBezTo>
                    <a:pt x="176" y="142"/>
                    <a:pt x="176" y="142"/>
                    <a:pt x="176" y="142"/>
                  </a:cubicBezTo>
                  <a:cubicBezTo>
                    <a:pt x="157" y="148"/>
                    <a:pt x="157" y="148"/>
                    <a:pt x="157" y="148"/>
                  </a:cubicBezTo>
                  <a:cubicBezTo>
                    <a:pt x="160" y="159"/>
                    <a:pt x="160" y="159"/>
                    <a:pt x="160" y="159"/>
                  </a:cubicBezTo>
                  <a:cubicBezTo>
                    <a:pt x="175" y="155"/>
                    <a:pt x="175" y="155"/>
                    <a:pt x="175" y="155"/>
                  </a:cubicBezTo>
                  <a:cubicBezTo>
                    <a:pt x="182" y="165"/>
                    <a:pt x="182" y="165"/>
                    <a:pt x="182" y="165"/>
                  </a:cubicBezTo>
                  <a:cubicBezTo>
                    <a:pt x="192" y="164"/>
                    <a:pt x="192" y="164"/>
                    <a:pt x="192" y="164"/>
                  </a:cubicBezTo>
                  <a:cubicBezTo>
                    <a:pt x="203" y="142"/>
                    <a:pt x="203" y="142"/>
                    <a:pt x="203" y="142"/>
                  </a:cubicBezTo>
                  <a:cubicBezTo>
                    <a:pt x="222" y="160"/>
                    <a:pt x="222" y="160"/>
                    <a:pt x="222" y="160"/>
                  </a:cubicBezTo>
                  <a:cubicBezTo>
                    <a:pt x="232" y="156"/>
                    <a:pt x="232" y="156"/>
                    <a:pt x="232" y="156"/>
                  </a:cubicBezTo>
                  <a:cubicBezTo>
                    <a:pt x="234" y="118"/>
                    <a:pt x="234" y="118"/>
                    <a:pt x="234" y="118"/>
                  </a:cubicBezTo>
                  <a:cubicBezTo>
                    <a:pt x="239" y="115"/>
                    <a:pt x="239" y="115"/>
                    <a:pt x="239" y="115"/>
                  </a:cubicBezTo>
                  <a:cubicBezTo>
                    <a:pt x="246" y="126"/>
                    <a:pt x="246" y="126"/>
                    <a:pt x="246" y="126"/>
                  </a:cubicBezTo>
                  <a:cubicBezTo>
                    <a:pt x="254" y="110"/>
                    <a:pt x="254" y="110"/>
                    <a:pt x="254" y="110"/>
                  </a:cubicBezTo>
                  <a:cubicBezTo>
                    <a:pt x="263" y="94"/>
                    <a:pt x="263" y="94"/>
                    <a:pt x="263" y="94"/>
                  </a:cubicBezTo>
                  <a:close/>
                  <a:moveTo>
                    <a:pt x="178" y="180"/>
                  </a:moveTo>
                  <a:cubicBezTo>
                    <a:pt x="178" y="171"/>
                    <a:pt x="178" y="171"/>
                    <a:pt x="178" y="171"/>
                  </a:cubicBezTo>
                  <a:cubicBezTo>
                    <a:pt x="179" y="172"/>
                    <a:pt x="179" y="172"/>
                    <a:pt x="179" y="172"/>
                  </a:cubicBezTo>
                  <a:cubicBezTo>
                    <a:pt x="184" y="172"/>
                    <a:pt x="184" y="172"/>
                    <a:pt x="184" y="172"/>
                  </a:cubicBezTo>
                  <a:cubicBezTo>
                    <a:pt x="184" y="180"/>
                    <a:pt x="184" y="180"/>
                    <a:pt x="184" y="180"/>
                  </a:cubicBezTo>
                  <a:cubicBezTo>
                    <a:pt x="182" y="180"/>
                    <a:pt x="180" y="180"/>
                    <a:pt x="178" y="180"/>
                  </a:cubicBezTo>
                  <a:close/>
                  <a:moveTo>
                    <a:pt x="167" y="180"/>
                  </a:moveTo>
                  <a:cubicBezTo>
                    <a:pt x="167" y="165"/>
                    <a:pt x="167" y="165"/>
                    <a:pt x="167" y="165"/>
                  </a:cubicBezTo>
                  <a:cubicBezTo>
                    <a:pt x="173" y="163"/>
                    <a:pt x="173" y="163"/>
                    <a:pt x="173" y="163"/>
                  </a:cubicBezTo>
                  <a:cubicBezTo>
                    <a:pt x="173" y="163"/>
                    <a:pt x="173" y="163"/>
                    <a:pt x="173" y="163"/>
                  </a:cubicBezTo>
                  <a:cubicBezTo>
                    <a:pt x="173" y="180"/>
                    <a:pt x="173" y="180"/>
                    <a:pt x="173" y="180"/>
                  </a:cubicBezTo>
                  <a:cubicBezTo>
                    <a:pt x="167" y="180"/>
                    <a:pt x="167" y="180"/>
                    <a:pt x="167" y="180"/>
                  </a:cubicBezTo>
                  <a:close/>
                  <a:moveTo>
                    <a:pt x="189" y="180"/>
                  </a:moveTo>
                  <a:cubicBezTo>
                    <a:pt x="189" y="172"/>
                    <a:pt x="189" y="172"/>
                    <a:pt x="189" y="172"/>
                  </a:cubicBezTo>
                  <a:cubicBezTo>
                    <a:pt x="195" y="171"/>
                    <a:pt x="195" y="171"/>
                    <a:pt x="195" y="171"/>
                  </a:cubicBezTo>
                  <a:cubicBezTo>
                    <a:pt x="196" y="171"/>
                    <a:pt x="196" y="171"/>
                    <a:pt x="196" y="171"/>
                  </a:cubicBezTo>
                  <a:cubicBezTo>
                    <a:pt x="196" y="180"/>
                    <a:pt x="196" y="180"/>
                    <a:pt x="196" y="180"/>
                  </a:cubicBezTo>
                  <a:cubicBezTo>
                    <a:pt x="193" y="180"/>
                    <a:pt x="191" y="180"/>
                    <a:pt x="189" y="180"/>
                  </a:cubicBezTo>
                  <a:close/>
                  <a:moveTo>
                    <a:pt x="200" y="180"/>
                  </a:moveTo>
                  <a:cubicBezTo>
                    <a:pt x="200" y="160"/>
                    <a:pt x="200" y="160"/>
                    <a:pt x="200" y="160"/>
                  </a:cubicBezTo>
                  <a:cubicBezTo>
                    <a:pt x="204" y="152"/>
                    <a:pt x="204" y="152"/>
                    <a:pt x="204" y="152"/>
                  </a:cubicBezTo>
                  <a:cubicBezTo>
                    <a:pt x="207" y="155"/>
                    <a:pt x="207" y="155"/>
                    <a:pt x="207" y="155"/>
                  </a:cubicBezTo>
                  <a:cubicBezTo>
                    <a:pt x="207" y="180"/>
                    <a:pt x="207" y="180"/>
                    <a:pt x="207" y="180"/>
                  </a:cubicBezTo>
                  <a:cubicBezTo>
                    <a:pt x="205" y="180"/>
                    <a:pt x="203" y="180"/>
                    <a:pt x="200" y="180"/>
                  </a:cubicBezTo>
                  <a:close/>
                  <a:moveTo>
                    <a:pt x="212" y="180"/>
                  </a:moveTo>
                  <a:cubicBezTo>
                    <a:pt x="212" y="159"/>
                    <a:pt x="212" y="159"/>
                    <a:pt x="212" y="159"/>
                  </a:cubicBezTo>
                  <a:cubicBezTo>
                    <a:pt x="218" y="165"/>
                    <a:pt x="218" y="165"/>
                    <a:pt x="218" y="165"/>
                  </a:cubicBezTo>
                  <a:cubicBezTo>
                    <a:pt x="218" y="180"/>
                    <a:pt x="218" y="180"/>
                    <a:pt x="218" y="180"/>
                  </a:cubicBezTo>
                  <a:cubicBezTo>
                    <a:pt x="216" y="180"/>
                    <a:pt x="214" y="180"/>
                    <a:pt x="212" y="180"/>
                  </a:cubicBezTo>
                  <a:close/>
                  <a:moveTo>
                    <a:pt x="223" y="180"/>
                  </a:moveTo>
                  <a:cubicBezTo>
                    <a:pt x="223" y="167"/>
                    <a:pt x="223" y="167"/>
                    <a:pt x="223" y="167"/>
                  </a:cubicBezTo>
                  <a:cubicBezTo>
                    <a:pt x="229" y="164"/>
                    <a:pt x="229" y="164"/>
                    <a:pt x="229" y="164"/>
                  </a:cubicBezTo>
                  <a:cubicBezTo>
                    <a:pt x="229" y="180"/>
                    <a:pt x="229" y="180"/>
                    <a:pt x="229" y="180"/>
                  </a:cubicBezTo>
                  <a:cubicBezTo>
                    <a:pt x="227" y="180"/>
                    <a:pt x="225" y="180"/>
                    <a:pt x="223" y="180"/>
                  </a:cubicBezTo>
                  <a:close/>
                  <a:moveTo>
                    <a:pt x="285" y="123"/>
                  </a:moveTo>
                  <a:cubicBezTo>
                    <a:pt x="293" y="123"/>
                    <a:pt x="301" y="126"/>
                    <a:pt x="306" y="131"/>
                  </a:cubicBezTo>
                  <a:cubicBezTo>
                    <a:pt x="311" y="137"/>
                    <a:pt x="314" y="144"/>
                    <a:pt x="314" y="152"/>
                  </a:cubicBezTo>
                  <a:cubicBezTo>
                    <a:pt x="314" y="156"/>
                    <a:pt x="314" y="159"/>
                    <a:pt x="313" y="162"/>
                  </a:cubicBezTo>
                  <a:cubicBezTo>
                    <a:pt x="313" y="162"/>
                    <a:pt x="313" y="162"/>
                    <a:pt x="313" y="162"/>
                  </a:cubicBezTo>
                  <a:cubicBezTo>
                    <a:pt x="313" y="162"/>
                    <a:pt x="313" y="162"/>
                    <a:pt x="313" y="162"/>
                  </a:cubicBezTo>
                  <a:cubicBezTo>
                    <a:pt x="313" y="162"/>
                    <a:pt x="313" y="162"/>
                    <a:pt x="313" y="162"/>
                  </a:cubicBezTo>
                  <a:cubicBezTo>
                    <a:pt x="311" y="166"/>
                    <a:pt x="309" y="170"/>
                    <a:pt x="306" y="173"/>
                  </a:cubicBezTo>
                  <a:cubicBezTo>
                    <a:pt x="301" y="178"/>
                    <a:pt x="293" y="181"/>
                    <a:pt x="285" y="181"/>
                  </a:cubicBezTo>
                  <a:cubicBezTo>
                    <a:pt x="277" y="181"/>
                    <a:pt x="270" y="178"/>
                    <a:pt x="265" y="173"/>
                  </a:cubicBezTo>
                  <a:cubicBezTo>
                    <a:pt x="259" y="167"/>
                    <a:pt x="256" y="160"/>
                    <a:pt x="256" y="152"/>
                  </a:cubicBezTo>
                  <a:cubicBezTo>
                    <a:pt x="256" y="151"/>
                    <a:pt x="256" y="151"/>
                    <a:pt x="256" y="150"/>
                  </a:cubicBezTo>
                  <a:cubicBezTo>
                    <a:pt x="256" y="149"/>
                    <a:pt x="256" y="149"/>
                    <a:pt x="256" y="148"/>
                  </a:cubicBezTo>
                  <a:cubicBezTo>
                    <a:pt x="257" y="145"/>
                    <a:pt x="257" y="145"/>
                    <a:pt x="257" y="145"/>
                  </a:cubicBezTo>
                  <a:cubicBezTo>
                    <a:pt x="259" y="146"/>
                    <a:pt x="259" y="146"/>
                    <a:pt x="259" y="146"/>
                  </a:cubicBezTo>
                  <a:cubicBezTo>
                    <a:pt x="268" y="147"/>
                    <a:pt x="277" y="148"/>
                    <a:pt x="282" y="149"/>
                  </a:cubicBezTo>
                  <a:cubicBezTo>
                    <a:pt x="280" y="126"/>
                    <a:pt x="280" y="126"/>
                    <a:pt x="280" y="126"/>
                  </a:cubicBezTo>
                  <a:cubicBezTo>
                    <a:pt x="280" y="123"/>
                    <a:pt x="280" y="123"/>
                    <a:pt x="280" y="123"/>
                  </a:cubicBezTo>
                  <a:cubicBezTo>
                    <a:pt x="283" y="123"/>
                    <a:pt x="283" y="123"/>
                    <a:pt x="283" y="123"/>
                  </a:cubicBezTo>
                  <a:cubicBezTo>
                    <a:pt x="283" y="123"/>
                    <a:pt x="283" y="123"/>
                    <a:pt x="284" y="123"/>
                  </a:cubicBezTo>
                  <a:cubicBezTo>
                    <a:pt x="284" y="123"/>
                    <a:pt x="284" y="123"/>
                    <a:pt x="284" y="123"/>
                  </a:cubicBezTo>
                  <a:cubicBezTo>
                    <a:pt x="284" y="123"/>
                    <a:pt x="285" y="123"/>
                    <a:pt x="285" y="123"/>
                  </a:cubicBezTo>
                  <a:close/>
                  <a:moveTo>
                    <a:pt x="281" y="175"/>
                  </a:moveTo>
                  <a:cubicBezTo>
                    <a:pt x="279" y="175"/>
                    <a:pt x="278" y="175"/>
                    <a:pt x="277" y="174"/>
                  </a:cubicBezTo>
                  <a:cubicBezTo>
                    <a:pt x="306" y="162"/>
                    <a:pt x="306" y="162"/>
                    <a:pt x="306" y="162"/>
                  </a:cubicBezTo>
                  <a:cubicBezTo>
                    <a:pt x="306" y="164"/>
                    <a:pt x="305" y="165"/>
                    <a:pt x="305" y="165"/>
                  </a:cubicBezTo>
                  <a:cubicBezTo>
                    <a:pt x="281" y="175"/>
                    <a:pt x="281" y="175"/>
                    <a:pt x="281" y="175"/>
                  </a:cubicBezTo>
                  <a:close/>
                  <a:moveTo>
                    <a:pt x="302" y="169"/>
                  </a:moveTo>
                  <a:cubicBezTo>
                    <a:pt x="297" y="173"/>
                    <a:pt x="292" y="176"/>
                    <a:pt x="285" y="176"/>
                  </a:cubicBezTo>
                  <a:cubicBezTo>
                    <a:pt x="302" y="169"/>
                    <a:pt x="302" y="169"/>
                    <a:pt x="302" y="169"/>
                  </a:cubicBezTo>
                  <a:close/>
                  <a:moveTo>
                    <a:pt x="286" y="135"/>
                  </a:moveTo>
                  <a:cubicBezTo>
                    <a:pt x="286" y="133"/>
                    <a:pt x="286" y="133"/>
                    <a:pt x="286" y="133"/>
                  </a:cubicBezTo>
                  <a:cubicBezTo>
                    <a:pt x="294" y="130"/>
                    <a:pt x="294" y="130"/>
                    <a:pt x="294" y="130"/>
                  </a:cubicBezTo>
                  <a:cubicBezTo>
                    <a:pt x="295" y="130"/>
                    <a:pt x="296" y="131"/>
                    <a:pt x="297" y="131"/>
                  </a:cubicBezTo>
                  <a:cubicBezTo>
                    <a:pt x="286" y="135"/>
                    <a:pt x="286" y="135"/>
                    <a:pt x="286" y="135"/>
                  </a:cubicBezTo>
                  <a:close/>
                  <a:moveTo>
                    <a:pt x="299" y="133"/>
                  </a:moveTo>
                  <a:cubicBezTo>
                    <a:pt x="300" y="133"/>
                    <a:pt x="300" y="134"/>
                    <a:pt x="301" y="134"/>
                  </a:cubicBezTo>
                  <a:cubicBezTo>
                    <a:pt x="287" y="140"/>
                    <a:pt x="287" y="140"/>
                    <a:pt x="287" y="140"/>
                  </a:cubicBezTo>
                  <a:cubicBezTo>
                    <a:pt x="287" y="138"/>
                    <a:pt x="287" y="138"/>
                    <a:pt x="287" y="138"/>
                  </a:cubicBezTo>
                  <a:cubicBezTo>
                    <a:pt x="299" y="133"/>
                    <a:pt x="299" y="133"/>
                    <a:pt x="299" y="133"/>
                  </a:cubicBezTo>
                  <a:close/>
                  <a:moveTo>
                    <a:pt x="274" y="173"/>
                  </a:moveTo>
                  <a:cubicBezTo>
                    <a:pt x="274" y="173"/>
                    <a:pt x="273" y="172"/>
                    <a:pt x="272" y="172"/>
                  </a:cubicBezTo>
                  <a:cubicBezTo>
                    <a:pt x="308" y="157"/>
                    <a:pt x="308" y="157"/>
                    <a:pt x="308" y="157"/>
                  </a:cubicBezTo>
                  <a:cubicBezTo>
                    <a:pt x="308" y="158"/>
                    <a:pt x="308" y="159"/>
                    <a:pt x="308" y="160"/>
                  </a:cubicBezTo>
                  <a:cubicBezTo>
                    <a:pt x="274" y="173"/>
                    <a:pt x="274" y="173"/>
                    <a:pt x="274" y="173"/>
                  </a:cubicBezTo>
                  <a:close/>
                  <a:moveTo>
                    <a:pt x="270" y="170"/>
                  </a:moveTo>
                  <a:cubicBezTo>
                    <a:pt x="269" y="170"/>
                    <a:pt x="269" y="169"/>
                    <a:pt x="268" y="169"/>
                  </a:cubicBezTo>
                  <a:cubicBezTo>
                    <a:pt x="268" y="169"/>
                    <a:pt x="268" y="169"/>
                    <a:pt x="268" y="169"/>
                  </a:cubicBezTo>
                  <a:cubicBezTo>
                    <a:pt x="309" y="152"/>
                    <a:pt x="309" y="152"/>
                    <a:pt x="309" y="152"/>
                  </a:cubicBezTo>
                  <a:cubicBezTo>
                    <a:pt x="309" y="153"/>
                    <a:pt x="309" y="154"/>
                    <a:pt x="309" y="154"/>
                  </a:cubicBezTo>
                  <a:cubicBezTo>
                    <a:pt x="270" y="170"/>
                    <a:pt x="270" y="170"/>
                    <a:pt x="270" y="170"/>
                  </a:cubicBezTo>
                  <a:close/>
                  <a:moveTo>
                    <a:pt x="267" y="167"/>
                  </a:moveTo>
                  <a:cubicBezTo>
                    <a:pt x="266" y="166"/>
                    <a:pt x="266" y="166"/>
                    <a:pt x="265" y="165"/>
                  </a:cubicBezTo>
                  <a:cubicBezTo>
                    <a:pt x="308" y="148"/>
                    <a:pt x="308" y="148"/>
                    <a:pt x="308" y="148"/>
                  </a:cubicBezTo>
                  <a:cubicBezTo>
                    <a:pt x="309" y="148"/>
                    <a:pt x="309" y="149"/>
                    <a:pt x="309" y="150"/>
                  </a:cubicBezTo>
                  <a:cubicBezTo>
                    <a:pt x="267" y="167"/>
                    <a:pt x="267" y="167"/>
                    <a:pt x="267" y="167"/>
                  </a:cubicBezTo>
                  <a:close/>
                  <a:moveTo>
                    <a:pt x="264" y="163"/>
                  </a:moveTo>
                  <a:cubicBezTo>
                    <a:pt x="264" y="162"/>
                    <a:pt x="264" y="162"/>
                    <a:pt x="263" y="161"/>
                  </a:cubicBezTo>
                  <a:cubicBezTo>
                    <a:pt x="281" y="154"/>
                    <a:pt x="281" y="154"/>
                    <a:pt x="281" y="154"/>
                  </a:cubicBezTo>
                  <a:cubicBezTo>
                    <a:pt x="283" y="155"/>
                    <a:pt x="285" y="155"/>
                    <a:pt x="285" y="155"/>
                  </a:cubicBezTo>
                  <a:cubicBezTo>
                    <a:pt x="264" y="163"/>
                    <a:pt x="264" y="163"/>
                    <a:pt x="264" y="163"/>
                  </a:cubicBezTo>
                  <a:close/>
                  <a:moveTo>
                    <a:pt x="285" y="155"/>
                  </a:moveTo>
                  <a:cubicBezTo>
                    <a:pt x="288" y="152"/>
                    <a:pt x="288" y="152"/>
                    <a:pt x="288" y="152"/>
                  </a:cubicBezTo>
                  <a:cubicBezTo>
                    <a:pt x="288" y="151"/>
                    <a:pt x="288" y="151"/>
                    <a:pt x="288" y="151"/>
                  </a:cubicBezTo>
                  <a:cubicBezTo>
                    <a:pt x="307" y="143"/>
                    <a:pt x="307" y="143"/>
                    <a:pt x="307" y="143"/>
                  </a:cubicBezTo>
                  <a:cubicBezTo>
                    <a:pt x="308" y="144"/>
                    <a:pt x="308" y="145"/>
                    <a:pt x="308" y="145"/>
                  </a:cubicBezTo>
                  <a:cubicBezTo>
                    <a:pt x="285" y="155"/>
                    <a:pt x="285" y="155"/>
                    <a:pt x="285" y="155"/>
                  </a:cubicBezTo>
                  <a:close/>
                  <a:moveTo>
                    <a:pt x="263" y="159"/>
                  </a:moveTo>
                  <a:cubicBezTo>
                    <a:pt x="262" y="158"/>
                    <a:pt x="262" y="158"/>
                    <a:pt x="262" y="157"/>
                  </a:cubicBezTo>
                  <a:cubicBezTo>
                    <a:pt x="272" y="153"/>
                    <a:pt x="272" y="153"/>
                    <a:pt x="272" y="153"/>
                  </a:cubicBezTo>
                  <a:cubicBezTo>
                    <a:pt x="273" y="153"/>
                    <a:pt x="275" y="153"/>
                    <a:pt x="276" y="154"/>
                  </a:cubicBezTo>
                  <a:cubicBezTo>
                    <a:pt x="263" y="159"/>
                    <a:pt x="263" y="159"/>
                    <a:pt x="263" y="159"/>
                  </a:cubicBezTo>
                  <a:close/>
                  <a:moveTo>
                    <a:pt x="288" y="149"/>
                  </a:moveTo>
                  <a:cubicBezTo>
                    <a:pt x="288" y="147"/>
                    <a:pt x="288" y="147"/>
                    <a:pt x="288" y="147"/>
                  </a:cubicBezTo>
                  <a:cubicBezTo>
                    <a:pt x="305" y="140"/>
                    <a:pt x="305" y="140"/>
                    <a:pt x="305" y="140"/>
                  </a:cubicBezTo>
                  <a:cubicBezTo>
                    <a:pt x="306" y="140"/>
                    <a:pt x="306" y="141"/>
                    <a:pt x="306" y="141"/>
                  </a:cubicBezTo>
                  <a:cubicBezTo>
                    <a:pt x="288" y="149"/>
                    <a:pt x="288" y="149"/>
                    <a:pt x="288" y="149"/>
                  </a:cubicBezTo>
                  <a:close/>
                  <a:moveTo>
                    <a:pt x="262" y="155"/>
                  </a:moveTo>
                  <a:cubicBezTo>
                    <a:pt x="262" y="154"/>
                    <a:pt x="262" y="153"/>
                    <a:pt x="262" y="153"/>
                  </a:cubicBezTo>
                  <a:cubicBezTo>
                    <a:pt x="263" y="152"/>
                    <a:pt x="263" y="152"/>
                    <a:pt x="263" y="152"/>
                  </a:cubicBezTo>
                  <a:cubicBezTo>
                    <a:pt x="265" y="152"/>
                    <a:pt x="266" y="152"/>
                    <a:pt x="267" y="152"/>
                  </a:cubicBezTo>
                  <a:cubicBezTo>
                    <a:pt x="262" y="155"/>
                    <a:pt x="262" y="155"/>
                    <a:pt x="262" y="155"/>
                  </a:cubicBezTo>
                  <a:close/>
                  <a:moveTo>
                    <a:pt x="287" y="144"/>
                  </a:moveTo>
                  <a:cubicBezTo>
                    <a:pt x="287" y="142"/>
                    <a:pt x="287" y="142"/>
                    <a:pt x="287" y="142"/>
                  </a:cubicBezTo>
                  <a:cubicBezTo>
                    <a:pt x="303" y="136"/>
                    <a:pt x="303" y="136"/>
                    <a:pt x="303" y="136"/>
                  </a:cubicBezTo>
                  <a:cubicBezTo>
                    <a:pt x="303" y="136"/>
                    <a:pt x="304" y="137"/>
                    <a:pt x="304" y="138"/>
                  </a:cubicBezTo>
                  <a:cubicBezTo>
                    <a:pt x="287" y="144"/>
                    <a:pt x="287" y="144"/>
                    <a:pt x="287" y="144"/>
                  </a:cubicBezTo>
                  <a:close/>
                  <a:moveTo>
                    <a:pt x="286" y="131"/>
                  </a:moveTo>
                  <a:cubicBezTo>
                    <a:pt x="286" y="128"/>
                    <a:pt x="286" y="128"/>
                    <a:pt x="286" y="128"/>
                  </a:cubicBezTo>
                  <a:cubicBezTo>
                    <a:pt x="287" y="128"/>
                    <a:pt x="289" y="129"/>
                    <a:pt x="291" y="129"/>
                  </a:cubicBezTo>
                  <a:cubicBezTo>
                    <a:pt x="286" y="131"/>
                    <a:pt x="286" y="131"/>
                    <a:pt x="286" y="131"/>
                  </a:cubicBezTo>
                  <a:close/>
                  <a:moveTo>
                    <a:pt x="251" y="137"/>
                  </a:moveTo>
                  <a:cubicBezTo>
                    <a:pt x="252" y="132"/>
                    <a:pt x="255" y="127"/>
                    <a:pt x="258" y="123"/>
                  </a:cubicBezTo>
                  <a:cubicBezTo>
                    <a:pt x="262" y="119"/>
                    <a:pt x="267" y="117"/>
                    <a:pt x="273" y="116"/>
                  </a:cubicBezTo>
                  <a:cubicBezTo>
                    <a:pt x="276" y="116"/>
                    <a:pt x="276" y="116"/>
                    <a:pt x="276" y="116"/>
                  </a:cubicBezTo>
                  <a:cubicBezTo>
                    <a:pt x="276" y="119"/>
                    <a:pt x="276" y="119"/>
                    <a:pt x="276" y="119"/>
                  </a:cubicBezTo>
                  <a:cubicBezTo>
                    <a:pt x="278" y="140"/>
                    <a:pt x="278" y="140"/>
                    <a:pt x="278" y="140"/>
                  </a:cubicBezTo>
                  <a:cubicBezTo>
                    <a:pt x="275" y="143"/>
                    <a:pt x="275" y="143"/>
                    <a:pt x="275" y="143"/>
                  </a:cubicBezTo>
                  <a:cubicBezTo>
                    <a:pt x="275" y="143"/>
                    <a:pt x="263" y="142"/>
                    <a:pt x="254" y="140"/>
                  </a:cubicBezTo>
                  <a:cubicBezTo>
                    <a:pt x="251" y="140"/>
                    <a:pt x="251" y="140"/>
                    <a:pt x="251" y="140"/>
                  </a:cubicBezTo>
                  <a:cubicBezTo>
                    <a:pt x="251" y="137"/>
                    <a:pt x="251" y="137"/>
                    <a:pt x="251" y="137"/>
                  </a:cubicBezTo>
                  <a:close/>
                  <a:moveTo>
                    <a:pt x="262" y="127"/>
                  </a:moveTo>
                  <a:cubicBezTo>
                    <a:pt x="265" y="125"/>
                    <a:pt x="268" y="123"/>
                    <a:pt x="271" y="122"/>
                  </a:cubicBezTo>
                  <a:cubicBezTo>
                    <a:pt x="272" y="137"/>
                    <a:pt x="272" y="137"/>
                    <a:pt x="272" y="137"/>
                  </a:cubicBezTo>
                  <a:cubicBezTo>
                    <a:pt x="269" y="137"/>
                    <a:pt x="263" y="136"/>
                    <a:pt x="257" y="135"/>
                  </a:cubicBezTo>
                  <a:cubicBezTo>
                    <a:pt x="258" y="132"/>
                    <a:pt x="260" y="129"/>
                    <a:pt x="262" y="127"/>
                  </a:cubicBezTo>
                  <a:close/>
                  <a:moveTo>
                    <a:pt x="252" y="253"/>
                  </a:moveTo>
                  <a:cubicBezTo>
                    <a:pt x="265" y="253"/>
                    <a:pt x="265" y="253"/>
                    <a:pt x="265" y="253"/>
                  </a:cubicBezTo>
                  <a:cubicBezTo>
                    <a:pt x="282" y="285"/>
                    <a:pt x="282" y="285"/>
                    <a:pt x="282" y="285"/>
                  </a:cubicBezTo>
                  <a:cubicBezTo>
                    <a:pt x="270" y="285"/>
                    <a:pt x="270" y="285"/>
                    <a:pt x="270" y="285"/>
                  </a:cubicBezTo>
                  <a:cubicBezTo>
                    <a:pt x="252" y="253"/>
                    <a:pt x="252" y="253"/>
                    <a:pt x="252" y="253"/>
                  </a:cubicBezTo>
                  <a:close/>
                  <a:moveTo>
                    <a:pt x="222" y="253"/>
                  </a:moveTo>
                  <a:cubicBezTo>
                    <a:pt x="210" y="253"/>
                    <a:pt x="210" y="253"/>
                    <a:pt x="210" y="253"/>
                  </a:cubicBezTo>
                  <a:cubicBezTo>
                    <a:pt x="193" y="285"/>
                    <a:pt x="193" y="285"/>
                    <a:pt x="193" y="285"/>
                  </a:cubicBezTo>
                  <a:cubicBezTo>
                    <a:pt x="205" y="285"/>
                    <a:pt x="205" y="285"/>
                    <a:pt x="205" y="285"/>
                  </a:cubicBezTo>
                  <a:cubicBezTo>
                    <a:pt x="222" y="253"/>
                    <a:pt x="222" y="253"/>
                    <a:pt x="222" y="253"/>
                  </a:cubicBezTo>
                  <a:close/>
                  <a:moveTo>
                    <a:pt x="227" y="226"/>
                  </a:moveTo>
                  <a:cubicBezTo>
                    <a:pt x="247" y="226"/>
                    <a:pt x="247" y="226"/>
                    <a:pt x="247" y="226"/>
                  </a:cubicBezTo>
                  <a:cubicBezTo>
                    <a:pt x="247" y="286"/>
                    <a:pt x="247" y="286"/>
                    <a:pt x="247" y="286"/>
                  </a:cubicBezTo>
                  <a:cubicBezTo>
                    <a:pt x="227" y="286"/>
                    <a:pt x="227" y="286"/>
                    <a:pt x="227" y="286"/>
                  </a:cubicBezTo>
                  <a:cubicBezTo>
                    <a:pt x="227" y="226"/>
                    <a:pt x="227" y="226"/>
                    <a:pt x="227" y="226"/>
                  </a:cubicBezTo>
                  <a:close/>
                  <a:moveTo>
                    <a:pt x="41" y="45"/>
                  </a:moveTo>
                  <a:cubicBezTo>
                    <a:pt x="40" y="36"/>
                    <a:pt x="40" y="31"/>
                    <a:pt x="42" y="22"/>
                  </a:cubicBezTo>
                  <a:cubicBezTo>
                    <a:pt x="52" y="35"/>
                    <a:pt x="66" y="26"/>
                    <a:pt x="77" y="23"/>
                  </a:cubicBezTo>
                  <a:cubicBezTo>
                    <a:pt x="78" y="30"/>
                    <a:pt x="79" y="35"/>
                    <a:pt x="78" y="45"/>
                  </a:cubicBezTo>
                  <a:cubicBezTo>
                    <a:pt x="87" y="38"/>
                    <a:pt x="87" y="19"/>
                    <a:pt x="82" y="12"/>
                  </a:cubicBezTo>
                  <a:cubicBezTo>
                    <a:pt x="74" y="0"/>
                    <a:pt x="46" y="0"/>
                    <a:pt x="38" y="10"/>
                  </a:cubicBezTo>
                  <a:cubicBezTo>
                    <a:pt x="35" y="14"/>
                    <a:pt x="30" y="39"/>
                    <a:pt x="41" y="4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18" name="组合 14"/>
          <p:cNvGrpSpPr/>
          <p:nvPr/>
        </p:nvGrpSpPr>
        <p:grpSpPr bwMode="auto">
          <a:xfrm>
            <a:off x="4179285" y="3006912"/>
            <a:ext cx="1598356" cy="1124737"/>
            <a:chOff x="0" y="0"/>
            <a:chExt cx="1624019" cy="1147515"/>
          </a:xfrm>
        </p:grpSpPr>
        <p:grpSp>
          <p:nvGrpSpPr>
            <p:cNvPr id="19" name="组合 19"/>
            <p:cNvGrpSpPr/>
            <p:nvPr/>
          </p:nvGrpSpPr>
          <p:grpSpPr bwMode="auto">
            <a:xfrm rot="10800000">
              <a:off x="0" y="0"/>
              <a:ext cx="1624019" cy="1147515"/>
              <a:chOff x="0" y="0"/>
              <a:chExt cx="2070437" cy="1462949"/>
            </a:xfrm>
          </p:grpSpPr>
          <p:sp>
            <p:nvSpPr>
              <p:cNvPr id="21" name="等腰三角形 6"/>
              <p:cNvSpPr/>
              <p:nvPr/>
            </p:nvSpPr>
            <p:spPr bwMode="auto">
              <a:xfrm>
                <a:off x="12143" y="898408"/>
                <a:ext cx="597047"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22" name="右箭头 5"/>
              <p:cNvSpPr/>
              <p:nvPr/>
            </p:nvSpPr>
            <p:spPr bwMode="auto">
              <a:xfrm>
                <a:off x="2025" y="0"/>
                <a:ext cx="2070436"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20" name="Freeform 16"/>
            <p:cNvSpPr>
              <a:spLocks noEditPoints="true"/>
            </p:cNvSpPr>
            <p:nvPr/>
          </p:nvSpPr>
          <p:spPr bwMode="auto">
            <a:xfrm>
              <a:off x="256299" y="532166"/>
              <a:ext cx="372990" cy="308845"/>
            </a:xfrm>
            <a:custGeom>
              <a:avLst/>
              <a:gdLst>
                <a:gd name="T0" fmla="*/ 275249 w 332"/>
                <a:gd name="T1" fmla="*/ 25831 h 275"/>
                <a:gd name="T2" fmla="*/ 317940 w 332"/>
                <a:gd name="T3" fmla="*/ 52784 h 275"/>
                <a:gd name="T4" fmla="*/ 270755 w 332"/>
                <a:gd name="T5" fmla="*/ 11231 h 275"/>
                <a:gd name="T6" fmla="*/ 126951 w 332"/>
                <a:gd name="T7" fmla="*/ 227984 h 275"/>
                <a:gd name="T8" fmla="*/ 78642 w 332"/>
                <a:gd name="T9" fmla="*/ 250445 h 275"/>
                <a:gd name="T10" fmla="*/ 101112 w 332"/>
                <a:gd name="T11" fmla="*/ 299860 h 275"/>
                <a:gd name="T12" fmla="*/ 39321 w 332"/>
                <a:gd name="T13" fmla="*/ 308845 h 275"/>
                <a:gd name="T14" fmla="*/ 60667 w 332"/>
                <a:gd name="T15" fmla="*/ 283014 h 275"/>
                <a:gd name="T16" fmla="*/ 16852 w 332"/>
                <a:gd name="T17" fmla="*/ 250445 h 275"/>
                <a:gd name="T18" fmla="*/ 23593 w 332"/>
                <a:gd name="T19" fmla="*/ 223491 h 275"/>
                <a:gd name="T20" fmla="*/ 0 w 332"/>
                <a:gd name="T21" fmla="*/ 130276 h 275"/>
                <a:gd name="T22" fmla="*/ 48309 w 332"/>
                <a:gd name="T23" fmla="*/ 204399 h 275"/>
                <a:gd name="T24" fmla="*/ 50556 w 332"/>
                <a:gd name="T25" fmla="*/ 222368 h 275"/>
                <a:gd name="T26" fmla="*/ 56173 w 332"/>
                <a:gd name="T27" fmla="*/ 90969 h 275"/>
                <a:gd name="T28" fmla="*/ 58420 w 332"/>
                <a:gd name="T29" fmla="*/ 77492 h 275"/>
                <a:gd name="T30" fmla="*/ 101112 w 332"/>
                <a:gd name="T31" fmla="*/ 29200 h 275"/>
                <a:gd name="T32" fmla="*/ 103359 w 332"/>
                <a:gd name="T33" fmla="*/ 40431 h 275"/>
                <a:gd name="T34" fmla="*/ 103359 w 332"/>
                <a:gd name="T35" fmla="*/ 53907 h 275"/>
                <a:gd name="T36" fmla="*/ 104482 w 332"/>
                <a:gd name="T37" fmla="*/ 68507 h 275"/>
                <a:gd name="T38" fmla="*/ 101112 w 332"/>
                <a:gd name="T39" fmla="*/ 81984 h 275"/>
                <a:gd name="T40" fmla="*/ 89877 w 332"/>
                <a:gd name="T41" fmla="*/ 98830 h 275"/>
                <a:gd name="T42" fmla="*/ 185372 w 332"/>
                <a:gd name="T43" fmla="*/ 121292 h 275"/>
                <a:gd name="T44" fmla="*/ 203347 w 332"/>
                <a:gd name="T45" fmla="*/ 134769 h 275"/>
                <a:gd name="T46" fmla="*/ 233680 w 332"/>
                <a:gd name="T47" fmla="*/ 88723 h 275"/>
                <a:gd name="T48" fmla="*/ 262891 w 332"/>
                <a:gd name="T49" fmla="*/ 98830 h 275"/>
                <a:gd name="T50" fmla="*/ 264014 w 332"/>
                <a:gd name="T51" fmla="*/ 103323 h 275"/>
                <a:gd name="T52" fmla="*/ 279743 w 332"/>
                <a:gd name="T53" fmla="*/ 131400 h 275"/>
                <a:gd name="T54" fmla="*/ 267384 w 332"/>
                <a:gd name="T55" fmla="*/ 103323 h 275"/>
                <a:gd name="T56" fmla="*/ 271878 w 332"/>
                <a:gd name="T57" fmla="*/ 95461 h 275"/>
                <a:gd name="T58" fmla="*/ 266261 w 332"/>
                <a:gd name="T59" fmla="*/ 77492 h 275"/>
                <a:gd name="T60" fmla="*/ 279743 w 332"/>
                <a:gd name="T61" fmla="*/ 69631 h 275"/>
                <a:gd name="T62" fmla="*/ 287607 w 332"/>
                <a:gd name="T63" fmla="*/ 108938 h 275"/>
                <a:gd name="T64" fmla="*/ 289854 w 332"/>
                <a:gd name="T65" fmla="*/ 84230 h 275"/>
                <a:gd name="T66" fmla="*/ 299965 w 332"/>
                <a:gd name="T67" fmla="*/ 78615 h 275"/>
                <a:gd name="T68" fmla="*/ 299965 w 332"/>
                <a:gd name="T69" fmla="*/ 87600 h 275"/>
                <a:gd name="T70" fmla="*/ 312323 w 332"/>
                <a:gd name="T71" fmla="*/ 88723 h 275"/>
                <a:gd name="T72" fmla="*/ 324681 w 332"/>
                <a:gd name="T73" fmla="*/ 77492 h 275"/>
                <a:gd name="T74" fmla="*/ 319064 w 332"/>
                <a:gd name="T75" fmla="*/ 95461 h 275"/>
                <a:gd name="T76" fmla="*/ 323558 w 332"/>
                <a:gd name="T77" fmla="*/ 103323 h 275"/>
                <a:gd name="T78" fmla="*/ 310076 w 332"/>
                <a:gd name="T79" fmla="*/ 129153 h 275"/>
                <a:gd name="T80" fmla="*/ 306706 w 332"/>
                <a:gd name="T81" fmla="*/ 133646 h 275"/>
                <a:gd name="T82" fmla="*/ 325805 w 332"/>
                <a:gd name="T83" fmla="*/ 103323 h 275"/>
                <a:gd name="T84" fmla="*/ 322434 w 332"/>
                <a:gd name="T85" fmla="*/ 98830 h 275"/>
                <a:gd name="T86" fmla="*/ 325805 w 332"/>
                <a:gd name="T87" fmla="*/ 77492 h 275"/>
                <a:gd name="T88" fmla="*/ 361755 w 332"/>
                <a:gd name="T89" fmla="*/ 134769 h 275"/>
                <a:gd name="T90" fmla="*/ 372990 w 332"/>
                <a:gd name="T91" fmla="*/ 156107 h 275"/>
                <a:gd name="T92" fmla="*/ 372990 w 332"/>
                <a:gd name="T93" fmla="*/ 307722 h 275"/>
                <a:gd name="T94" fmla="*/ 213458 w 332"/>
                <a:gd name="T95" fmla="*/ 165092 h 275"/>
                <a:gd name="T96" fmla="*/ 165149 w 332"/>
                <a:gd name="T97" fmla="*/ 139261 h 275"/>
                <a:gd name="T98" fmla="*/ 114593 w 332"/>
                <a:gd name="T99" fmla="*/ 186430 h 275"/>
                <a:gd name="T100" fmla="*/ 147174 w 332"/>
                <a:gd name="T101" fmla="*/ 308845 h 275"/>
                <a:gd name="T102" fmla="*/ 146050 w 332"/>
                <a:gd name="T103" fmla="*/ 229107 h 275"/>
                <a:gd name="T104" fmla="*/ 253903 w 332"/>
                <a:gd name="T105" fmla="*/ 134769 h 275"/>
                <a:gd name="T106" fmla="*/ 255026 w 332"/>
                <a:gd name="T107" fmla="*/ 120169 h 275"/>
                <a:gd name="T108" fmla="*/ 253903 w 332"/>
                <a:gd name="T109" fmla="*/ 134769 h 275"/>
                <a:gd name="T110" fmla="*/ 338163 w 332"/>
                <a:gd name="T111" fmla="*/ 134769 h 275"/>
                <a:gd name="T112" fmla="*/ 337039 w 332"/>
                <a:gd name="T113" fmla="*/ 120169 h 2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2" h="275">
                  <a:moveTo>
                    <a:pt x="244" y="46"/>
                  </a:moveTo>
                  <a:cubicBezTo>
                    <a:pt x="243" y="38"/>
                    <a:pt x="243" y="32"/>
                    <a:pt x="245" y="23"/>
                  </a:cubicBezTo>
                  <a:cubicBezTo>
                    <a:pt x="255" y="37"/>
                    <a:pt x="270" y="27"/>
                    <a:pt x="281" y="24"/>
                  </a:cubicBezTo>
                  <a:cubicBezTo>
                    <a:pt x="283" y="31"/>
                    <a:pt x="283" y="37"/>
                    <a:pt x="283" y="47"/>
                  </a:cubicBezTo>
                  <a:cubicBezTo>
                    <a:pt x="291" y="39"/>
                    <a:pt x="291" y="19"/>
                    <a:pt x="286" y="12"/>
                  </a:cubicBezTo>
                  <a:cubicBezTo>
                    <a:pt x="278" y="1"/>
                    <a:pt x="249" y="0"/>
                    <a:pt x="241" y="10"/>
                  </a:cubicBezTo>
                  <a:cubicBezTo>
                    <a:pt x="237" y="14"/>
                    <a:pt x="233" y="41"/>
                    <a:pt x="244" y="46"/>
                  </a:cubicBezTo>
                  <a:close/>
                  <a:moveTo>
                    <a:pt x="113" y="203"/>
                  </a:moveTo>
                  <a:cubicBezTo>
                    <a:pt x="113" y="211"/>
                    <a:pt x="113" y="211"/>
                    <a:pt x="113" y="211"/>
                  </a:cubicBezTo>
                  <a:cubicBezTo>
                    <a:pt x="70" y="223"/>
                    <a:pt x="70" y="223"/>
                    <a:pt x="70" y="223"/>
                  </a:cubicBezTo>
                  <a:cubicBezTo>
                    <a:pt x="70" y="252"/>
                    <a:pt x="70" y="252"/>
                    <a:pt x="70" y="252"/>
                  </a:cubicBezTo>
                  <a:cubicBezTo>
                    <a:pt x="90" y="267"/>
                    <a:pt x="90" y="267"/>
                    <a:pt x="90" y="267"/>
                  </a:cubicBezTo>
                  <a:cubicBezTo>
                    <a:pt x="90" y="275"/>
                    <a:pt x="90" y="275"/>
                    <a:pt x="90" y="275"/>
                  </a:cubicBezTo>
                  <a:cubicBezTo>
                    <a:pt x="35" y="275"/>
                    <a:pt x="35" y="275"/>
                    <a:pt x="35" y="275"/>
                  </a:cubicBezTo>
                  <a:cubicBezTo>
                    <a:pt x="35" y="266"/>
                    <a:pt x="35" y="266"/>
                    <a:pt x="35" y="266"/>
                  </a:cubicBezTo>
                  <a:cubicBezTo>
                    <a:pt x="54" y="252"/>
                    <a:pt x="54" y="252"/>
                    <a:pt x="54" y="252"/>
                  </a:cubicBezTo>
                  <a:cubicBezTo>
                    <a:pt x="54" y="223"/>
                    <a:pt x="54" y="223"/>
                    <a:pt x="54" y="223"/>
                  </a:cubicBezTo>
                  <a:cubicBezTo>
                    <a:pt x="15" y="223"/>
                    <a:pt x="15" y="223"/>
                    <a:pt x="15" y="223"/>
                  </a:cubicBezTo>
                  <a:cubicBezTo>
                    <a:pt x="12" y="202"/>
                    <a:pt x="12" y="202"/>
                    <a:pt x="12" y="202"/>
                  </a:cubicBezTo>
                  <a:cubicBezTo>
                    <a:pt x="21" y="199"/>
                    <a:pt x="21" y="199"/>
                    <a:pt x="21" y="199"/>
                  </a:cubicBezTo>
                  <a:cubicBezTo>
                    <a:pt x="9" y="182"/>
                    <a:pt x="9" y="182"/>
                    <a:pt x="9" y="182"/>
                  </a:cubicBezTo>
                  <a:cubicBezTo>
                    <a:pt x="0" y="116"/>
                    <a:pt x="0" y="116"/>
                    <a:pt x="0" y="116"/>
                  </a:cubicBezTo>
                  <a:cubicBezTo>
                    <a:pt x="33" y="116"/>
                    <a:pt x="33" y="116"/>
                    <a:pt x="33" y="116"/>
                  </a:cubicBezTo>
                  <a:cubicBezTo>
                    <a:pt x="43" y="182"/>
                    <a:pt x="43" y="182"/>
                    <a:pt x="43" y="182"/>
                  </a:cubicBezTo>
                  <a:cubicBezTo>
                    <a:pt x="34" y="198"/>
                    <a:pt x="34" y="198"/>
                    <a:pt x="34" y="198"/>
                  </a:cubicBezTo>
                  <a:cubicBezTo>
                    <a:pt x="45" y="198"/>
                    <a:pt x="45" y="198"/>
                    <a:pt x="45" y="198"/>
                  </a:cubicBezTo>
                  <a:cubicBezTo>
                    <a:pt x="50" y="198"/>
                    <a:pt x="50" y="198"/>
                    <a:pt x="50" y="198"/>
                  </a:cubicBezTo>
                  <a:cubicBezTo>
                    <a:pt x="48" y="124"/>
                    <a:pt x="33" y="112"/>
                    <a:pt x="50" y="81"/>
                  </a:cubicBezTo>
                  <a:cubicBezTo>
                    <a:pt x="54" y="82"/>
                    <a:pt x="54" y="82"/>
                    <a:pt x="54" y="82"/>
                  </a:cubicBezTo>
                  <a:cubicBezTo>
                    <a:pt x="54" y="77"/>
                    <a:pt x="53" y="73"/>
                    <a:pt x="52" y="69"/>
                  </a:cubicBezTo>
                  <a:cubicBezTo>
                    <a:pt x="29" y="56"/>
                    <a:pt x="37" y="26"/>
                    <a:pt x="57" y="20"/>
                  </a:cubicBezTo>
                  <a:cubicBezTo>
                    <a:pt x="68" y="16"/>
                    <a:pt x="81" y="17"/>
                    <a:pt x="90" y="26"/>
                  </a:cubicBezTo>
                  <a:cubicBezTo>
                    <a:pt x="97" y="33"/>
                    <a:pt x="93" y="35"/>
                    <a:pt x="93" y="35"/>
                  </a:cubicBezTo>
                  <a:cubicBezTo>
                    <a:pt x="92" y="36"/>
                    <a:pt x="92" y="36"/>
                    <a:pt x="92" y="36"/>
                  </a:cubicBezTo>
                  <a:cubicBezTo>
                    <a:pt x="93" y="39"/>
                    <a:pt x="94" y="45"/>
                    <a:pt x="94" y="46"/>
                  </a:cubicBezTo>
                  <a:cubicBezTo>
                    <a:pt x="94" y="47"/>
                    <a:pt x="92" y="48"/>
                    <a:pt x="92" y="48"/>
                  </a:cubicBezTo>
                  <a:cubicBezTo>
                    <a:pt x="96" y="59"/>
                    <a:pt x="96" y="59"/>
                    <a:pt x="96" y="59"/>
                  </a:cubicBezTo>
                  <a:cubicBezTo>
                    <a:pt x="93" y="61"/>
                    <a:pt x="93" y="61"/>
                    <a:pt x="93" y="61"/>
                  </a:cubicBezTo>
                  <a:cubicBezTo>
                    <a:pt x="94" y="64"/>
                    <a:pt x="94" y="67"/>
                    <a:pt x="94" y="71"/>
                  </a:cubicBezTo>
                  <a:cubicBezTo>
                    <a:pt x="93" y="71"/>
                    <a:pt x="91" y="73"/>
                    <a:pt x="90" y="73"/>
                  </a:cubicBezTo>
                  <a:cubicBezTo>
                    <a:pt x="80" y="74"/>
                    <a:pt x="80" y="74"/>
                    <a:pt x="80" y="74"/>
                  </a:cubicBezTo>
                  <a:cubicBezTo>
                    <a:pt x="80" y="88"/>
                    <a:pt x="80" y="88"/>
                    <a:pt x="80" y="88"/>
                  </a:cubicBezTo>
                  <a:cubicBezTo>
                    <a:pt x="149" y="105"/>
                    <a:pt x="149" y="105"/>
                    <a:pt x="149" y="105"/>
                  </a:cubicBezTo>
                  <a:cubicBezTo>
                    <a:pt x="159" y="106"/>
                    <a:pt x="154" y="107"/>
                    <a:pt x="165" y="108"/>
                  </a:cubicBezTo>
                  <a:cubicBezTo>
                    <a:pt x="172" y="109"/>
                    <a:pt x="179" y="116"/>
                    <a:pt x="180" y="120"/>
                  </a:cubicBezTo>
                  <a:cubicBezTo>
                    <a:pt x="181" y="120"/>
                    <a:pt x="181" y="120"/>
                    <a:pt x="181" y="120"/>
                  </a:cubicBezTo>
                  <a:cubicBezTo>
                    <a:pt x="203" y="120"/>
                    <a:pt x="203" y="120"/>
                    <a:pt x="203" y="120"/>
                  </a:cubicBezTo>
                  <a:cubicBezTo>
                    <a:pt x="202" y="100"/>
                    <a:pt x="204" y="86"/>
                    <a:pt x="208" y="79"/>
                  </a:cubicBezTo>
                  <a:cubicBezTo>
                    <a:pt x="218" y="75"/>
                    <a:pt x="226" y="73"/>
                    <a:pt x="236" y="69"/>
                  </a:cubicBezTo>
                  <a:cubicBezTo>
                    <a:pt x="234" y="88"/>
                    <a:pt x="234" y="88"/>
                    <a:pt x="234" y="88"/>
                  </a:cubicBezTo>
                  <a:cubicBezTo>
                    <a:pt x="239" y="88"/>
                    <a:pt x="239" y="88"/>
                    <a:pt x="239" y="88"/>
                  </a:cubicBezTo>
                  <a:cubicBezTo>
                    <a:pt x="235" y="92"/>
                    <a:pt x="235" y="92"/>
                    <a:pt x="235" y="92"/>
                  </a:cubicBezTo>
                  <a:cubicBezTo>
                    <a:pt x="235" y="92"/>
                    <a:pt x="235" y="92"/>
                    <a:pt x="235" y="92"/>
                  </a:cubicBezTo>
                  <a:cubicBezTo>
                    <a:pt x="235" y="92"/>
                    <a:pt x="243" y="107"/>
                    <a:pt x="249" y="117"/>
                  </a:cubicBezTo>
                  <a:cubicBezTo>
                    <a:pt x="250" y="118"/>
                    <a:pt x="252" y="118"/>
                    <a:pt x="252" y="119"/>
                  </a:cubicBezTo>
                  <a:cubicBezTo>
                    <a:pt x="248" y="111"/>
                    <a:pt x="240" y="96"/>
                    <a:pt x="238" y="92"/>
                  </a:cubicBezTo>
                  <a:cubicBezTo>
                    <a:pt x="243" y="87"/>
                    <a:pt x="243" y="87"/>
                    <a:pt x="243" y="87"/>
                  </a:cubicBezTo>
                  <a:cubicBezTo>
                    <a:pt x="242" y="85"/>
                    <a:pt x="242" y="85"/>
                    <a:pt x="242" y="85"/>
                  </a:cubicBezTo>
                  <a:cubicBezTo>
                    <a:pt x="236" y="86"/>
                    <a:pt x="236" y="86"/>
                    <a:pt x="236" y="86"/>
                  </a:cubicBezTo>
                  <a:cubicBezTo>
                    <a:pt x="237" y="69"/>
                    <a:pt x="237" y="69"/>
                    <a:pt x="237" y="69"/>
                  </a:cubicBezTo>
                  <a:cubicBezTo>
                    <a:pt x="239" y="67"/>
                    <a:pt x="246" y="64"/>
                    <a:pt x="248" y="62"/>
                  </a:cubicBezTo>
                  <a:cubicBezTo>
                    <a:pt x="249" y="62"/>
                    <a:pt x="249" y="62"/>
                    <a:pt x="249" y="62"/>
                  </a:cubicBezTo>
                  <a:cubicBezTo>
                    <a:pt x="249" y="79"/>
                    <a:pt x="249" y="79"/>
                    <a:pt x="249" y="79"/>
                  </a:cubicBezTo>
                  <a:cubicBezTo>
                    <a:pt x="256" y="97"/>
                    <a:pt x="256" y="97"/>
                    <a:pt x="256" y="97"/>
                  </a:cubicBezTo>
                  <a:cubicBezTo>
                    <a:pt x="260" y="78"/>
                    <a:pt x="260" y="78"/>
                    <a:pt x="260" y="78"/>
                  </a:cubicBezTo>
                  <a:cubicBezTo>
                    <a:pt x="258" y="75"/>
                    <a:pt x="258" y="75"/>
                    <a:pt x="258" y="75"/>
                  </a:cubicBezTo>
                  <a:cubicBezTo>
                    <a:pt x="260" y="70"/>
                    <a:pt x="260" y="70"/>
                    <a:pt x="260" y="70"/>
                  </a:cubicBezTo>
                  <a:cubicBezTo>
                    <a:pt x="267" y="70"/>
                    <a:pt x="267" y="70"/>
                    <a:pt x="267" y="70"/>
                  </a:cubicBezTo>
                  <a:cubicBezTo>
                    <a:pt x="270" y="75"/>
                    <a:pt x="270" y="75"/>
                    <a:pt x="270" y="75"/>
                  </a:cubicBezTo>
                  <a:cubicBezTo>
                    <a:pt x="267" y="78"/>
                    <a:pt x="267" y="78"/>
                    <a:pt x="267" y="78"/>
                  </a:cubicBezTo>
                  <a:cubicBezTo>
                    <a:pt x="272" y="97"/>
                    <a:pt x="272" y="97"/>
                    <a:pt x="272" y="97"/>
                  </a:cubicBezTo>
                  <a:cubicBezTo>
                    <a:pt x="278" y="79"/>
                    <a:pt x="278" y="79"/>
                    <a:pt x="278" y="79"/>
                  </a:cubicBezTo>
                  <a:cubicBezTo>
                    <a:pt x="279" y="63"/>
                    <a:pt x="279" y="63"/>
                    <a:pt x="279" y="63"/>
                  </a:cubicBezTo>
                  <a:cubicBezTo>
                    <a:pt x="282" y="65"/>
                    <a:pt x="287" y="67"/>
                    <a:pt x="289" y="69"/>
                  </a:cubicBezTo>
                  <a:cubicBezTo>
                    <a:pt x="289" y="86"/>
                    <a:pt x="289" y="86"/>
                    <a:pt x="289" y="86"/>
                  </a:cubicBezTo>
                  <a:cubicBezTo>
                    <a:pt x="284" y="85"/>
                    <a:pt x="284" y="85"/>
                    <a:pt x="284" y="85"/>
                  </a:cubicBezTo>
                  <a:cubicBezTo>
                    <a:pt x="283" y="87"/>
                    <a:pt x="283" y="87"/>
                    <a:pt x="283" y="87"/>
                  </a:cubicBezTo>
                  <a:cubicBezTo>
                    <a:pt x="288" y="92"/>
                    <a:pt x="288" y="92"/>
                    <a:pt x="288" y="92"/>
                  </a:cubicBezTo>
                  <a:cubicBezTo>
                    <a:pt x="286" y="95"/>
                    <a:pt x="280" y="107"/>
                    <a:pt x="276" y="115"/>
                  </a:cubicBezTo>
                  <a:cubicBezTo>
                    <a:pt x="276" y="115"/>
                    <a:pt x="276" y="115"/>
                    <a:pt x="276" y="115"/>
                  </a:cubicBezTo>
                  <a:cubicBezTo>
                    <a:pt x="276" y="115"/>
                    <a:pt x="276" y="115"/>
                    <a:pt x="276" y="115"/>
                  </a:cubicBezTo>
                  <a:cubicBezTo>
                    <a:pt x="275" y="116"/>
                    <a:pt x="274" y="118"/>
                    <a:pt x="273" y="119"/>
                  </a:cubicBezTo>
                  <a:cubicBezTo>
                    <a:pt x="274" y="118"/>
                    <a:pt x="275" y="118"/>
                    <a:pt x="276" y="117"/>
                  </a:cubicBezTo>
                  <a:cubicBezTo>
                    <a:pt x="282" y="107"/>
                    <a:pt x="290" y="92"/>
                    <a:pt x="290" y="92"/>
                  </a:cubicBezTo>
                  <a:cubicBezTo>
                    <a:pt x="291" y="92"/>
                    <a:pt x="291" y="92"/>
                    <a:pt x="291" y="92"/>
                  </a:cubicBezTo>
                  <a:cubicBezTo>
                    <a:pt x="287" y="88"/>
                    <a:pt x="287" y="88"/>
                    <a:pt x="287" y="88"/>
                  </a:cubicBezTo>
                  <a:cubicBezTo>
                    <a:pt x="292" y="88"/>
                    <a:pt x="292" y="88"/>
                    <a:pt x="292" y="88"/>
                  </a:cubicBezTo>
                  <a:cubicBezTo>
                    <a:pt x="290" y="69"/>
                    <a:pt x="290" y="69"/>
                    <a:pt x="290" y="69"/>
                  </a:cubicBezTo>
                  <a:cubicBezTo>
                    <a:pt x="316" y="79"/>
                    <a:pt x="316" y="79"/>
                    <a:pt x="316" y="79"/>
                  </a:cubicBezTo>
                  <a:cubicBezTo>
                    <a:pt x="322" y="89"/>
                    <a:pt x="322" y="104"/>
                    <a:pt x="322" y="120"/>
                  </a:cubicBezTo>
                  <a:cubicBezTo>
                    <a:pt x="332" y="120"/>
                    <a:pt x="332" y="120"/>
                    <a:pt x="332" y="120"/>
                  </a:cubicBezTo>
                  <a:cubicBezTo>
                    <a:pt x="332" y="139"/>
                    <a:pt x="332" y="139"/>
                    <a:pt x="332" y="139"/>
                  </a:cubicBezTo>
                  <a:cubicBezTo>
                    <a:pt x="332" y="147"/>
                    <a:pt x="332" y="147"/>
                    <a:pt x="332" y="147"/>
                  </a:cubicBezTo>
                  <a:cubicBezTo>
                    <a:pt x="332" y="274"/>
                    <a:pt x="332" y="274"/>
                    <a:pt x="332" y="274"/>
                  </a:cubicBezTo>
                  <a:cubicBezTo>
                    <a:pt x="190" y="274"/>
                    <a:pt x="190" y="274"/>
                    <a:pt x="190" y="274"/>
                  </a:cubicBezTo>
                  <a:cubicBezTo>
                    <a:pt x="190" y="147"/>
                    <a:pt x="190" y="147"/>
                    <a:pt x="190" y="147"/>
                  </a:cubicBezTo>
                  <a:cubicBezTo>
                    <a:pt x="147" y="147"/>
                    <a:pt x="147" y="147"/>
                    <a:pt x="147" y="147"/>
                  </a:cubicBezTo>
                  <a:cubicBezTo>
                    <a:pt x="147" y="124"/>
                    <a:pt x="147" y="124"/>
                    <a:pt x="147" y="124"/>
                  </a:cubicBezTo>
                  <a:cubicBezTo>
                    <a:pt x="133" y="124"/>
                    <a:pt x="120" y="124"/>
                    <a:pt x="106" y="123"/>
                  </a:cubicBezTo>
                  <a:cubicBezTo>
                    <a:pt x="105" y="138"/>
                    <a:pt x="103" y="152"/>
                    <a:pt x="102" y="166"/>
                  </a:cubicBezTo>
                  <a:cubicBezTo>
                    <a:pt x="128" y="168"/>
                    <a:pt x="152" y="175"/>
                    <a:pt x="172" y="189"/>
                  </a:cubicBezTo>
                  <a:cubicBezTo>
                    <a:pt x="158" y="217"/>
                    <a:pt x="144" y="246"/>
                    <a:pt x="131" y="275"/>
                  </a:cubicBezTo>
                  <a:cubicBezTo>
                    <a:pt x="123" y="275"/>
                    <a:pt x="116" y="275"/>
                    <a:pt x="108" y="275"/>
                  </a:cubicBezTo>
                  <a:cubicBezTo>
                    <a:pt x="117" y="250"/>
                    <a:pt x="110" y="228"/>
                    <a:pt x="130" y="204"/>
                  </a:cubicBezTo>
                  <a:cubicBezTo>
                    <a:pt x="125" y="204"/>
                    <a:pt x="119" y="203"/>
                    <a:pt x="113" y="203"/>
                  </a:cubicBezTo>
                  <a:close/>
                  <a:moveTo>
                    <a:pt x="226" y="120"/>
                  </a:moveTo>
                  <a:cubicBezTo>
                    <a:pt x="231" y="120"/>
                    <a:pt x="231" y="120"/>
                    <a:pt x="231" y="120"/>
                  </a:cubicBezTo>
                  <a:cubicBezTo>
                    <a:pt x="227" y="107"/>
                    <a:pt x="227" y="107"/>
                    <a:pt x="227" y="107"/>
                  </a:cubicBezTo>
                  <a:cubicBezTo>
                    <a:pt x="226" y="107"/>
                    <a:pt x="226" y="107"/>
                    <a:pt x="226" y="107"/>
                  </a:cubicBezTo>
                  <a:cubicBezTo>
                    <a:pt x="226" y="120"/>
                    <a:pt x="226" y="120"/>
                    <a:pt x="226" y="120"/>
                  </a:cubicBezTo>
                  <a:close/>
                  <a:moveTo>
                    <a:pt x="296" y="120"/>
                  </a:moveTo>
                  <a:cubicBezTo>
                    <a:pt x="301" y="120"/>
                    <a:pt x="301" y="120"/>
                    <a:pt x="301" y="120"/>
                  </a:cubicBezTo>
                  <a:cubicBezTo>
                    <a:pt x="302" y="107"/>
                    <a:pt x="302" y="107"/>
                    <a:pt x="302" y="107"/>
                  </a:cubicBezTo>
                  <a:cubicBezTo>
                    <a:pt x="300" y="107"/>
                    <a:pt x="300" y="107"/>
                    <a:pt x="300" y="107"/>
                  </a:cubicBezTo>
                  <a:lnTo>
                    <a:pt x="296" y="12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23" name="组合 15"/>
          <p:cNvGrpSpPr/>
          <p:nvPr/>
        </p:nvGrpSpPr>
        <p:grpSpPr bwMode="auto">
          <a:xfrm>
            <a:off x="3043406" y="2342650"/>
            <a:ext cx="1129629" cy="1591431"/>
            <a:chOff x="0" y="0"/>
            <a:chExt cx="1147515" cy="1624019"/>
          </a:xfrm>
        </p:grpSpPr>
        <p:grpSp>
          <p:nvGrpSpPr>
            <p:cNvPr id="24" name="组合 22"/>
            <p:cNvGrpSpPr/>
            <p:nvPr/>
          </p:nvGrpSpPr>
          <p:grpSpPr bwMode="auto">
            <a:xfrm rot="-5400000">
              <a:off x="-238252" y="238252"/>
              <a:ext cx="1624019" cy="1147515"/>
              <a:chOff x="0" y="0"/>
              <a:chExt cx="2070437" cy="1462949"/>
            </a:xfrm>
          </p:grpSpPr>
          <p:sp>
            <p:nvSpPr>
              <p:cNvPr id="26" name="等腰三角形 6"/>
              <p:cNvSpPr/>
              <p:nvPr/>
            </p:nvSpPr>
            <p:spPr bwMode="auto">
              <a:xfrm>
                <a:off x="10119" y="900432"/>
                <a:ext cx="597048"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262626"/>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2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083473"/>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25" name="Freeform 21"/>
            <p:cNvSpPr>
              <a:spLocks noEditPoints="true"/>
            </p:cNvSpPr>
            <p:nvPr/>
          </p:nvSpPr>
          <p:spPr bwMode="auto">
            <a:xfrm>
              <a:off x="296372" y="279498"/>
              <a:ext cx="391200" cy="256623"/>
            </a:xfrm>
            <a:custGeom>
              <a:avLst/>
              <a:gdLst>
                <a:gd name="T0" fmla="*/ 249842 w 357"/>
                <a:gd name="T1" fmla="*/ 186436 h 234"/>
                <a:gd name="T2" fmla="*/ 299153 w 357"/>
                <a:gd name="T3" fmla="*/ 197402 h 234"/>
                <a:gd name="T4" fmla="*/ 87664 w 357"/>
                <a:gd name="T5" fmla="*/ 19740 h 234"/>
                <a:gd name="T6" fmla="*/ 0 w 357"/>
                <a:gd name="T7" fmla="*/ 135988 h 234"/>
                <a:gd name="T8" fmla="*/ 56982 w 357"/>
                <a:gd name="T9" fmla="*/ 129408 h 234"/>
                <a:gd name="T10" fmla="*/ 154508 w 357"/>
                <a:gd name="T11" fmla="*/ 94314 h 234"/>
                <a:gd name="T12" fmla="*/ 227926 w 357"/>
                <a:gd name="T13" fmla="*/ 110765 h 234"/>
                <a:gd name="T14" fmla="*/ 213681 w 357"/>
                <a:gd name="T15" fmla="*/ 48254 h 234"/>
                <a:gd name="T16" fmla="*/ 98622 w 357"/>
                <a:gd name="T17" fmla="*/ 52641 h 234"/>
                <a:gd name="T18" fmla="*/ 75610 w 357"/>
                <a:gd name="T19" fmla="*/ 83348 h 234"/>
                <a:gd name="T20" fmla="*/ 82185 w 357"/>
                <a:gd name="T21" fmla="*/ 41674 h 234"/>
                <a:gd name="T22" fmla="*/ 306824 w 357"/>
                <a:gd name="T23" fmla="*/ 0 h 234"/>
                <a:gd name="T24" fmla="*/ 272854 w 357"/>
                <a:gd name="T25" fmla="*/ 41674 h 234"/>
                <a:gd name="T26" fmla="*/ 305728 w 357"/>
                <a:gd name="T27" fmla="*/ 82251 h 234"/>
                <a:gd name="T28" fmla="*/ 255321 w 357"/>
                <a:gd name="T29" fmla="*/ 46061 h 234"/>
                <a:gd name="T30" fmla="*/ 256417 w 357"/>
                <a:gd name="T31" fmla="*/ 97604 h 234"/>
                <a:gd name="T32" fmla="*/ 182998 w 357"/>
                <a:gd name="T33" fmla="*/ 93218 h 234"/>
                <a:gd name="T34" fmla="*/ 75610 w 357"/>
                <a:gd name="T35" fmla="*/ 175469 h 234"/>
                <a:gd name="T36" fmla="*/ 154508 w 357"/>
                <a:gd name="T37" fmla="*/ 152438 h 234"/>
                <a:gd name="T38" fmla="*/ 105197 w 357"/>
                <a:gd name="T39" fmla="*/ 210562 h 234"/>
                <a:gd name="T40" fmla="*/ 173136 w 357"/>
                <a:gd name="T41" fmla="*/ 195209 h 234"/>
                <a:gd name="T42" fmla="*/ 152316 w 357"/>
                <a:gd name="T43" fmla="*/ 234689 h 234"/>
                <a:gd name="T44" fmla="*/ 211489 w 357"/>
                <a:gd name="T45" fmla="*/ 211659 h 234"/>
                <a:gd name="T46" fmla="*/ 202723 w 357"/>
                <a:gd name="T47" fmla="*/ 243463 h 234"/>
                <a:gd name="T48" fmla="*/ 244363 w 357"/>
                <a:gd name="T49" fmla="*/ 237979 h 234"/>
                <a:gd name="T50" fmla="*/ 232309 w 357"/>
                <a:gd name="T51" fmla="*/ 206176 h 234"/>
                <a:gd name="T52" fmla="*/ 312303 w 357"/>
                <a:gd name="T53" fmla="*/ 157922 h 234"/>
                <a:gd name="T54" fmla="*/ 350655 w 357"/>
                <a:gd name="T55" fmla="*/ 138182 h 234"/>
                <a:gd name="T56" fmla="*/ 306824 w 357"/>
                <a:gd name="T57" fmla="*/ 0 h 234"/>
                <a:gd name="T58" fmla="*/ 284908 w 357"/>
                <a:gd name="T59" fmla="*/ 160115 h 234"/>
                <a:gd name="T60" fmla="*/ 305728 w 357"/>
                <a:gd name="T61" fmla="*/ 188629 h 234"/>
                <a:gd name="T62" fmla="*/ 258608 w 357"/>
                <a:gd name="T63" fmla="*/ 239076 h 234"/>
                <a:gd name="T64" fmla="*/ 250938 w 357"/>
                <a:gd name="T65" fmla="*/ 200692 h 234"/>
                <a:gd name="T66" fmla="*/ 258608 w 357"/>
                <a:gd name="T67" fmla="*/ 239076 h 2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7" h="234">
                  <a:moveTo>
                    <a:pt x="259" y="196"/>
                  </a:moveTo>
                  <a:cubicBezTo>
                    <a:pt x="228" y="170"/>
                    <a:pt x="228" y="170"/>
                    <a:pt x="228" y="170"/>
                  </a:cubicBezTo>
                  <a:cubicBezTo>
                    <a:pt x="239" y="158"/>
                    <a:pt x="239" y="158"/>
                    <a:pt x="239" y="158"/>
                  </a:cubicBezTo>
                  <a:cubicBezTo>
                    <a:pt x="273" y="180"/>
                    <a:pt x="273" y="180"/>
                    <a:pt x="273" y="180"/>
                  </a:cubicBezTo>
                  <a:cubicBezTo>
                    <a:pt x="269" y="185"/>
                    <a:pt x="264" y="191"/>
                    <a:pt x="259" y="196"/>
                  </a:cubicBezTo>
                  <a:close/>
                  <a:moveTo>
                    <a:pt x="80" y="18"/>
                  </a:moveTo>
                  <a:cubicBezTo>
                    <a:pt x="34" y="5"/>
                    <a:pt x="34" y="5"/>
                    <a:pt x="34" y="5"/>
                  </a:cubicBezTo>
                  <a:cubicBezTo>
                    <a:pt x="0" y="124"/>
                    <a:pt x="0" y="124"/>
                    <a:pt x="0" y="124"/>
                  </a:cubicBezTo>
                  <a:cubicBezTo>
                    <a:pt x="47" y="137"/>
                    <a:pt x="47" y="137"/>
                    <a:pt x="47" y="137"/>
                  </a:cubicBezTo>
                  <a:cubicBezTo>
                    <a:pt x="52" y="118"/>
                    <a:pt x="52" y="118"/>
                    <a:pt x="52" y="118"/>
                  </a:cubicBezTo>
                  <a:cubicBezTo>
                    <a:pt x="78" y="139"/>
                    <a:pt x="78" y="139"/>
                    <a:pt x="78" y="139"/>
                  </a:cubicBezTo>
                  <a:cubicBezTo>
                    <a:pt x="141" y="86"/>
                    <a:pt x="141" y="86"/>
                    <a:pt x="141" y="86"/>
                  </a:cubicBezTo>
                  <a:cubicBezTo>
                    <a:pt x="167" y="77"/>
                    <a:pt x="167" y="77"/>
                    <a:pt x="167" y="77"/>
                  </a:cubicBezTo>
                  <a:cubicBezTo>
                    <a:pt x="208" y="101"/>
                    <a:pt x="208" y="101"/>
                    <a:pt x="208" y="101"/>
                  </a:cubicBezTo>
                  <a:cubicBezTo>
                    <a:pt x="221" y="90"/>
                    <a:pt x="221" y="90"/>
                    <a:pt x="221" y="90"/>
                  </a:cubicBezTo>
                  <a:cubicBezTo>
                    <a:pt x="195" y="44"/>
                    <a:pt x="195" y="44"/>
                    <a:pt x="195" y="44"/>
                  </a:cubicBezTo>
                  <a:cubicBezTo>
                    <a:pt x="135" y="41"/>
                    <a:pt x="135" y="41"/>
                    <a:pt x="135" y="41"/>
                  </a:cubicBezTo>
                  <a:cubicBezTo>
                    <a:pt x="90" y="48"/>
                    <a:pt x="90" y="48"/>
                    <a:pt x="90" y="48"/>
                  </a:cubicBezTo>
                  <a:cubicBezTo>
                    <a:pt x="85" y="46"/>
                    <a:pt x="85" y="46"/>
                    <a:pt x="85" y="46"/>
                  </a:cubicBezTo>
                  <a:cubicBezTo>
                    <a:pt x="69" y="76"/>
                    <a:pt x="69" y="76"/>
                    <a:pt x="69" y="76"/>
                  </a:cubicBezTo>
                  <a:cubicBezTo>
                    <a:pt x="64" y="74"/>
                    <a:pt x="64" y="74"/>
                    <a:pt x="64" y="74"/>
                  </a:cubicBezTo>
                  <a:cubicBezTo>
                    <a:pt x="75" y="38"/>
                    <a:pt x="75" y="38"/>
                    <a:pt x="75" y="38"/>
                  </a:cubicBezTo>
                  <a:cubicBezTo>
                    <a:pt x="80" y="18"/>
                    <a:pt x="80" y="18"/>
                    <a:pt x="80" y="18"/>
                  </a:cubicBezTo>
                  <a:close/>
                  <a:moveTo>
                    <a:pt x="280" y="0"/>
                  </a:moveTo>
                  <a:cubicBezTo>
                    <a:pt x="243" y="30"/>
                    <a:pt x="243" y="30"/>
                    <a:pt x="243" y="30"/>
                  </a:cubicBezTo>
                  <a:cubicBezTo>
                    <a:pt x="249" y="38"/>
                    <a:pt x="249" y="38"/>
                    <a:pt x="249" y="38"/>
                  </a:cubicBezTo>
                  <a:cubicBezTo>
                    <a:pt x="249" y="38"/>
                    <a:pt x="249" y="38"/>
                    <a:pt x="249" y="38"/>
                  </a:cubicBezTo>
                  <a:cubicBezTo>
                    <a:pt x="279" y="75"/>
                    <a:pt x="279" y="75"/>
                    <a:pt x="279" y="75"/>
                  </a:cubicBezTo>
                  <a:cubicBezTo>
                    <a:pt x="274" y="79"/>
                    <a:pt x="274" y="79"/>
                    <a:pt x="274" y="79"/>
                  </a:cubicBezTo>
                  <a:cubicBezTo>
                    <a:pt x="233" y="42"/>
                    <a:pt x="233" y="42"/>
                    <a:pt x="233" y="42"/>
                  </a:cubicBezTo>
                  <a:cubicBezTo>
                    <a:pt x="226" y="44"/>
                    <a:pt x="219" y="48"/>
                    <a:pt x="210" y="52"/>
                  </a:cubicBezTo>
                  <a:cubicBezTo>
                    <a:pt x="234" y="89"/>
                    <a:pt x="234" y="89"/>
                    <a:pt x="234" y="89"/>
                  </a:cubicBezTo>
                  <a:cubicBezTo>
                    <a:pt x="210" y="109"/>
                    <a:pt x="210" y="109"/>
                    <a:pt x="210" y="109"/>
                  </a:cubicBezTo>
                  <a:cubicBezTo>
                    <a:pt x="167" y="85"/>
                    <a:pt x="167" y="85"/>
                    <a:pt x="167" y="85"/>
                  </a:cubicBezTo>
                  <a:cubicBezTo>
                    <a:pt x="151" y="90"/>
                    <a:pt x="151" y="90"/>
                    <a:pt x="151" y="90"/>
                  </a:cubicBezTo>
                  <a:cubicBezTo>
                    <a:pt x="121" y="112"/>
                    <a:pt x="92" y="137"/>
                    <a:pt x="69" y="160"/>
                  </a:cubicBezTo>
                  <a:cubicBezTo>
                    <a:pt x="71" y="170"/>
                    <a:pt x="78" y="177"/>
                    <a:pt x="90" y="181"/>
                  </a:cubicBezTo>
                  <a:cubicBezTo>
                    <a:pt x="103" y="169"/>
                    <a:pt x="127" y="150"/>
                    <a:pt x="141" y="139"/>
                  </a:cubicBezTo>
                  <a:cubicBezTo>
                    <a:pt x="143" y="145"/>
                    <a:pt x="143" y="145"/>
                    <a:pt x="143" y="145"/>
                  </a:cubicBezTo>
                  <a:cubicBezTo>
                    <a:pt x="129" y="158"/>
                    <a:pt x="108" y="175"/>
                    <a:pt x="96" y="192"/>
                  </a:cubicBezTo>
                  <a:cubicBezTo>
                    <a:pt x="118" y="210"/>
                    <a:pt x="118" y="210"/>
                    <a:pt x="118" y="210"/>
                  </a:cubicBezTo>
                  <a:cubicBezTo>
                    <a:pt x="128" y="207"/>
                    <a:pt x="143" y="192"/>
                    <a:pt x="158" y="178"/>
                  </a:cubicBezTo>
                  <a:cubicBezTo>
                    <a:pt x="161" y="181"/>
                    <a:pt x="161" y="181"/>
                    <a:pt x="161" y="181"/>
                  </a:cubicBezTo>
                  <a:cubicBezTo>
                    <a:pt x="157" y="187"/>
                    <a:pt x="140" y="206"/>
                    <a:pt x="139" y="214"/>
                  </a:cubicBezTo>
                  <a:cubicBezTo>
                    <a:pt x="145" y="217"/>
                    <a:pt x="152" y="221"/>
                    <a:pt x="158" y="225"/>
                  </a:cubicBezTo>
                  <a:cubicBezTo>
                    <a:pt x="167" y="219"/>
                    <a:pt x="186" y="201"/>
                    <a:pt x="193" y="193"/>
                  </a:cubicBezTo>
                  <a:cubicBezTo>
                    <a:pt x="196" y="195"/>
                    <a:pt x="196" y="195"/>
                    <a:pt x="196" y="195"/>
                  </a:cubicBezTo>
                  <a:cubicBezTo>
                    <a:pt x="194" y="199"/>
                    <a:pt x="186" y="211"/>
                    <a:pt x="185" y="222"/>
                  </a:cubicBezTo>
                  <a:cubicBezTo>
                    <a:pt x="191" y="226"/>
                    <a:pt x="198" y="230"/>
                    <a:pt x="204" y="234"/>
                  </a:cubicBezTo>
                  <a:cubicBezTo>
                    <a:pt x="211" y="229"/>
                    <a:pt x="218" y="223"/>
                    <a:pt x="223" y="217"/>
                  </a:cubicBezTo>
                  <a:cubicBezTo>
                    <a:pt x="227" y="213"/>
                    <a:pt x="227" y="213"/>
                    <a:pt x="227" y="213"/>
                  </a:cubicBezTo>
                  <a:cubicBezTo>
                    <a:pt x="212" y="188"/>
                    <a:pt x="212" y="188"/>
                    <a:pt x="212" y="188"/>
                  </a:cubicBezTo>
                  <a:cubicBezTo>
                    <a:pt x="217" y="169"/>
                    <a:pt x="240" y="147"/>
                    <a:pt x="258" y="139"/>
                  </a:cubicBezTo>
                  <a:cubicBezTo>
                    <a:pt x="285" y="144"/>
                    <a:pt x="285" y="144"/>
                    <a:pt x="285" y="144"/>
                  </a:cubicBezTo>
                  <a:cubicBezTo>
                    <a:pt x="310" y="114"/>
                    <a:pt x="310" y="114"/>
                    <a:pt x="310" y="114"/>
                  </a:cubicBezTo>
                  <a:cubicBezTo>
                    <a:pt x="320" y="126"/>
                    <a:pt x="320" y="126"/>
                    <a:pt x="320" y="126"/>
                  </a:cubicBezTo>
                  <a:cubicBezTo>
                    <a:pt x="357" y="96"/>
                    <a:pt x="357" y="96"/>
                    <a:pt x="357" y="96"/>
                  </a:cubicBezTo>
                  <a:cubicBezTo>
                    <a:pt x="280" y="0"/>
                    <a:pt x="280" y="0"/>
                    <a:pt x="280" y="0"/>
                  </a:cubicBezTo>
                  <a:close/>
                  <a:moveTo>
                    <a:pt x="291" y="151"/>
                  </a:moveTo>
                  <a:cubicBezTo>
                    <a:pt x="260" y="146"/>
                    <a:pt x="260" y="146"/>
                    <a:pt x="260" y="146"/>
                  </a:cubicBezTo>
                  <a:cubicBezTo>
                    <a:pt x="253" y="155"/>
                    <a:pt x="253" y="155"/>
                    <a:pt x="253" y="155"/>
                  </a:cubicBezTo>
                  <a:cubicBezTo>
                    <a:pt x="279" y="172"/>
                    <a:pt x="279" y="172"/>
                    <a:pt x="279" y="172"/>
                  </a:cubicBezTo>
                  <a:cubicBezTo>
                    <a:pt x="283" y="165"/>
                    <a:pt x="287" y="158"/>
                    <a:pt x="291" y="151"/>
                  </a:cubicBezTo>
                  <a:close/>
                  <a:moveTo>
                    <a:pt x="236" y="218"/>
                  </a:moveTo>
                  <a:cubicBezTo>
                    <a:pt x="242" y="213"/>
                    <a:pt x="248" y="207"/>
                    <a:pt x="254" y="201"/>
                  </a:cubicBezTo>
                  <a:cubicBezTo>
                    <a:pt x="229" y="183"/>
                    <a:pt x="229" y="183"/>
                    <a:pt x="229" y="183"/>
                  </a:cubicBezTo>
                  <a:cubicBezTo>
                    <a:pt x="220" y="190"/>
                    <a:pt x="220" y="190"/>
                    <a:pt x="220" y="190"/>
                  </a:cubicBezTo>
                  <a:lnTo>
                    <a:pt x="236" y="21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36" name="平行四边形 35"/>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p:cNvSpPr/>
          <p:nvPr/>
        </p:nvSpPr>
        <p:spPr>
          <a:xfrm>
            <a:off x="-481330" y="243840"/>
            <a:ext cx="3747770" cy="387350"/>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rPr>
              <a:t>（</a:t>
            </a:r>
            <a:r>
              <a:rPr lang="en-US" altLang="zh-CN" sz="1600"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rPr>
              <a:t>3</a:t>
            </a:r>
            <a:r>
              <a:rPr lang="zh-CN" altLang="en-US" sz="1600"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rPr>
              <a:t>）研发费用核算要求</a:t>
            </a:r>
            <a:endParaRPr lang="en-US" altLang="zh-CN" sz="1600"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endParaRPr>
          </a:p>
        </p:txBody>
      </p:sp>
      <p:sp>
        <p:nvSpPr>
          <p:cNvPr id="38" name="平行四边形 37"/>
          <p:cNvSpPr/>
          <p:nvPr/>
        </p:nvSpPr>
        <p:spPr>
          <a:xfrm>
            <a:off x="1947782" y="252198"/>
            <a:ext cx="7474005" cy="64893"/>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56"/>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true"/>
          </p:cNvPicPr>
          <p:nvPr/>
        </p:nvPicPr>
        <p:blipFill>
          <a:blip r:embed="rId1"/>
          <a:stretch>
            <a:fillRect/>
          </a:stretch>
        </p:blipFill>
        <p:spPr>
          <a:xfrm>
            <a:off x="854442" y="748485"/>
            <a:ext cx="6895238" cy="37904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平行四边形 35"/>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p:cNvSpPr/>
          <p:nvPr/>
        </p:nvSpPr>
        <p:spPr>
          <a:xfrm>
            <a:off x="-481330" y="243840"/>
            <a:ext cx="3747770" cy="387350"/>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rPr>
              <a:t>（</a:t>
            </a:r>
            <a:r>
              <a:rPr lang="en-US" altLang="zh-CN" sz="1600"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rPr>
              <a:t>3</a:t>
            </a:r>
            <a:r>
              <a:rPr lang="zh-CN" altLang="en-US" sz="1600"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rPr>
              <a:t>）研发费用核算要求</a:t>
            </a:r>
            <a:endParaRPr lang="en-US" altLang="zh-CN" sz="1600"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endParaRPr>
          </a:p>
        </p:txBody>
      </p:sp>
      <p:sp>
        <p:nvSpPr>
          <p:cNvPr id="38" name="平行四边形 37"/>
          <p:cNvSpPr/>
          <p:nvPr/>
        </p:nvSpPr>
        <p:spPr>
          <a:xfrm>
            <a:off x="1947782" y="252198"/>
            <a:ext cx="7474005" cy="64893"/>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56"/>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3" name="任意多边形 15"/>
          <p:cNvSpPr>
            <a:spLocks noChangeArrowheads="true"/>
          </p:cNvSpPr>
          <p:nvPr/>
        </p:nvSpPr>
        <p:spPr bwMode="auto">
          <a:xfrm>
            <a:off x="831459" y="1558276"/>
            <a:ext cx="3575171" cy="1210980"/>
          </a:xfrm>
          <a:custGeom>
            <a:avLst/>
            <a:gdLst>
              <a:gd name="T0" fmla="*/ 4963098 w 4963098"/>
              <a:gd name="T1" fmla="*/ 0 h 1676733"/>
              <a:gd name="T2" fmla="*/ 4963098 w 4963098"/>
              <a:gd name="T3" fmla="*/ 529569 h 1676733"/>
              <a:gd name="T4" fmla="*/ 4904851 w 4963098"/>
              <a:gd name="T5" fmla="*/ 532510 h 1676733"/>
              <a:gd name="T6" fmla="*/ 3822718 w 4963098"/>
              <a:gd name="T7" fmla="*/ 1614644 h 1676733"/>
              <a:gd name="T8" fmla="*/ 3819744 w 4963098"/>
              <a:gd name="T9" fmla="*/ 1673539 h 1676733"/>
              <a:gd name="T10" fmla="*/ 3461656 w 4963098"/>
              <a:gd name="T11" fmla="*/ 1673539 h 1676733"/>
              <a:gd name="T12" fmla="*/ 3461656 w 4963098"/>
              <a:gd name="T13" fmla="*/ 1676733 h 1676733"/>
              <a:gd name="T14" fmla="*/ 0 w 4963098"/>
              <a:gd name="T15" fmla="*/ 1676733 h 1676733"/>
              <a:gd name="T16" fmla="*/ 0 w 4963098"/>
              <a:gd name="T17" fmla="*/ 1210789 h 1676733"/>
              <a:gd name="T18" fmla="*/ 3317336 w 4963098"/>
              <a:gd name="T19" fmla="*/ 1210789 h 1676733"/>
              <a:gd name="T20" fmla="*/ 3397184 w 4963098"/>
              <a:gd name="T21" fmla="*/ 997304 h 1676733"/>
              <a:gd name="T22" fmla="*/ 4798481 w 4963098"/>
              <a:gd name="T23" fmla="*/ 8312 h 16767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63098"/>
              <a:gd name="T37" fmla="*/ 0 h 1676733"/>
              <a:gd name="T38" fmla="*/ 4963098 w 4963098"/>
              <a:gd name="T39" fmla="*/ 1676733 h 16767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63098" h="1676733">
                <a:moveTo>
                  <a:pt x="4963098" y="0"/>
                </a:moveTo>
                <a:lnTo>
                  <a:pt x="4963098" y="529569"/>
                </a:lnTo>
                <a:lnTo>
                  <a:pt x="4904851" y="532510"/>
                </a:lnTo>
                <a:cubicBezTo>
                  <a:pt x="4334273" y="590456"/>
                  <a:pt x="3880663" y="1044066"/>
                  <a:pt x="3822718" y="1614644"/>
                </a:cubicBezTo>
                <a:lnTo>
                  <a:pt x="3819744" y="1673539"/>
                </a:lnTo>
                <a:lnTo>
                  <a:pt x="3461656" y="1673539"/>
                </a:lnTo>
                <a:lnTo>
                  <a:pt x="3461656" y="1676733"/>
                </a:lnTo>
                <a:lnTo>
                  <a:pt x="0" y="1676733"/>
                </a:lnTo>
                <a:lnTo>
                  <a:pt x="0" y="1210789"/>
                </a:lnTo>
                <a:lnTo>
                  <a:pt x="3317336" y="1210789"/>
                </a:lnTo>
                <a:lnTo>
                  <a:pt x="3397184" y="997304"/>
                </a:lnTo>
                <a:cubicBezTo>
                  <a:pt x="3653890" y="458266"/>
                  <a:pt x="4178296" y="71296"/>
                  <a:pt x="4798481" y="8312"/>
                </a:cubicBezTo>
                <a:close/>
              </a:path>
            </a:pathLst>
          </a:custGeom>
          <a:solidFill>
            <a:srgbClr val="C00000"/>
          </a:solidFill>
          <a:ln>
            <a:noFill/>
          </a:ln>
        </p:spPr>
        <p:txBody>
          <a:bodyPr lIns="65883" tIns="32941" rIns="65883" bIns="32941" anchor="ctr"/>
          <a:lstStyle/>
          <a:p>
            <a:pPr algn="ctr"/>
            <a:endParaRPr lang="zh-CN" altLang="zh-CN">
              <a:latin typeface="宋体" pitchFamily="2" charset="-122"/>
              <a:sym typeface="宋体" pitchFamily="2" charset="-122"/>
            </a:endParaRPr>
          </a:p>
        </p:txBody>
      </p:sp>
      <p:sp>
        <p:nvSpPr>
          <p:cNvPr id="64" name="任意多边形 16"/>
          <p:cNvSpPr>
            <a:spLocks noChangeArrowheads="true"/>
          </p:cNvSpPr>
          <p:nvPr/>
        </p:nvSpPr>
        <p:spPr bwMode="auto">
          <a:xfrm rot="10800000" flipV="true">
            <a:off x="4511815" y="1560570"/>
            <a:ext cx="3562595" cy="1207543"/>
          </a:xfrm>
          <a:custGeom>
            <a:avLst/>
            <a:gdLst>
              <a:gd name="T0" fmla="*/ 4946769 w 4946769"/>
              <a:gd name="T1" fmla="*/ 0 h 1673539"/>
              <a:gd name="T2" fmla="*/ 4782152 w 4946769"/>
              <a:gd name="T3" fmla="*/ 8312 h 1673539"/>
              <a:gd name="T4" fmla="*/ 3380855 w 4946769"/>
              <a:gd name="T5" fmla="*/ 997304 h 1673539"/>
              <a:gd name="T6" fmla="*/ 3303396 w 4946769"/>
              <a:gd name="T7" fmla="*/ 1204401 h 1673539"/>
              <a:gd name="T8" fmla="*/ 0 w 4946769"/>
              <a:gd name="T9" fmla="*/ 1204401 h 1673539"/>
              <a:gd name="T10" fmla="*/ 0 w 4946769"/>
              <a:gd name="T11" fmla="*/ 1670345 h 1673539"/>
              <a:gd name="T12" fmla="*/ 3215503 w 4946769"/>
              <a:gd name="T13" fmla="*/ 1670345 h 1673539"/>
              <a:gd name="T14" fmla="*/ 3215352 w 4946769"/>
              <a:gd name="T15" fmla="*/ 1673539 h 1673539"/>
              <a:gd name="T16" fmla="*/ 3803415 w 4946769"/>
              <a:gd name="T17" fmla="*/ 1673539 h 1673539"/>
              <a:gd name="T18" fmla="*/ 3806389 w 4946769"/>
              <a:gd name="T19" fmla="*/ 1614644 h 1673539"/>
              <a:gd name="T20" fmla="*/ 4888522 w 4946769"/>
              <a:gd name="T21" fmla="*/ 532510 h 1673539"/>
              <a:gd name="T22" fmla="*/ 4946769 w 4946769"/>
              <a:gd name="T23" fmla="*/ 529569 h 16735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46769"/>
              <a:gd name="T37" fmla="*/ 0 h 1673539"/>
              <a:gd name="T38" fmla="*/ 4946769 w 4946769"/>
              <a:gd name="T39" fmla="*/ 1673539 h 16735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46769" h="1673539">
                <a:moveTo>
                  <a:pt x="4946769" y="0"/>
                </a:moveTo>
                <a:lnTo>
                  <a:pt x="4782152" y="8312"/>
                </a:lnTo>
                <a:cubicBezTo>
                  <a:pt x="4161967" y="71296"/>
                  <a:pt x="3637561" y="458266"/>
                  <a:pt x="3380855" y="997304"/>
                </a:cubicBezTo>
                <a:lnTo>
                  <a:pt x="3303396" y="1204401"/>
                </a:lnTo>
                <a:lnTo>
                  <a:pt x="0" y="1204401"/>
                </a:lnTo>
                <a:lnTo>
                  <a:pt x="0" y="1670345"/>
                </a:lnTo>
                <a:lnTo>
                  <a:pt x="3215503" y="1670345"/>
                </a:lnTo>
                <a:lnTo>
                  <a:pt x="3215352" y="1673539"/>
                </a:lnTo>
                <a:lnTo>
                  <a:pt x="3803415" y="1673539"/>
                </a:lnTo>
                <a:lnTo>
                  <a:pt x="3806389" y="1614644"/>
                </a:lnTo>
                <a:cubicBezTo>
                  <a:pt x="3864334" y="1044066"/>
                  <a:pt x="4317944" y="590456"/>
                  <a:pt x="4888522" y="532510"/>
                </a:cubicBezTo>
                <a:lnTo>
                  <a:pt x="4946769" y="529569"/>
                </a:lnTo>
                <a:close/>
              </a:path>
            </a:pathLst>
          </a:custGeom>
          <a:solidFill>
            <a:srgbClr val="C00000"/>
          </a:solidFill>
          <a:ln>
            <a:noFill/>
          </a:ln>
        </p:spPr>
        <p:txBody>
          <a:bodyPr lIns="65883" tIns="32941" rIns="65883" bIns="32941" anchor="ctr"/>
          <a:lstStyle/>
          <a:p>
            <a:pPr algn="ctr"/>
            <a:endParaRPr lang="zh-CN" altLang="zh-CN">
              <a:latin typeface="宋体" pitchFamily="2" charset="-122"/>
              <a:sym typeface="宋体" pitchFamily="2" charset="-122"/>
            </a:endParaRPr>
          </a:p>
        </p:txBody>
      </p:sp>
      <p:sp>
        <p:nvSpPr>
          <p:cNvPr id="65" name="任意多边形 17"/>
          <p:cNvSpPr>
            <a:spLocks noChangeArrowheads="true"/>
          </p:cNvSpPr>
          <p:nvPr/>
        </p:nvSpPr>
        <p:spPr bwMode="auto">
          <a:xfrm rot="10800000">
            <a:off x="4511815" y="2867782"/>
            <a:ext cx="3562595" cy="1209834"/>
          </a:xfrm>
          <a:custGeom>
            <a:avLst/>
            <a:gdLst>
              <a:gd name="T0" fmla="*/ 3461656 w 4946769"/>
              <a:gd name="T1" fmla="*/ 1676733 h 1676733"/>
              <a:gd name="T2" fmla="*/ 0 w 4946769"/>
              <a:gd name="T3" fmla="*/ 1676733 h 1676733"/>
              <a:gd name="T4" fmla="*/ 0 w 4946769"/>
              <a:gd name="T5" fmla="*/ 1210789 h 1676733"/>
              <a:gd name="T6" fmla="*/ 3301007 w 4946769"/>
              <a:gd name="T7" fmla="*/ 1210789 h 1676733"/>
              <a:gd name="T8" fmla="*/ 3380855 w 4946769"/>
              <a:gd name="T9" fmla="*/ 997304 h 1676733"/>
              <a:gd name="T10" fmla="*/ 4782152 w 4946769"/>
              <a:gd name="T11" fmla="*/ 8312 h 1676733"/>
              <a:gd name="T12" fmla="*/ 4946769 w 4946769"/>
              <a:gd name="T13" fmla="*/ 0 h 1676733"/>
              <a:gd name="T14" fmla="*/ 4946769 w 4946769"/>
              <a:gd name="T15" fmla="*/ 529569 h 1676733"/>
              <a:gd name="T16" fmla="*/ 4888522 w 4946769"/>
              <a:gd name="T17" fmla="*/ 532510 h 1676733"/>
              <a:gd name="T18" fmla="*/ 3806389 w 4946769"/>
              <a:gd name="T19" fmla="*/ 1614644 h 1676733"/>
              <a:gd name="T20" fmla="*/ 3803415 w 4946769"/>
              <a:gd name="T21" fmla="*/ 1673539 h 1676733"/>
              <a:gd name="T22" fmla="*/ 3461656 w 4946769"/>
              <a:gd name="T23" fmla="*/ 1673539 h 16767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46769"/>
              <a:gd name="T37" fmla="*/ 0 h 1676733"/>
              <a:gd name="T38" fmla="*/ 4946769 w 4946769"/>
              <a:gd name="T39" fmla="*/ 1676733 h 16767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46769" h="1676733">
                <a:moveTo>
                  <a:pt x="3461656" y="1676733"/>
                </a:moveTo>
                <a:lnTo>
                  <a:pt x="0" y="1676733"/>
                </a:lnTo>
                <a:lnTo>
                  <a:pt x="0" y="1210789"/>
                </a:lnTo>
                <a:lnTo>
                  <a:pt x="3301007" y="1210789"/>
                </a:lnTo>
                <a:lnTo>
                  <a:pt x="3380855" y="997304"/>
                </a:lnTo>
                <a:cubicBezTo>
                  <a:pt x="3637561" y="458266"/>
                  <a:pt x="4161967" y="71296"/>
                  <a:pt x="4782152" y="8312"/>
                </a:cubicBezTo>
                <a:lnTo>
                  <a:pt x="4946769" y="0"/>
                </a:lnTo>
                <a:lnTo>
                  <a:pt x="4946769" y="529569"/>
                </a:lnTo>
                <a:lnTo>
                  <a:pt x="4888522" y="532510"/>
                </a:lnTo>
                <a:cubicBezTo>
                  <a:pt x="4317944" y="590456"/>
                  <a:pt x="3864334" y="1044066"/>
                  <a:pt x="3806389" y="1614644"/>
                </a:cubicBezTo>
                <a:lnTo>
                  <a:pt x="3803415" y="1673539"/>
                </a:lnTo>
                <a:lnTo>
                  <a:pt x="3461656" y="1673539"/>
                </a:lnTo>
                <a:close/>
              </a:path>
            </a:pathLst>
          </a:custGeom>
          <a:solidFill>
            <a:srgbClr val="083473"/>
          </a:solidFill>
          <a:ln>
            <a:noFill/>
          </a:ln>
        </p:spPr>
        <p:txBody>
          <a:bodyPr lIns="65883" tIns="32941" rIns="65883" bIns="32941" anchor="ctr"/>
          <a:lstStyle/>
          <a:p>
            <a:pPr algn="ctr"/>
            <a:endParaRPr lang="zh-CN" altLang="zh-CN">
              <a:latin typeface="宋体" pitchFamily="2" charset="-122"/>
              <a:sym typeface="宋体" pitchFamily="2" charset="-122"/>
            </a:endParaRPr>
          </a:p>
        </p:txBody>
      </p:sp>
      <p:sp>
        <p:nvSpPr>
          <p:cNvPr id="66" name="任意多边形 18"/>
          <p:cNvSpPr>
            <a:spLocks noChangeArrowheads="true"/>
          </p:cNvSpPr>
          <p:nvPr/>
        </p:nvSpPr>
        <p:spPr bwMode="auto">
          <a:xfrm flipV="true">
            <a:off x="831459" y="2870077"/>
            <a:ext cx="3575171" cy="1207543"/>
          </a:xfrm>
          <a:custGeom>
            <a:avLst/>
            <a:gdLst>
              <a:gd name="T0" fmla="*/ 3231680 w 4963097"/>
              <a:gd name="T1" fmla="*/ 1673539 h 1673539"/>
              <a:gd name="T2" fmla="*/ 3819743 w 4963097"/>
              <a:gd name="T3" fmla="*/ 1673539 h 1673539"/>
              <a:gd name="T4" fmla="*/ 3822717 w 4963097"/>
              <a:gd name="T5" fmla="*/ 1614644 h 1673539"/>
              <a:gd name="T6" fmla="*/ 4904850 w 4963097"/>
              <a:gd name="T7" fmla="*/ 532510 h 1673539"/>
              <a:gd name="T8" fmla="*/ 4963097 w 4963097"/>
              <a:gd name="T9" fmla="*/ 529569 h 1673539"/>
              <a:gd name="T10" fmla="*/ 4963097 w 4963097"/>
              <a:gd name="T11" fmla="*/ 0 h 1673539"/>
              <a:gd name="T12" fmla="*/ 4798480 w 4963097"/>
              <a:gd name="T13" fmla="*/ 8312 h 1673539"/>
              <a:gd name="T14" fmla="*/ 3397183 w 4963097"/>
              <a:gd name="T15" fmla="*/ 997304 h 1673539"/>
              <a:gd name="T16" fmla="*/ 3319938 w 4963097"/>
              <a:gd name="T17" fmla="*/ 1203828 h 1673539"/>
              <a:gd name="T18" fmla="*/ 0 w 4963097"/>
              <a:gd name="T19" fmla="*/ 1203828 h 1673539"/>
              <a:gd name="T20" fmla="*/ 0 w 4963097"/>
              <a:gd name="T21" fmla="*/ 1669772 h 1673539"/>
              <a:gd name="T22" fmla="*/ 3231859 w 4963097"/>
              <a:gd name="T23" fmla="*/ 1669772 h 16735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63097"/>
              <a:gd name="T37" fmla="*/ 0 h 1673539"/>
              <a:gd name="T38" fmla="*/ 4963097 w 4963097"/>
              <a:gd name="T39" fmla="*/ 1673539 h 16735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63097" h="1673539">
                <a:moveTo>
                  <a:pt x="3231680" y="1673539"/>
                </a:moveTo>
                <a:lnTo>
                  <a:pt x="3819743" y="1673539"/>
                </a:lnTo>
                <a:lnTo>
                  <a:pt x="3822717" y="1614644"/>
                </a:lnTo>
                <a:cubicBezTo>
                  <a:pt x="3880662" y="1044066"/>
                  <a:pt x="4334272" y="590456"/>
                  <a:pt x="4904850" y="532510"/>
                </a:cubicBezTo>
                <a:lnTo>
                  <a:pt x="4963097" y="529569"/>
                </a:lnTo>
                <a:lnTo>
                  <a:pt x="4963097" y="0"/>
                </a:lnTo>
                <a:lnTo>
                  <a:pt x="4798480" y="8312"/>
                </a:lnTo>
                <a:cubicBezTo>
                  <a:pt x="4178295" y="71296"/>
                  <a:pt x="3653889" y="458266"/>
                  <a:pt x="3397183" y="997304"/>
                </a:cubicBezTo>
                <a:lnTo>
                  <a:pt x="3319938" y="1203828"/>
                </a:lnTo>
                <a:lnTo>
                  <a:pt x="0" y="1203828"/>
                </a:lnTo>
                <a:lnTo>
                  <a:pt x="0" y="1669772"/>
                </a:lnTo>
                <a:lnTo>
                  <a:pt x="3231859" y="1669772"/>
                </a:lnTo>
                <a:close/>
              </a:path>
            </a:pathLst>
          </a:custGeom>
          <a:solidFill>
            <a:srgbClr val="083473"/>
          </a:solidFill>
          <a:ln>
            <a:noFill/>
          </a:ln>
        </p:spPr>
        <p:txBody>
          <a:bodyPr lIns="65883" tIns="32941" rIns="65883" bIns="32941" anchor="ctr"/>
          <a:lstStyle/>
          <a:p>
            <a:pPr algn="ctr"/>
            <a:endParaRPr lang="zh-CN" altLang="zh-CN">
              <a:latin typeface="宋体" pitchFamily="2" charset="-122"/>
              <a:sym typeface="宋体" pitchFamily="2" charset="-122"/>
            </a:endParaRPr>
          </a:p>
        </p:txBody>
      </p:sp>
      <p:sp>
        <p:nvSpPr>
          <p:cNvPr id="67" name="文本框 19"/>
          <p:cNvSpPr>
            <a:spLocks noChangeArrowheads="true"/>
          </p:cNvSpPr>
          <p:nvPr/>
        </p:nvSpPr>
        <p:spPr bwMode="auto">
          <a:xfrm>
            <a:off x="1003419" y="2439252"/>
            <a:ext cx="222631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883" tIns="32941" rIns="65883" bIns="32941">
            <a:spAutoFit/>
          </a:bodyPr>
          <a:lstStyle/>
          <a:p>
            <a:pPr algn="l"/>
            <a:r>
              <a:rPr lang="zh-CN" altLang="en-US" sz="1500" dirty="0">
                <a:solidFill>
                  <a:schemeClr val="bg1"/>
                </a:solidFill>
                <a:latin typeface="百度综艺简体" pitchFamily="2" charset="-122"/>
                <a:ea typeface="百度综艺简体"/>
              </a:rPr>
              <a:t>会计科目（一级、二级）</a:t>
            </a:r>
            <a:endParaRPr lang="zh-CN" altLang="en-US" sz="15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 name="文本框 20"/>
          <p:cNvSpPr>
            <a:spLocks noChangeArrowheads="true"/>
          </p:cNvSpPr>
          <p:nvPr/>
        </p:nvSpPr>
        <p:spPr bwMode="auto">
          <a:xfrm>
            <a:off x="5984416" y="2854988"/>
            <a:ext cx="127381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883" tIns="32941" rIns="65883" bIns="32941">
            <a:spAutoFit/>
          </a:bodyPr>
          <a:lstStyle/>
          <a:p>
            <a:r>
              <a:rPr lang="zh-CN" altLang="en-US" sz="1500" dirty="0">
                <a:solidFill>
                  <a:schemeClr val="bg1"/>
                </a:solidFill>
                <a:latin typeface="百度综艺简体" pitchFamily="2" charset="-122"/>
                <a:ea typeface="百度综艺简体"/>
                <a:sym typeface="微软雅黑" panose="020B0503020204020204" pitchFamily="34" charset="-122"/>
              </a:rPr>
              <a:t>研发费用结转</a:t>
            </a:r>
            <a:endParaRPr lang="zh-CN" altLang="en-US" sz="1500" dirty="0">
              <a:solidFill>
                <a:schemeClr val="bg1"/>
              </a:solidFill>
              <a:latin typeface="百度综艺简体" pitchFamily="2" charset="-122"/>
              <a:ea typeface="百度综艺简体"/>
              <a:sym typeface="微软雅黑" panose="020B0503020204020204" pitchFamily="34" charset="-122"/>
            </a:endParaRPr>
          </a:p>
        </p:txBody>
      </p:sp>
      <p:sp>
        <p:nvSpPr>
          <p:cNvPr id="69" name="文本框 21"/>
          <p:cNvSpPr>
            <a:spLocks noChangeArrowheads="true"/>
          </p:cNvSpPr>
          <p:nvPr/>
        </p:nvSpPr>
        <p:spPr bwMode="auto">
          <a:xfrm>
            <a:off x="1084132" y="2854988"/>
            <a:ext cx="146431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883" tIns="32941" rIns="65883" bIns="32941">
            <a:spAutoFit/>
          </a:bodyPr>
          <a:lstStyle/>
          <a:p>
            <a:r>
              <a:rPr lang="zh-CN" altLang="en-US" sz="1500" dirty="0">
                <a:solidFill>
                  <a:schemeClr val="bg1"/>
                </a:solidFill>
                <a:latin typeface="百度综艺简体" pitchFamily="2" charset="-122"/>
                <a:ea typeface="百度综艺简体"/>
              </a:rPr>
              <a:t>研发项目辅助项</a:t>
            </a:r>
            <a:endParaRPr lang="zh-CN" altLang="en-US" sz="15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0" name="文本框 22"/>
          <p:cNvSpPr>
            <a:spLocks noChangeArrowheads="true"/>
          </p:cNvSpPr>
          <p:nvPr/>
        </p:nvSpPr>
        <p:spPr bwMode="auto">
          <a:xfrm>
            <a:off x="5663155" y="2453679"/>
            <a:ext cx="165481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883" tIns="32941" rIns="65883" bIns="32941">
            <a:spAutoFit/>
          </a:bodyPr>
          <a:lstStyle/>
          <a:p>
            <a:r>
              <a:rPr lang="zh-CN" altLang="en-US" sz="15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三级以下明细科目</a:t>
            </a:r>
            <a:endParaRPr lang="zh-CN" altLang="en-US" sz="15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 name="文本框 23"/>
          <p:cNvSpPr>
            <a:spLocks noChangeArrowheads="true"/>
          </p:cNvSpPr>
          <p:nvPr/>
        </p:nvSpPr>
        <p:spPr bwMode="auto">
          <a:xfrm>
            <a:off x="726162" y="3431458"/>
            <a:ext cx="2488912"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883" tIns="32941" rIns="65883" bIns="32941">
            <a:spAutoFit/>
          </a:bodyPr>
          <a:lstStyle/>
          <a:p>
            <a:pPr algn="just" fontAlgn="base">
              <a:spcBef>
                <a:spcPct val="0"/>
              </a:spcBef>
              <a:spcAft>
                <a:spcPct val="0"/>
              </a:spcAft>
            </a:pPr>
            <a:r>
              <a:rPr lang="zh-CN" sz="1200" dirty="0">
                <a:solidFill>
                  <a:prstClr val="black"/>
                </a:solidFill>
                <a:latin typeface="微软雅黑" panose="020B0503020204020204" pitchFamily="34" charset="-122"/>
                <a:ea typeface="微软雅黑" panose="020B0503020204020204" pitchFamily="34" charset="-122"/>
                <a:cs typeface="方正兰亭纤黑简体"/>
              </a:rPr>
              <a:t>根据企业自身财务软件情况，可将不同研发项目名称设立为</a:t>
            </a:r>
            <a:r>
              <a:rPr lang="en-US" altLang="zh-CN" sz="1200" dirty="0">
                <a:solidFill>
                  <a:prstClr val="black"/>
                </a:solidFill>
                <a:latin typeface="微软雅黑" panose="020B0503020204020204" pitchFamily="34" charset="-122"/>
                <a:ea typeface="微软雅黑" panose="020B0503020204020204" pitchFamily="34" charset="-122"/>
                <a:cs typeface="方正兰亭纤黑简体"/>
              </a:rPr>
              <a:t>“</a:t>
            </a:r>
            <a:r>
              <a:rPr lang="zh-CN" altLang="en-US" sz="1200" dirty="0">
                <a:solidFill>
                  <a:prstClr val="black"/>
                </a:solidFill>
                <a:latin typeface="微软雅黑" panose="020B0503020204020204" pitchFamily="34" charset="-122"/>
                <a:ea typeface="微软雅黑" panose="020B0503020204020204" pitchFamily="34" charset="-122"/>
                <a:cs typeface="方正兰亭纤黑简体"/>
              </a:rPr>
              <a:t>辅助核算项目</a:t>
            </a:r>
            <a:r>
              <a:rPr lang="en-US" altLang="zh-CN" sz="1200" dirty="0">
                <a:solidFill>
                  <a:prstClr val="black"/>
                </a:solidFill>
                <a:latin typeface="微软雅黑" panose="020B0503020204020204" pitchFamily="34" charset="-122"/>
                <a:ea typeface="微软雅黑" panose="020B0503020204020204" pitchFamily="34" charset="-122"/>
                <a:cs typeface="方正兰亭纤黑简体"/>
              </a:rPr>
              <a:t>”</a:t>
            </a:r>
            <a:r>
              <a:rPr lang="zh-CN" altLang="en-US" sz="1200" dirty="0">
                <a:solidFill>
                  <a:prstClr val="black"/>
                </a:solidFill>
                <a:latin typeface="微软雅黑" panose="020B0503020204020204" pitchFamily="34" charset="-122"/>
                <a:ea typeface="微软雅黑" panose="020B0503020204020204" pitchFamily="34" charset="-122"/>
                <a:cs typeface="方正兰亭纤黑简体"/>
              </a:rPr>
              <a:t>，或将研发项目作为</a:t>
            </a:r>
            <a:r>
              <a:rPr lang="zh-CN" altLang="en-US" sz="1200" dirty="0">
                <a:solidFill>
                  <a:prstClr val="black"/>
                </a:solidFill>
                <a:latin typeface="微软雅黑" panose="020B0503020204020204" pitchFamily="34" charset="-122"/>
                <a:ea typeface="微软雅黑" panose="020B0503020204020204" pitchFamily="34" charset="-122"/>
                <a:cs typeface="方正兰亭纤黑简体"/>
                <a:sym typeface="+mn-ea"/>
              </a:rPr>
              <a:t>明细</a:t>
            </a:r>
            <a:r>
              <a:rPr lang="zh-CN" altLang="en-US" sz="1200" dirty="0">
                <a:solidFill>
                  <a:prstClr val="black"/>
                </a:solidFill>
                <a:latin typeface="微软雅黑" panose="020B0503020204020204" pitchFamily="34" charset="-122"/>
                <a:ea typeface="微软雅黑" panose="020B0503020204020204" pitchFamily="34" charset="-122"/>
                <a:cs typeface="方正兰亭纤黑简体"/>
              </a:rPr>
              <a:t>会计科目。</a:t>
            </a:r>
            <a:endParaRPr lang="zh-CN" altLang="en-US" sz="12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74" name="文本框 23"/>
          <p:cNvSpPr>
            <a:spLocks noChangeArrowheads="true"/>
          </p:cNvSpPr>
          <p:nvPr/>
        </p:nvSpPr>
        <p:spPr bwMode="auto">
          <a:xfrm>
            <a:off x="5726608" y="3473846"/>
            <a:ext cx="2488912" cy="61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883" tIns="32941" rIns="65883" bIns="32941">
            <a:spAutoFit/>
          </a:bodyPr>
          <a:lstStyle/>
          <a:p>
            <a:pPr algn="just" fontAlgn="base">
              <a:spcBef>
                <a:spcPct val="0"/>
              </a:spcBef>
              <a:spcAft>
                <a:spcPct val="0"/>
              </a:spcAft>
            </a:pPr>
            <a:r>
              <a:rPr lang="zh-CN" altLang="en-US" sz="1200" dirty="0">
                <a:solidFill>
                  <a:prstClr val="black"/>
                </a:solidFill>
                <a:latin typeface="微软雅黑" panose="020B0503020204020204" pitchFamily="34" charset="-122"/>
                <a:ea typeface="微软雅黑" panose="020B0503020204020204" pitchFamily="34" charset="-122"/>
                <a:cs typeface="方正兰亭纤黑简体"/>
              </a:rPr>
              <a:t>设立损益类会计科目</a:t>
            </a:r>
            <a:r>
              <a:rPr lang="en-US" altLang="zh-CN" sz="1200" dirty="0">
                <a:solidFill>
                  <a:prstClr val="black"/>
                </a:solidFill>
                <a:latin typeface="微软雅黑" panose="020B0503020204020204" pitchFamily="34" charset="-122"/>
                <a:ea typeface="微软雅黑" panose="020B0503020204020204" pitchFamily="34" charset="-122"/>
                <a:cs typeface="方正兰亭纤黑简体"/>
              </a:rPr>
              <a:t>“</a:t>
            </a:r>
            <a:r>
              <a:rPr lang="zh-CN" altLang="en-US" sz="1200" dirty="0">
                <a:solidFill>
                  <a:prstClr val="black"/>
                </a:solidFill>
                <a:latin typeface="微软雅黑" panose="020B0503020204020204" pitchFamily="34" charset="-122"/>
                <a:ea typeface="微软雅黑" panose="020B0503020204020204" pitchFamily="34" charset="-122"/>
                <a:cs typeface="方正兰亭纤黑简体"/>
              </a:rPr>
              <a:t>研发费用</a:t>
            </a:r>
            <a:r>
              <a:rPr lang="en-US" altLang="zh-CN" sz="1200" dirty="0">
                <a:solidFill>
                  <a:prstClr val="black"/>
                </a:solidFill>
                <a:latin typeface="微软雅黑" panose="020B0503020204020204" pitchFamily="34" charset="-122"/>
                <a:ea typeface="微软雅黑" panose="020B0503020204020204" pitchFamily="34" charset="-122"/>
                <a:cs typeface="方正兰亭纤黑简体"/>
              </a:rPr>
              <a:t>”</a:t>
            </a:r>
            <a:r>
              <a:rPr lang="zh-CN" altLang="en-US" sz="1200" dirty="0">
                <a:solidFill>
                  <a:prstClr val="black"/>
                </a:solidFill>
                <a:latin typeface="微软雅黑" panose="020B0503020204020204" pitchFamily="34" charset="-122"/>
                <a:ea typeface="微软雅黑" panose="020B0503020204020204" pitchFamily="34" charset="-122"/>
                <a:cs typeface="方正兰亭纤黑简体"/>
              </a:rPr>
              <a:t>，或</a:t>
            </a:r>
            <a:r>
              <a:rPr lang="en-US" altLang="zh-CN" sz="1200" dirty="0">
                <a:solidFill>
                  <a:prstClr val="black"/>
                </a:solidFill>
                <a:latin typeface="微软雅黑" panose="020B0503020204020204" pitchFamily="34" charset="-122"/>
                <a:ea typeface="微软雅黑" panose="020B0503020204020204" pitchFamily="34" charset="-122"/>
                <a:cs typeface="方正兰亭纤黑简体"/>
              </a:rPr>
              <a:t>“</a:t>
            </a:r>
            <a:r>
              <a:rPr lang="zh-CN" altLang="en-US" sz="1200" dirty="0">
                <a:solidFill>
                  <a:prstClr val="black"/>
                </a:solidFill>
                <a:latin typeface="微软雅黑" panose="020B0503020204020204" pitchFamily="34" charset="-122"/>
                <a:ea typeface="微软雅黑" panose="020B0503020204020204" pitchFamily="34" charset="-122"/>
                <a:cs typeface="方正兰亭纤黑简体"/>
              </a:rPr>
              <a:t>管理费用</a:t>
            </a:r>
            <a:r>
              <a:rPr lang="en-US" altLang="zh-CN" sz="1200" dirty="0">
                <a:solidFill>
                  <a:prstClr val="black"/>
                </a:solidFill>
                <a:latin typeface="微软雅黑" panose="020B0503020204020204" pitchFamily="34" charset="-122"/>
                <a:ea typeface="微软雅黑" panose="020B0503020204020204" pitchFamily="34" charset="-122"/>
                <a:cs typeface="方正兰亭纤黑简体"/>
              </a:rPr>
              <a:t>”</a:t>
            </a:r>
            <a:r>
              <a:rPr lang="zh-CN" altLang="en-US" sz="1200" dirty="0">
                <a:solidFill>
                  <a:prstClr val="black"/>
                </a:solidFill>
                <a:latin typeface="微软雅黑" panose="020B0503020204020204" pitchFamily="34" charset="-122"/>
                <a:ea typeface="微软雅黑" panose="020B0503020204020204" pitchFamily="34" charset="-122"/>
                <a:cs typeface="方正兰亭纤黑简体"/>
              </a:rPr>
              <a:t>项下设立</a:t>
            </a:r>
            <a:r>
              <a:rPr lang="en-US" altLang="zh-CN" sz="1200" dirty="0">
                <a:solidFill>
                  <a:prstClr val="black"/>
                </a:solidFill>
                <a:latin typeface="微软雅黑" panose="020B0503020204020204" pitchFamily="34" charset="-122"/>
                <a:ea typeface="微软雅黑" panose="020B0503020204020204" pitchFamily="34" charset="-122"/>
                <a:cs typeface="方正兰亭纤黑简体"/>
              </a:rPr>
              <a:t>“</a:t>
            </a:r>
            <a:r>
              <a:rPr lang="zh-CN" altLang="en-US" sz="1200" dirty="0">
                <a:solidFill>
                  <a:prstClr val="black"/>
                </a:solidFill>
                <a:latin typeface="微软雅黑" panose="020B0503020204020204" pitchFamily="34" charset="-122"/>
                <a:ea typeface="微软雅黑" panose="020B0503020204020204" pitchFamily="34" charset="-122"/>
                <a:cs typeface="方正兰亭纤黑简体"/>
              </a:rPr>
              <a:t>研究开发费用</a:t>
            </a:r>
            <a:r>
              <a:rPr lang="en-US" altLang="zh-CN" sz="1200" dirty="0">
                <a:solidFill>
                  <a:prstClr val="black"/>
                </a:solidFill>
                <a:latin typeface="微软雅黑" panose="020B0503020204020204" pitchFamily="34" charset="-122"/>
                <a:ea typeface="微软雅黑" panose="020B0503020204020204" pitchFamily="34" charset="-122"/>
                <a:cs typeface="方正兰亭纤黑简体"/>
              </a:rPr>
              <a:t>”</a:t>
            </a:r>
            <a:r>
              <a:rPr lang="zh-CN" altLang="en-US" sz="1200" dirty="0">
                <a:solidFill>
                  <a:prstClr val="black"/>
                </a:solidFill>
                <a:latin typeface="微软雅黑" panose="020B0503020204020204" pitchFamily="34" charset="-122"/>
                <a:ea typeface="微软雅黑" panose="020B0503020204020204" pitchFamily="34" charset="-122"/>
                <a:cs typeface="方正兰亭纤黑简体"/>
              </a:rPr>
              <a:t>二级明细科目。</a:t>
            </a:r>
            <a:endParaRPr lang="zh-CN" altLang="en-US" sz="12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88" name="文本框 23"/>
          <p:cNvSpPr>
            <a:spLocks noChangeArrowheads="true"/>
          </p:cNvSpPr>
          <p:nvPr/>
        </p:nvSpPr>
        <p:spPr bwMode="auto">
          <a:xfrm>
            <a:off x="3844290" y="2300605"/>
            <a:ext cx="131064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883" tIns="32941" rIns="65883" bIns="32941">
            <a:noAutofit/>
          </a:bodyPr>
          <a:lstStyle/>
          <a:p>
            <a:pPr algn="just" fontAlgn="base">
              <a:spcBef>
                <a:spcPct val="0"/>
              </a:spcBef>
              <a:spcAft>
                <a:spcPct val="0"/>
              </a:spcAft>
            </a:pPr>
            <a:endParaRPr lang="zh-CN" altLang="en-US" sz="10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91" name="文本框 90"/>
          <p:cNvSpPr txBox="true"/>
          <p:nvPr/>
        </p:nvSpPr>
        <p:spPr>
          <a:xfrm>
            <a:off x="3683635" y="2566035"/>
            <a:ext cx="1532255" cy="645160"/>
          </a:xfrm>
          <a:prstGeom prst="rect">
            <a:avLst/>
          </a:prstGeom>
          <a:noFill/>
        </p:spPr>
        <p:txBody>
          <a:bodyPr wrap="square" rtlCol="0">
            <a:spAutoFit/>
          </a:bodyPr>
          <a:lstStyle/>
          <a:p>
            <a:pPr algn="ctr"/>
            <a:r>
              <a:rPr lang="zh-CN" altLang="en-US" b="1"/>
              <a:t>会计科目</a:t>
            </a:r>
            <a:endParaRPr lang="zh-CN" altLang="en-US" b="1"/>
          </a:p>
          <a:p>
            <a:pPr algn="ctr"/>
            <a:r>
              <a:rPr lang="zh-CN" altLang="en-US" b="1"/>
              <a:t>设置示例</a:t>
            </a:r>
            <a:endParaRPr lang="zh-CN" altLang="en-US" b="1"/>
          </a:p>
        </p:txBody>
      </p:sp>
      <p:graphicFrame>
        <p:nvGraphicFramePr>
          <p:cNvPr id="92" name="表格 91"/>
          <p:cNvGraphicFramePr/>
          <p:nvPr>
            <p:custDataLst>
              <p:tags r:id="rId1"/>
            </p:custDataLst>
          </p:nvPr>
        </p:nvGraphicFramePr>
        <p:xfrm>
          <a:off x="312420" y="1523917"/>
          <a:ext cx="2829560" cy="735330"/>
        </p:xfrm>
        <a:graphic>
          <a:graphicData uri="http://schemas.openxmlformats.org/drawingml/2006/table">
            <a:tbl>
              <a:tblPr firstRow="true" bandRow="true">
                <a:tableStyleId>{5C22544A-7EE6-4342-B048-85BDC9FD1C3A}</a:tableStyleId>
              </a:tblPr>
              <a:tblGrid>
                <a:gridCol w="1414780"/>
                <a:gridCol w="1414780"/>
              </a:tblGrid>
              <a:tr h="367665">
                <a:tc>
                  <a:txBody>
                    <a:bodyPr/>
                    <a:lstStyle/>
                    <a:p>
                      <a:pPr>
                        <a:buNone/>
                      </a:pPr>
                      <a:r>
                        <a:rPr lang="zh-CN" altLang="en-US" dirty="0"/>
                        <a:t>研发支出</a:t>
                      </a:r>
                      <a:endParaRPr lang="zh-CN" altLang="en-US" dirty="0"/>
                    </a:p>
                  </a:txBody>
                  <a:tcPr/>
                </a:tc>
                <a:tc>
                  <a:txBody>
                    <a:bodyPr/>
                    <a:lstStyle/>
                    <a:p>
                      <a:pPr>
                        <a:buNone/>
                      </a:pPr>
                      <a:r>
                        <a:rPr lang="zh-CN" altLang="en-US" dirty="0"/>
                        <a:t>费用化支出</a:t>
                      </a:r>
                      <a:endParaRPr lang="zh-CN" altLang="en-US" dirty="0"/>
                    </a:p>
                  </a:txBody>
                  <a:tcPr/>
                </a:tc>
              </a:tr>
              <a:tr h="367665">
                <a:tc>
                  <a:txBody>
                    <a:bodyPr/>
                    <a:lstStyle/>
                    <a:p>
                      <a:pPr>
                        <a:buNone/>
                      </a:pPr>
                      <a:endParaRPr lang="zh-CN" altLang="en-US" dirty="0"/>
                    </a:p>
                  </a:txBody>
                  <a:tcPr>
                    <a:solidFill>
                      <a:srgbClr val="FFC000"/>
                    </a:solidFill>
                  </a:tcPr>
                </a:tc>
                <a:tc>
                  <a:txBody>
                    <a:bodyPr/>
                    <a:lstStyle/>
                    <a:p>
                      <a:pPr>
                        <a:buNone/>
                      </a:pPr>
                      <a:r>
                        <a:rPr lang="zh-CN" altLang="en-US" b="1" dirty="0">
                          <a:solidFill>
                            <a:schemeClr val="bg1"/>
                          </a:solidFill>
                        </a:rPr>
                        <a:t>资本化支出</a:t>
                      </a:r>
                      <a:endParaRPr lang="zh-CN" altLang="en-US" b="1" dirty="0">
                        <a:solidFill>
                          <a:schemeClr val="bg1"/>
                        </a:solidFill>
                      </a:endParaRPr>
                    </a:p>
                  </a:txBody>
                  <a:tcPr>
                    <a:solidFill>
                      <a:srgbClr val="FFC000"/>
                    </a:solidFill>
                  </a:tcPr>
                </a:tc>
              </a:tr>
            </a:tbl>
          </a:graphicData>
        </a:graphic>
      </p:graphicFrame>
      <p:sp>
        <p:nvSpPr>
          <p:cNvPr id="93" name="文本框 23"/>
          <p:cNvSpPr>
            <a:spLocks noChangeArrowheads="true"/>
          </p:cNvSpPr>
          <p:nvPr/>
        </p:nvSpPr>
        <p:spPr bwMode="auto">
          <a:xfrm>
            <a:off x="5585460" y="1393825"/>
            <a:ext cx="2734310" cy="98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883" tIns="32941" rIns="65883" bIns="32941">
            <a:spAutoFit/>
          </a:bodyPr>
          <a:lstStyle/>
          <a:p>
            <a:pPr algn="just" fontAlgn="base">
              <a:spcBef>
                <a:spcPct val="0"/>
              </a:spcBef>
              <a:spcAft>
                <a:spcPct val="0"/>
              </a:spcAft>
            </a:pPr>
            <a:r>
              <a:rPr lang="zh-CN" altLang="en-US" sz="1200" dirty="0">
                <a:solidFill>
                  <a:prstClr val="black"/>
                </a:solidFill>
                <a:latin typeface="微软雅黑" panose="020B0503020204020204" pitchFamily="34" charset="-122"/>
                <a:ea typeface="微软雅黑" panose="020B0503020204020204" pitchFamily="34" charset="-122"/>
                <a:cs typeface="方正兰亭纤黑简体"/>
              </a:rPr>
              <a:t>可根据企业需求，如：高新技术企业核算要求，设立</a:t>
            </a:r>
            <a:r>
              <a:rPr lang="en-US" altLang="zh-CN" sz="1200" dirty="0">
                <a:solidFill>
                  <a:prstClr val="black"/>
                </a:solidFill>
                <a:latin typeface="微软雅黑" panose="020B0503020204020204" pitchFamily="34" charset="-122"/>
                <a:ea typeface="微软雅黑" panose="020B0503020204020204" pitchFamily="34" charset="-122"/>
                <a:cs typeface="方正兰亭纤黑简体"/>
              </a:rPr>
              <a:t>“</a:t>
            </a:r>
            <a:r>
              <a:rPr lang="zh-CN" altLang="en-US" sz="1200" dirty="0">
                <a:solidFill>
                  <a:prstClr val="black"/>
                </a:solidFill>
                <a:latin typeface="微软雅黑" panose="020B0503020204020204" pitchFamily="34" charset="-122"/>
                <a:ea typeface="微软雅黑" panose="020B0503020204020204" pitchFamily="34" charset="-122"/>
                <a:cs typeface="方正兰亭纤黑简体"/>
              </a:rPr>
              <a:t>八大费用</a:t>
            </a:r>
            <a:r>
              <a:rPr lang="en-US" altLang="zh-CN" sz="1200" dirty="0">
                <a:solidFill>
                  <a:prstClr val="black"/>
                </a:solidFill>
                <a:latin typeface="微软雅黑" panose="020B0503020204020204" pitchFamily="34" charset="-122"/>
                <a:ea typeface="微软雅黑" panose="020B0503020204020204" pitchFamily="34" charset="-122"/>
                <a:cs typeface="方正兰亭纤黑简体"/>
              </a:rPr>
              <a:t>”</a:t>
            </a:r>
            <a:r>
              <a:rPr lang="zh-CN" altLang="en-US" sz="1200" dirty="0">
                <a:solidFill>
                  <a:prstClr val="black"/>
                </a:solidFill>
                <a:latin typeface="微软雅黑" panose="020B0503020204020204" pitchFamily="34" charset="-122"/>
                <a:ea typeface="微软雅黑" panose="020B0503020204020204" pitchFamily="34" charset="-122"/>
                <a:cs typeface="方正兰亭纤黑简体"/>
              </a:rPr>
              <a:t>明细；根据研发费用加计扣除要求，设置科目明细；根据企业自身成本费用类别，设置明细科目等不同方式。</a:t>
            </a:r>
            <a:endParaRPr lang="zh-CN" altLang="en-US" sz="1200" dirty="0">
              <a:solidFill>
                <a:prstClr val="black"/>
              </a:solidFill>
              <a:latin typeface="微软雅黑" panose="020B0503020204020204" pitchFamily="34" charset="-122"/>
              <a:ea typeface="微软雅黑" panose="020B0503020204020204" pitchFamily="34" charset="-122"/>
              <a:cs typeface="方正兰亭纤黑简体"/>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3512550" y="2543319"/>
            <a:ext cx="4938113" cy="0"/>
          </a:xfrm>
          <a:prstGeom prst="line">
            <a:avLst/>
          </a:prstGeom>
          <a:ln>
            <a:solidFill>
              <a:srgbClr val="E6E6E6"/>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018643" y="1171545"/>
            <a:ext cx="0" cy="2827555"/>
          </a:xfrm>
          <a:prstGeom prst="line">
            <a:avLst/>
          </a:prstGeom>
          <a:ln>
            <a:solidFill>
              <a:srgbClr val="E6E6E6"/>
            </a:solidFill>
          </a:ln>
        </p:spPr>
        <p:style>
          <a:lnRef idx="1">
            <a:schemeClr val="accent1"/>
          </a:lnRef>
          <a:fillRef idx="0">
            <a:schemeClr val="accent1"/>
          </a:fillRef>
          <a:effectRef idx="0">
            <a:schemeClr val="accent1"/>
          </a:effectRef>
          <a:fontRef idx="minor">
            <a:schemeClr val="tx1"/>
          </a:fontRef>
        </p:style>
      </p:cxnSp>
      <p:graphicFrame>
        <p:nvGraphicFramePr>
          <p:cNvPr id="10" name="图表 9"/>
          <p:cNvGraphicFramePr/>
          <p:nvPr/>
        </p:nvGraphicFramePr>
        <p:xfrm>
          <a:off x="319242" y="1208209"/>
          <a:ext cx="3012212" cy="2530143"/>
        </p:xfrm>
        <a:graphic>
          <a:graphicData uri="http://schemas.openxmlformats.org/drawingml/2006/chart">
            <c:chart xmlns:c="http://schemas.openxmlformats.org/drawingml/2006/chart" xmlns:r="http://schemas.openxmlformats.org/officeDocument/2006/relationships" r:id="rId1"/>
          </a:graphicData>
        </a:graphic>
      </p:graphicFrame>
      <p:sp>
        <p:nvSpPr>
          <p:cNvPr id="11" name="文本框 10"/>
          <p:cNvSpPr txBox="true"/>
          <p:nvPr/>
        </p:nvSpPr>
        <p:spPr>
          <a:xfrm>
            <a:off x="911917" y="2302442"/>
            <a:ext cx="1784068" cy="437382"/>
          </a:xfrm>
          <a:prstGeom prst="rect">
            <a:avLst/>
          </a:prstGeom>
          <a:noFill/>
        </p:spPr>
        <p:txBody>
          <a:bodyPr wrap="square" lIns="67391" tIns="33696" rIns="67391" bIns="33696" rtlCol="0">
            <a:spAutoFit/>
          </a:bodyPr>
          <a:lstStyle/>
          <a:p>
            <a:pPr algn="ctr"/>
            <a:r>
              <a:rPr lang="zh-CN" altLang="en-US" sz="2400" dirty="0">
                <a:solidFill>
                  <a:srgbClr val="D8141A"/>
                </a:solidFill>
                <a:latin typeface="方正尚酷简体" panose="03000509000000000000" pitchFamily="65" charset="-122"/>
                <a:ea typeface="方正尚酷简体" panose="03000509000000000000" pitchFamily="65" charset="-122"/>
              </a:rPr>
              <a:t>基础信息表</a:t>
            </a:r>
            <a:endParaRPr lang="zh-CN" altLang="en-US" sz="2400" dirty="0">
              <a:solidFill>
                <a:srgbClr val="D8141A"/>
              </a:solidFill>
              <a:latin typeface="方正尚酷简体" panose="03000509000000000000" pitchFamily="65" charset="-122"/>
              <a:ea typeface="方正尚酷简体" panose="03000509000000000000" pitchFamily="65" charset="-122"/>
            </a:endParaRPr>
          </a:p>
        </p:txBody>
      </p:sp>
      <p:sp>
        <p:nvSpPr>
          <p:cNvPr id="21" name="文本框 20"/>
          <p:cNvSpPr txBox="true"/>
          <p:nvPr/>
        </p:nvSpPr>
        <p:spPr>
          <a:xfrm>
            <a:off x="3544834" y="1473160"/>
            <a:ext cx="1992767" cy="345049"/>
          </a:xfrm>
          <a:prstGeom prst="rect">
            <a:avLst/>
          </a:prstGeom>
          <a:solidFill>
            <a:srgbClr val="C00000"/>
          </a:solidFill>
        </p:spPr>
        <p:txBody>
          <a:bodyPr wrap="square" lIns="67391" tIns="33696" rIns="67391" bIns="33696" rtlCol="0">
            <a:spAutoFit/>
          </a:bodyPr>
          <a:lstStyle/>
          <a:p>
            <a:pPr algn="ctr"/>
            <a:endParaRPr lang="zh-CN" altLang="en-US"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endParaRPr>
          </a:p>
        </p:txBody>
      </p:sp>
      <p:sp>
        <p:nvSpPr>
          <p:cNvPr id="23" name="文本框 22"/>
          <p:cNvSpPr txBox="true"/>
          <p:nvPr/>
        </p:nvSpPr>
        <p:spPr>
          <a:xfrm>
            <a:off x="3544834" y="2819479"/>
            <a:ext cx="1987833" cy="294972"/>
          </a:xfrm>
          <a:prstGeom prst="rect">
            <a:avLst/>
          </a:prstGeom>
          <a:noFill/>
        </p:spPr>
        <p:txBody>
          <a:bodyPr wrap="square" lIns="67391" tIns="33696" rIns="67391" bIns="33696" rtlCol="0">
            <a:spAutoFit/>
          </a:bodyPr>
          <a:lstStyle/>
          <a:p>
            <a:pPr algn="just">
              <a:lnSpc>
                <a:spcPct val="114000"/>
              </a:lnSpc>
            </a:pPr>
            <a:r>
              <a:rPr lang="en-US" altLang="zh-CN" sz="1400" dirty="0">
                <a:latin typeface="微软雅黑" panose="020B0503020204020204" pitchFamily="34" charset="-122"/>
                <a:ea typeface="方正兰亭黑简体"/>
                <a:cs typeface="微软雅黑" panose="020B0503020204020204" pitchFamily="34" charset="-122"/>
              </a:rPr>
              <a:t>  </a:t>
            </a:r>
            <a:endParaRPr lang="zh-CN" altLang="en-US" sz="1400" dirty="0">
              <a:latin typeface="微软雅黑" panose="020B0503020204020204" pitchFamily="34" charset="-122"/>
              <a:ea typeface="方正兰亭黑简体"/>
              <a:cs typeface="微软雅黑" panose="020B0503020204020204" pitchFamily="34" charset="-122"/>
            </a:endParaRPr>
          </a:p>
        </p:txBody>
      </p:sp>
      <p:sp>
        <p:nvSpPr>
          <p:cNvPr id="33" name="文本框 32"/>
          <p:cNvSpPr txBox="true"/>
          <p:nvPr/>
        </p:nvSpPr>
        <p:spPr>
          <a:xfrm>
            <a:off x="6050925" y="1440898"/>
            <a:ext cx="2097718" cy="345049"/>
          </a:xfrm>
          <a:prstGeom prst="rect">
            <a:avLst/>
          </a:prstGeom>
          <a:solidFill>
            <a:srgbClr val="083473"/>
          </a:solidFill>
        </p:spPr>
        <p:txBody>
          <a:bodyPr wrap="square" lIns="67391" tIns="33696" rIns="67391" bIns="33696" rtlCol="0">
            <a:spAutoFit/>
          </a:bodyPr>
          <a:lstStyle/>
          <a:p>
            <a:pPr algn="ctr"/>
            <a:endParaRPr lang="zh-CN" altLang="en-US"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endParaRPr>
          </a:p>
        </p:txBody>
      </p:sp>
      <p:sp>
        <p:nvSpPr>
          <p:cNvPr id="35" name="文本框 34"/>
          <p:cNvSpPr txBox="true"/>
          <p:nvPr/>
        </p:nvSpPr>
        <p:spPr>
          <a:xfrm>
            <a:off x="6083207" y="2856479"/>
            <a:ext cx="2265595" cy="294972"/>
          </a:xfrm>
          <a:prstGeom prst="rect">
            <a:avLst/>
          </a:prstGeom>
          <a:noFill/>
        </p:spPr>
        <p:txBody>
          <a:bodyPr wrap="square" lIns="67391" tIns="33696" rIns="67391" bIns="33696" rtlCol="0">
            <a:spAutoFit/>
          </a:bodyPr>
          <a:lstStyle/>
          <a:p>
            <a:pPr algn="just">
              <a:lnSpc>
                <a:spcPct val="114000"/>
              </a:lnSpc>
            </a:pPr>
            <a:r>
              <a:rPr lang="en-US" altLang="zh-CN" sz="1400" dirty="0">
                <a:latin typeface="微软雅黑" panose="020B0503020204020204" pitchFamily="34" charset="-122"/>
                <a:ea typeface="方正兰亭黑简体"/>
                <a:cs typeface="微软雅黑" panose="020B0503020204020204" pitchFamily="34" charset="-122"/>
              </a:rPr>
              <a:t>       </a:t>
            </a:r>
            <a:endParaRPr lang="en-US" altLang="zh-CN" sz="1400" dirty="0">
              <a:latin typeface="微软雅黑" panose="020B0503020204020204" pitchFamily="34" charset="-122"/>
              <a:ea typeface="方正兰亭黑简体"/>
              <a:cs typeface="微软雅黑" panose="020B0503020204020204" pitchFamily="34" charset="-122"/>
            </a:endParaRPr>
          </a:p>
        </p:txBody>
      </p:sp>
      <p:sp>
        <p:nvSpPr>
          <p:cNvPr id="16" name="平行四边形 15"/>
          <p:cNvSpPr/>
          <p:nvPr/>
        </p:nvSpPr>
        <p:spPr>
          <a:xfrm>
            <a:off x="-61696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平行四边形 16"/>
          <p:cNvSpPr/>
          <p:nvPr/>
        </p:nvSpPr>
        <p:spPr>
          <a:xfrm>
            <a:off x="2417763" y="233132"/>
            <a:ext cx="6581775" cy="45719"/>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平行四边形 17"/>
          <p:cNvSpPr/>
          <p:nvPr/>
        </p:nvSpPr>
        <p:spPr>
          <a:xfrm>
            <a:off x="-431615" y="230111"/>
            <a:ext cx="2973486"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rPr>
              <a:t>三、申报享受</a:t>
            </a:r>
            <a:endParaRPr lang="zh-CN" altLang="en-US"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endParaRPr>
          </a:p>
        </p:txBody>
      </p:sp>
      <p:cxnSp>
        <p:nvCxnSpPr>
          <p:cNvPr id="13" name="直接连接符 56"/>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true"/>
          </p:cNvPicPr>
          <p:nvPr/>
        </p:nvPicPr>
        <p:blipFill>
          <a:blip r:embed="rId2"/>
          <a:stretch>
            <a:fillRect/>
          </a:stretch>
        </p:blipFill>
        <p:spPr>
          <a:xfrm>
            <a:off x="3078480" y="344170"/>
            <a:ext cx="5581650" cy="43973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3512550" y="2543319"/>
            <a:ext cx="4938113" cy="0"/>
          </a:xfrm>
          <a:prstGeom prst="line">
            <a:avLst/>
          </a:prstGeom>
          <a:ln>
            <a:solidFill>
              <a:srgbClr val="E6E6E6"/>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018643" y="1171545"/>
            <a:ext cx="0" cy="2827555"/>
          </a:xfrm>
          <a:prstGeom prst="line">
            <a:avLst/>
          </a:prstGeom>
          <a:ln>
            <a:solidFill>
              <a:srgbClr val="E6E6E6"/>
            </a:solidFill>
          </a:ln>
        </p:spPr>
        <p:style>
          <a:lnRef idx="1">
            <a:schemeClr val="accent1"/>
          </a:lnRef>
          <a:fillRef idx="0">
            <a:schemeClr val="accent1"/>
          </a:fillRef>
          <a:effectRef idx="0">
            <a:schemeClr val="accent1"/>
          </a:effectRef>
          <a:fontRef idx="minor">
            <a:schemeClr val="tx1"/>
          </a:fontRef>
        </p:style>
      </p:cxnSp>
      <p:graphicFrame>
        <p:nvGraphicFramePr>
          <p:cNvPr id="10" name="图表 9"/>
          <p:cNvGraphicFramePr/>
          <p:nvPr/>
        </p:nvGraphicFramePr>
        <p:xfrm>
          <a:off x="319242" y="1208209"/>
          <a:ext cx="3012212" cy="2530143"/>
        </p:xfrm>
        <a:graphic>
          <a:graphicData uri="http://schemas.openxmlformats.org/drawingml/2006/chart">
            <c:chart xmlns:c="http://schemas.openxmlformats.org/drawingml/2006/chart" xmlns:r="http://schemas.openxmlformats.org/officeDocument/2006/relationships" r:id="rId1"/>
          </a:graphicData>
        </a:graphic>
      </p:graphicFrame>
      <p:sp>
        <p:nvSpPr>
          <p:cNvPr id="11" name="文本框 10"/>
          <p:cNvSpPr txBox="true"/>
          <p:nvPr/>
        </p:nvSpPr>
        <p:spPr>
          <a:xfrm>
            <a:off x="937317" y="1794442"/>
            <a:ext cx="1784068" cy="1545378"/>
          </a:xfrm>
          <a:prstGeom prst="rect">
            <a:avLst/>
          </a:prstGeom>
          <a:noFill/>
        </p:spPr>
        <p:txBody>
          <a:bodyPr wrap="square" lIns="67391" tIns="33696" rIns="67391" bIns="33696" rtlCol="0">
            <a:spAutoFit/>
          </a:bodyPr>
          <a:lstStyle/>
          <a:p>
            <a:pPr algn="ctr"/>
            <a:r>
              <a:rPr lang="zh-CN" altLang="en-US" sz="2400" dirty="0">
                <a:solidFill>
                  <a:srgbClr val="D8141A"/>
                </a:solidFill>
                <a:latin typeface="方正尚酷简体" panose="03000509000000000000" pitchFamily="65" charset="-122"/>
                <a:ea typeface="方正尚酷简体" panose="03000509000000000000" pitchFamily="65" charset="-122"/>
              </a:rPr>
              <a:t>免税、减计收入及加计扣除优惠明细表</a:t>
            </a:r>
            <a:endParaRPr lang="zh-CN" altLang="en-US" sz="2400" dirty="0">
              <a:solidFill>
                <a:srgbClr val="D8141A"/>
              </a:solidFill>
              <a:latin typeface="方正尚酷简体" panose="03000509000000000000" pitchFamily="65" charset="-122"/>
              <a:ea typeface="方正尚酷简体" panose="03000509000000000000" pitchFamily="65" charset="-122"/>
            </a:endParaRPr>
          </a:p>
        </p:txBody>
      </p:sp>
      <p:sp>
        <p:nvSpPr>
          <p:cNvPr id="23" name="文本框 22"/>
          <p:cNvSpPr txBox="true"/>
          <p:nvPr/>
        </p:nvSpPr>
        <p:spPr>
          <a:xfrm>
            <a:off x="3544834" y="2819479"/>
            <a:ext cx="1987833" cy="294972"/>
          </a:xfrm>
          <a:prstGeom prst="rect">
            <a:avLst/>
          </a:prstGeom>
          <a:noFill/>
        </p:spPr>
        <p:txBody>
          <a:bodyPr wrap="square" lIns="67391" tIns="33696" rIns="67391" bIns="33696" rtlCol="0">
            <a:spAutoFit/>
          </a:bodyPr>
          <a:lstStyle/>
          <a:p>
            <a:pPr algn="just">
              <a:lnSpc>
                <a:spcPct val="114000"/>
              </a:lnSpc>
            </a:pPr>
            <a:r>
              <a:rPr lang="en-US" altLang="zh-CN" sz="1400" dirty="0">
                <a:latin typeface="微软雅黑" panose="020B0503020204020204" pitchFamily="34" charset="-122"/>
                <a:ea typeface="方正兰亭黑简体"/>
                <a:cs typeface="微软雅黑" panose="020B0503020204020204" pitchFamily="34" charset="-122"/>
              </a:rPr>
              <a:t>  </a:t>
            </a:r>
            <a:endParaRPr lang="zh-CN" altLang="en-US" sz="1400" dirty="0">
              <a:latin typeface="微软雅黑" panose="020B0503020204020204" pitchFamily="34" charset="-122"/>
              <a:ea typeface="方正兰亭黑简体"/>
              <a:cs typeface="微软雅黑" panose="020B0503020204020204" pitchFamily="34" charset="-122"/>
            </a:endParaRPr>
          </a:p>
        </p:txBody>
      </p:sp>
      <p:sp>
        <p:nvSpPr>
          <p:cNvPr id="35" name="文本框 34"/>
          <p:cNvSpPr txBox="true"/>
          <p:nvPr/>
        </p:nvSpPr>
        <p:spPr>
          <a:xfrm>
            <a:off x="6083207" y="2856479"/>
            <a:ext cx="2265595" cy="294972"/>
          </a:xfrm>
          <a:prstGeom prst="rect">
            <a:avLst/>
          </a:prstGeom>
          <a:noFill/>
        </p:spPr>
        <p:txBody>
          <a:bodyPr wrap="square" lIns="67391" tIns="33696" rIns="67391" bIns="33696" rtlCol="0">
            <a:spAutoFit/>
          </a:bodyPr>
          <a:lstStyle/>
          <a:p>
            <a:pPr algn="just">
              <a:lnSpc>
                <a:spcPct val="114000"/>
              </a:lnSpc>
            </a:pPr>
            <a:r>
              <a:rPr lang="en-US" altLang="zh-CN" sz="1400" dirty="0">
                <a:latin typeface="微软雅黑" panose="020B0503020204020204" pitchFamily="34" charset="-122"/>
                <a:ea typeface="方正兰亭黑简体"/>
                <a:cs typeface="微软雅黑" panose="020B0503020204020204" pitchFamily="34" charset="-122"/>
              </a:rPr>
              <a:t>       </a:t>
            </a:r>
            <a:endParaRPr lang="en-US" altLang="zh-CN" sz="1400" dirty="0">
              <a:latin typeface="微软雅黑" panose="020B0503020204020204" pitchFamily="34" charset="-122"/>
              <a:ea typeface="方正兰亭黑简体"/>
              <a:cs typeface="微软雅黑" panose="020B0503020204020204" pitchFamily="34" charset="-122"/>
            </a:endParaRPr>
          </a:p>
        </p:txBody>
      </p:sp>
      <p:sp>
        <p:nvSpPr>
          <p:cNvPr id="16" name="平行四边形 15"/>
          <p:cNvSpPr/>
          <p:nvPr/>
        </p:nvSpPr>
        <p:spPr>
          <a:xfrm>
            <a:off x="-61696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平行四边形 16"/>
          <p:cNvSpPr/>
          <p:nvPr/>
        </p:nvSpPr>
        <p:spPr>
          <a:xfrm>
            <a:off x="2417763" y="233132"/>
            <a:ext cx="6581775" cy="45719"/>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平行四边形 17"/>
          <p:cNvSpPr/>
          <p:nvPr/>
        </p:nvSpPr>
        <p:spPr>
          <a:xfrm>
            <a:off x="-431615" y="230111"/>
            <a:ext cx="2973486"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rPr>
              <a:t>3</a:t>
            </a:r>
            <a:r>
              <a:rPr lang="zh-CN" altLang="en-US"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rPr>
              <a:t>、申报享受</a:t>
            </a:r>
            <a:endParaRPr lang="zh-CN" altLang="en-US"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endParaRPr>
          </a:p>
        </p:txBody>
      </p:sp>
      <p:cxnSp>
        <p:nvCxnSpPr>
          <p:cNvPr id="13" name="直接连接符 56"/>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true"/>
          </p:cNvPicPr>
          <p:nvPr/>
        </p:nvPicPr>
        <p:blipFill>
          <a:blip r:embed="rId2"/>
          <a:stretch>
            <a:fillRect/>
          </a:stretch>
        </p:blipFill>
        <p:spPr>
          <a:xfrm>
            <a:off x="2991485" y="278765"/>
            <a:ext cx="5588000" cy="1988185"/>
          </a:xfrm>
          <a:prstGeom prst="rect">
            <a:avLst/>
          </a:prstGeom>
        </p:spPr>
      </p:pic>
      <p:pic>
        <p:nvPicPr>
          <p:cNvPr id="5" name="图片 4"/>
          <p:cNvPicPr>
            <a:picLocks noChangeAspect="true"/>
          </p:cNvPicPr>
          <p:nvPr/>
        </p:nvPicPr>
        <p:blipFill>
          <a:blip r:embed="rId3"/>
          <a:stretch>
            <a:fillRect/>
          </a:stretch>
        </p:blipFill>
        <p:spPr>
          <a:xfrm>
            <a:off x="3034665" y="2347595"/>
            <a:ext cx="5511800" cy="254000"/>
          </a:xfrm>
          <a:prstGeom prst="rect">
            <a:avLst/>
          </a:prstGeom>
        </p:spPr>
      </p:pic>
      <p:pic>
        <p:nvPicPr>
          <p:cNvPr id="12" name="图片 11"/>
          <p:cNvPicPr>
            <a:picLocks noChangeAspect="true"/>
          </p:cNvPicPr>
          <p:nvPr/>
        </p:nvPicPr>
        <p:blipFill>
          <a:blip r:embed="rId4"/>
          <a:stretch>
            <a:fillRect/>
          </a:stretch>
        </p:blipFill>
        <p:spPr>
          <a:xfrm>
            <a:off x="3030220" y="2568575"/>
            <a:ext cx="5524500" cy="22047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3512550" y="2543319"/>
            <a:ext cx="4938113" cy="0"/>
          </a:xfrm>
          <a:prstGeom prst="line">
            <a:avLst/>
          </a:prstGeom>
          <a:ln>
            <a:solidFill>
              <a:srgbClr val="E6E6E6"/>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018643" y="1171545"/>
            <a:ext cx="0" cy="2827555"/>
          </a:xfrm>
          <a:prstGeom prst="line">
            <a:avLst/>
          </a:prstGeom>
          <a:ln>
            <a:solidFill>
              <a:srgbClr val="E6E6E6"/>
            </a:solidFill>
          </a:ln>
        </p:spPr>
        <p:style>
          <a:lnRef idx="1">
            <a:schemeClr val="accent1"/>
          </a:lnRef>
          <a:fillRef idx="0">
            <a:schemeClr val="accent1"/>
          </a:fillRef>
          <a:effectRef idx="0">
            <a:schemeClr val="accent1"/>
          </a:effectRef>
          <a:fontRef idx="minor">
            <a:schemeClr val="tx1"/>
          </a:fontRef>
        </p:style>
      </p:cxnSp>
      <p:graphicFrame>
        <p:nvGraphicFramePr>
          <p:cNvPr id="10" name="图表 9"/>
          <p:cNvGraphicFramePr/>
          <p:nvPr/>
        </p:nvGraphicFramePr>
        <p:xfrm>
          <a:off x="319242" y="1208209"/>
          <a:ext cx="3012212" cy="2530143"/>
        </p:xfrm>
        <a:graphic>
          <a:graphicData uri="http://schemas.openxmlformats.org/drawingml/2006/chart">
            <c:chart xmlns:c="http://schemas.openxmlformats.org/drawingml/2006/chart" xmlns:r="http://schemas.openxmlformats.org/officeDocument/2006/relationships" r:id="rId1"/>
          </a:graphicData>
        </a:graphic>
      </p:graphicFrame>
      <p:sp>
        <p:nvSpPr>
          <p:cNvPr id="11" name="文本框 10"/>
          <p:cNvSpPr txBox="true"/>
          <p:nvPr/>
        </p:nvSpPr>
        <p:spPr>
          <a:xfrm>
            <a:off x="962717" y="2010342"/>
            <a:ext cx="1784068" cy="1176046"/>
          </a:xfrm>
          <a:prstGeom prst="rect">
            <a:avLst/>
          </a:prstGeom>
          <a:noFill/>
        </p:spPr>
        <p:txBody>
          <a:bodyPr wrap="square" lIns="67391" tIns="33696" rIns="67391" bIns="33696" rtlCol="0">
            <a:spAutoFit/>
          </a:bodyPr>
          <a:lstStyle/>
          <a:p>
            <a:pPr algn="ctr"/>
            <a:r>
              <a:rPr lang="zh-CN" altLang="en-US" sz="2400" dirty="0">
                <a:solidFill>
                  <a:srgbClr val="D8141A"/>
                </a:solidFill>
                <a:latin typeface="方正尚酷简体" panose="03000509000000000000" pitchFamily="65" charset="-122"/>
                <a:ea typeface="方正尚酷简体" panose="03000509000000000000" pitchFamily="65" charset="-122"/>
              </a:rPr>
              <a:t>研发费用加计扣除优惠明细表</a:t>
            </a:r>
            <a:r>
              <a:rPr lang="en-US" altLang="zh-CN" sz="2400" dirty="0">
                <a:solidFill>
                  <a:srgbClr val="D8141A"/>
                </a:solidFill>
                <a:latin typeface="方正尚酷简体" panose="03000509000000000000" pitchFamily="65" charset="-122"/>
                <a:ea typeface="方正尚酷简体" panose="03000509000000000000" pitchFamily="65" charset="-122"/>
              </a:rPr>
              <a:t>1</a:t>
            </a:r>
            <a:endParaRPr lang="zh-CN" altLang="en-US" sz="2400" dirty="0">
              <a:solidFill>
                <a:srgbClr val="D8141A"/>
              </a:solidFill>
              <a:latin typeface="方正尚酷简体" panose="03000509000000000000" pitchFamily="65" charset="-122"/>
              <a:ea typeface="方正尚酷简体" panose="03000509000000000000" pitchFamily="65" charset="-122"/>
            </a:endParaRPr>
          </a:p>
        </p:txBody>
      </p:sp>
      <p:sp>
        <p:nvSpPr>
          <p:cNvPr id="21" name="文本框 20"/>
          <p:cNvSpPr txBox="true"/>
          <p:nvPr/>
        </p:nvSpPr>
        <p:spPr>
          <a:xfrm>
            <a:off x="3544834" y="1473160"/>
            <a:ext cx="1992767" cy="345049"/>
          </a:xfrm>
          <a:prstGeom prst="rect">
            <a:avLst/>
          </a:prstGeom>
          <a:solidFill>
            <a:srgbClr val="C00000"/>
          </a:solidFill>
        </p:spPr>
        <p:txBody>
          <a:bodyPr wrap="square" lIns="67391" tIns="33696" rIns="67391" bIns="33696" rtlCol="0">
            <a:spAutoFit/>
          </a:bodyPr>
          <a:lstStyle/>
          <a:p>
            <a:pPr algn="ctr"/>
            <a:endParaRPr lang="zh-CN" altLang="en-US"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endParaRPr>
          </a:p>
        </p:txBody>
      </p:sp>
      <p:sp>
        <p:nvSpPr>
          <p:cNvPr id="23" name="文本框 22"/>
          <p:cNvSpPr txBox="true"/>
          <p:nvPr/>
        </p:nvSpPr>
        <p:spPr>
          <a:xfrm>
            <a:off x="3544834" y="2819479"/>
            <a:ext cx="1987833" cy="294972"/>
          </a:xfrm>
          <a:prstGeom prst="rect">
            <a:avLst/>
          </a:prstGeom>
          <a:noFill/>
        </p:spPr>
        <p:txBody>
          <a:bodyPr wrap="square" lIns="67391" tIns="33696" rIns="67391" bIns="33696" rtlCol="0">
            <a:spAutoFit/>
          </a:bodyPr>
          <a:lstStyle/>
          <a:p>
            <a:pPr algn="just">
              <a:lnSpc>
                <a:spcPct val="114000"/>
              </a:lnSpc>
            </a:pPr>
            <a:r>
              <a:rPr lang="en-US" altLang="zh-CN" sz="1400" dirty="0">
                <a:latin typeface="微软雅黑" panose="020B0503020204020204" pitchFamily="34" charset="-122"/>
                <a:ea typeface="方正兰亭黑简体"/>
                <a:cs typeface="微软雅黑" panose="020B0503020204020204" pitchFamily="34" charset="-122"/>
              </a:rPr>
              <a:t>  </a:t>
            </a:r>
            <a:endParaRPr lang="zh-CN" altLang="en-US" sz="1400" dirty="0">
              <a:latin typeface="微软雅黑" panose="020B0503020204020204" pitchFamily="34" charset="-122"/>
              <a:ea typeface="方正兰亭黑简体"/>
              <a:cs typeface="微软雅黑" panose="020B0503020204020204" pitchFamily="34" charset="-122"/>
            </a:endParaRPr>
          </a:p>
        </p:txBody>
      </p:sp>
      <p:sp>
        <p:nvSpPr>
          <p:cNvPr id="33" name="文本框 32"/>
          <p:cNvSpPr txBox="true"/>
          <p:nvPr/>
        </p:nvSpPr>
        <p:spPr>
          <a:xfrm>
            <a:off x="6050925" y="1440898"/>
            <a:ext cx="2097718" cy="345049"/>
          </a:xfrm>
          <a:prstGeom prst="rect">
            <a:avLst/>
          </a:prstGeom>
          <a:solidFill>
            <a:srgbClr val="083473"/>
          </a:solidFill>
        </p:spPr>
        <p:txBody>
          <a:bodyPr wrap="square" lIns="67391" tIns="33696" rIns="67391" bIns="33696" rtlCol="0">
            <a:spAutoFit/>
          </a:bodyPr>
          <a:lstStyle/>
          <a:p>
            <a:pPr algn="ctr"/>
            <a:endParaRPr lang="zh-CN" altLang="en-US"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endParaRPr>
          </a:p>
        </p:txBody>
      </p:sp>
      <p:sp>
        <p:nvSpPr>
          <p:cNvPr id="35" name="文本框 34"/>
          <p:cNvSpPr txBox="true"/>
          <p:nvPr/>
        </p:nvSpPr>
        <p:spPr>
          <a:xfrm>
            <a:off x="6083207" y="2856479"/>
            <a:ext cx="2265595" cy="294972"/>
          </a:xfrm>
          <a:prstGeom prst="rect">
            <a:avLst/>
          </a:prstGeom>
          <a:noFill/>
        </p:spPr>
        <p:txBody>
          <a:bodyPr wrap="square" lIns="67391" tIns="33696" rIns="67391" bIns="33696" rtlCol="0">
            <a:spAutoFit/>
          </a:bodyPr>
          <a:lstStyle/>
          <a:p>
            <a:pPr algn="just">
              <a:lnSpc>
                <a:spcPct val="114000"/>
              </a:lnSpc>
            </a:pPr>
            <a:r>
              <a:rPr lang="en-US" altLang="zh-CN" sz="1400" dirty="0">
                <a:latin typeface="微软雅黑" panose="020B0503020204020204" pitchFamily="34" charset="-122"/>
                <a:ea typeface="方正兰亭黑简体"/>
                <a:cs typeface="微软雅黑" panose="020B0503020204020204" pitchFamily="34" charset="-122"/>
              </a:rPr>
              <a:t>       </a:t>
            </a:r>
            <a:endParaRPr lang="en-US" altLang="zh-CN" sz="1400" dirty="0">
              <a:latin typeface="微软雅黑" panose="020B0503020204020204" pitchFamily="34" charset="-122"/>
              <a:ea typeface="方正兰亭黑简体"/>
              <a:cs typeface="微软雅黑" panose="020B0503020204020204" pitchFamily="34" charset="-122"/>
            </a:endParaRPr>
          </a:p>
        </p:txBody>
      </p:sp>
      <p:sp>
        <p:nvSpPr>
          <p:cNvPr id="16" name="平行四边形 15"/>
          <p:cNvSpPr/>
          <p:nvPr/>
        </p:nvSpPr>
        <p:spPr>
          <a:xfrm>
            <a:off x="-61696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平行四边形 16"/>
          <p:cNvSpPr/>
          <p:nvPr/>
        </p:nvSpPr>
        <p:spPr>
          <a:xfrm>
            <a:off x="2417763" y="233132"/>
            <a:ext cx="6581775" cy="45719"/>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平行四边形 17"/>
          <p:cNvSpPr/>
          <p:nvPr/>
        </p:nvSpPr>
        <p:spPr>
          <a:xfrm>
            <a:off x="-431615" y="230111"/>
            <a:ext cx="2973486"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rPr>
              <a:t>3</a:t>
            </a:r>
            <a:r>
              <a:rPr lang="zh-CN" altLang="en-US"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rPr>
              <a:t>、申报享受</a:t>
            </a:r>
            <a:endParaRPr lang="zh-CN" altLang="en-US"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endParaRPr>
          </a:p>
        </p:txBody>
      </p:sp>
      <p:cxnSp>
        <p:nvCxnSpPr>
          <p:cNvPr id="13" name="直接连接符 56"/>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true"/>
          </p:cNvPicPr>
          <p:nvPr/>
        </p:nvPicPr>
        <p:blipFill>
          <a:blip r:embed="rId2"/>
          <a:stretch>
            <a:fillRect/>
          </a:stretch>
        </p:blipFill>
        <p:spPr>
          <a:xfrm>
            <a:off x="3244850" y="430530"/>
            <a:ext cx="5473700" cy="41783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3512550" y="2543319"/>
            <a:ext cx="4938113" cy="0"/>
          </a:xfrm>
          <a:prstGeom prst="line">
            <a:avLst/>
          </a:prstGeom>
          <a:ln>
            <a:solidFill>
              <a:srgbClr val="E6E6E6"/>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018643" y="1171545"/>
            <a:ext cx="0" cy="2827555"/>
          </a:xfrm>
          <a:prstGeom prst="line">
            <a:avLst/>
          </a:prstGeom>
          <a:ln>
            <a:solidFill>
              <a:srgbClr val="E6E6E6"/>
            </a:solidFill>
          </a:ln>
        </p:spPr>
        <p:style>
          <a:lnRef idx="1">
            <a:schemeClr val="accent1"/>
          </a:lnRef>
          <a:fillRef idx="0">
            <a:schemeClr val="accent1"/>
          </a:fillRef>
          <a:effectRef idx="0">
            <a:schemeClr val="accent1"/>
          </a:effectRef>
          <a:fontRef idx="minor">
            <a:schemeClr val="tx1"/>
          </a:fontRef>
        </p:style>
      </p:cxnSp>
      <p:graphicFrame>
        <p:nvGraphicFramePr>
          <p:cNvPr id="10" name="图表 9"/>
          <p:cNvGraphicFramePr/>
          <p:nvPr/>
        </p:nvGraphicFramePr>
        <p:xfrm>
          <a:off x="319242" y="1208209"/>
          <a:ext cx="3012212" cy="2530143"/>
        </p:xfrm>
        <a:graphic>
          <a:graphicData uri="http://schemas.openxmlformats.org/drawingml/2006/chart">
            <c:chart xmlns:c="http://schemas.openxmlformats.org/drawingml/2006/chart" xmlns:r="http://schemas.openxmlformats.org/officeDocument/2006/relationships" r:id="rId1"/>
          </a:graphicData>
        </a:graphic>
      </p:graphicFrame>
      <p:sp>
        <p:nvSpPr>
          <p:cNvPr id="11" name="文本框 10"/>
          <p:cNvSpPr txBox="true"/>
          <p:nvPr/>
        </p:nvSpPr>
        <p:spPr>
          <a:xfrm>
            <a:off x="962717" y="2010342"/>
            <a:ext cx="1784068" cy="1176046"/>
          </a:xfrm>
          <a:prstGeom prst="rect">
            <a:avLst/>
          </a:prstGeom>
          <a:noFill/>
        </p:spPr>
        <p:txBody>
          <a:bodyPr wrap="square" lIns="67391" tIns="33696" rIns="67391" bIns="33696" rtlCol="0">
            <a:spAutoFit/>
          </a:bodyPr>
          <a:lstStyle/>
          <a:p>
            <a:pPr algn="ctr"/>
            <a:r>
              <a:rPr lang="zh-CN" altLang="en-US" sz="2400" dirty="0">
                <a:solidFill>
                  <a:srgbClr val="D8141A"/>
                </a:solidFill>
                <a:latin typeface="方正尚酷简体" panose="03000509000000000000" pitchFamily="65" charset="-122"/>
                <a:ea typeface="方正尚酷简体" panose="03000509000000000000" pitchFamily="65" charset="-122"/>
              </a:rPr>
              <a:t>研发费用加计扣除优惠明细表</a:t>
            </a:r>
            <a:r>
              <a:rPr lang="en-US" altLang="zh-CN" sz="2400" dirty="0">
                <a:solidFill>
                  <a:srgbClr val="D8141A"/>
                </a:solidFill>
                <a:latin typeface="方正尚酷简体" panose="03000509000000000000" pitchFamily="65" charset="-122"/>
                <a:ea typeface="方正尚酷简体" panose="03000509000000000000" pitchFamily="65" charset="-122"/>
              </a:rPr>
              <a:t>2</a:t>
            </a:r>
            <a:endParaRPr lang="zh-CN" altLang="en-US" sz="2400" dirty="0">
              <a:solidFill>
                <a:srgbClr val="D8141A"/>
              </a:solidFill>
              <a:latin typeface="方正尚酷简体" panose="03000509000000000000" pitchFamily="65" charset="-122"/>
              <a:ea typeface="方正尚酷简体" panose="03000509000000000000" pitchFamily="65" charset="-122"/>
            </a:endParaRPr>
          </a:p>
        </p:txBody>
      </p:sp>
      <p:sp>
        <p:nvSpPr>
          <p:cNvPr id="21" name="文本框 20"/>
          <p:cNvSpPr txBox="true"/>
          <p:nvPr/>
        </p:nvSpPr>
        <p:spPr>
          <a:xfrm>
            <a:off x="3544834" y="1473160"/>
            <a:ext cx="1992767" cy="345049"/>
          </a:xfrm>
          <a:prstGeom prst="rect">
            <a:avLst/>
          </a:prstGeom>
          <a:solidFill>
            <a:srgbClr val="C00000"/>
          </a:solidFill>
        </p:spPr>
        <p:txBody>
          <a:bodyPr wrap="square" lIns="67391" tIns="33696" rIns="67391" bIns="33696" rtlCol="0">
            <a:spAutoFit/>
          </a:bodyPr>
          <a:lstStyle/>
          <a:p>
            <a:pPr algn="ctr"/>
            <a:endParaRPr lang="zh-CN" altLang="en-US"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endParaRPr>
          </a:p>
        </p:txBody>
      </p:sp>
      <p:sp>
        <p:nvSpPr>
          <p:cNvPr id="23" name="文本框 22"/>
          <p:cNvSpPr txBox="true"/>
          <p:nvPr/>
        </p:nvSpPr>
        <p:spPr>
          <a:xfrm>
            <a:off x="3544834" y="2819479"/>
            <a:ext cx="1987833" cy="294972"/>
          </a:xfrm>
          <a:prstGeom prst="rect">
            <a:avLst/>
          </a:prstGeom>
          <a:noFill/>
        </p:spPr>
        <p:txBody>
          <a:bodyPr wrap="square" lIns="67391" tIns="33696" rIns="67391" bIns="33696" rtlCol="0">
            <a:spAutoFit/>
          </a:bodyPr>
          <a:lstStyle/>
          <a:p>
            <a:pPr algn="just">
              <a:lnSpc>
                <a:spcPct val="114000"/>
              </a:lnSpc>
            </a:pPr>
            <a:r>
              <a:rPr lang="en-US" altLang="zh-CN" sz="1400" dirty="0">
                <a:latin typeface="微软雅黑" panose="020B0503020204020204" pitchFamily="34" charset="-122"/>
                <a:ea typeface="方正兰亭黑简体"/>
                <a:cs typeface="微软雅黑" panose="020B0503020204020204" pitchFamily="34" charset="-122"/>
              </a:rPr>
              <a:t>  </a:t>
            </a:r>
            <a:endParaRPr lang="zh-CN" altLang="en-US" sz="1400" dirty="0">
              <a:latin typeface="微软雅黑" panose="020B0503020204020204" pitchFamily="34" charset="-122"/>
              <a:ea typeface="方正兰亭黑简体"/>
              <a:cs typeface="微软雅黑" panose="020B0503020204020204" pitchFamily="34" charset="-122"/>
            </a:endParaRPr>
          </a:p>
        </p:txBody>
      </p:sp>
      <p:sp>
        <p:nvSpPr>
          <p:cNvPr id="33" name="文本框 32"/>
          <p:cNvSpPr txBox="true"/>
          <p:nvPr/>
        </p:nvSpPr>
        <p:spPr>
          <a:xfrm>
            <a:off x="6050925" y="1440898"/>
            <a:ext cx="2097718" cy="345049"/>
          </a:xfrm>
          <a:prstGeom prst="rect">
            <a:avLst/>
          </a:prstGeom>
          <a:solidFill>
            <a:srgbClr val="083473"/>
          </a:solidFill>
        </p:spPr>
        <p:txBody>
          <a:bodyPr wrap="square" lIns="67391" tIns="33696" rIns="67391" bIns="33696" rtlCol="0">
            <a:spAutoFit/>
          </a:bodyPr>
          <a:lstStyle/>
          <a:p>
            <a:pPr algn="ctr"/>
            <a:endParaRPr lang="zh-CN" altLang="en-US"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endParaRPr>
          </a:p>
        </p:txBody>
      </p:sp>
      <p:sp>
        <p:nvSpPr>
          <p:cNvPr id="35" name="文本框 34"/>
          <p:cNvSpPr txBox="true"/>
          <p:nvPr/>
        </p:nvSpPr>
        <p:spPr>
          <a:xfrm>
            <a:off x="6083207" y="2856479"/>
            <a:ext cx="2265595" cy="294972"/>
          </a:xfrm>
          <a:prstGeom prst="rect">
            <a:avLst/>
          </a:prstGeom>
          <a:noFill/>
        </p:spPr>
        <p:txBody>
          <a:bodyPr wrap="square" lIns="67391" tIns="33696" rIns="67391" bIns="33696" rtlCol="0">
            <a:spAutoFit/>
          </a:bodyPr>
          <a:lstStyle/>
          <a:p>
            <a:pPr algn="just">
              <a:lnSpc>
                <a:spcPct val="114000"/>
              </a:lnSpc>
            </a:pPr>
            <a:r>
              <a:rPr lang="en-US" altLang="zh-CN" sz="1400" dirty="0">
                <a:latin typeface="微软雅黑" panose="020B0503020204020204" pitchFamily="34" charset="-122"/>
                <a:ea typeface="方正兰亭黑简体"/>
                <a:cs typeface="微软雅黑" panose="020B0503020204020204" pitchFamily="34" charset="-122"/>
              </a:rPr>
              <a:t>       </a:t>
            </a:r>
            <a:endParaRPr lang="en-US" altLang="zh-CN" sz="1400" dirty="0">
              <a:latin typeface="微软雅黑" panose="020B0503020204020204" pitchFamily="34" charset="-122"/>
              <a:ea typeface="方正兰亭黑简体"/>
              <a:cs typeface="微软雅黑" panose="020B0503020204020204" pitchFamily="34" charset="-122"/>
            </a:endParaRPr>
          </a:p>
        </p:txBody>
      </p:sp>
      <p:sp>
        <p:nvSpPr>
          <p:cNvPr id="16" name="平行四边形 15"/>
          <p:cNvSpPr/>
          <p:nvPr/>
        </p:nvSpPr>
        <p:spPr>
          <a:xfrm>
            <a:off x="-61696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平行四边形 16"/>
          <p:cNvSpPr/>
          <p:nvPr/>
        </p:nvSpPr>
        <p:spPr>
          <a:xfrm>
            <a:off x="2417763" y="233132"/>
            <a:ext cx="6581775" cy="45719"/>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平行四边形 17"/>
          <p:cNvSpPr/>
          <p:nvPr/>
        </p:nvSpPr>
        <p:spPr>
          <a:xfrm>
            <a:off x="-431615" y="230111"/>
            <a:ext cx="2973486"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rPr>
              <a:t>3</a:t>
            </a:r>
            <a:r>
              <a:rPr lang="zh-CN" altLang="en-US"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rPr>
              <a:t>、申报享受</a:t>
            </a:r>
            <a:endParaRPr lang="zh-CN" altLang="en-US"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endParaRPr>
          </a:p>
        </p:txBody>
      </p:sp>
      <p:cxnSp>
        <p:nvCxnSpPr>
          <p:cNvPr id="13" name="直接连接符 56"/>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true"/>
          </p:cNvPicPr>
          <p:nvPr/>
        </p:nvPicPr>
        <p:blipFill>
          <a:blip r:embed="rId2"/>
          <a:stretch>
            <a:fillRect/>
          </a:stretch>
        </p:blipFill>
        <p:spPr>
          <a:xfrm>
            <a:off x="3014980" y="299720"/>
            <a:ext cx="5435600" cy="2692400"/>
          </a:xfrm>
          <a:prstGeom prst="rect">
            <a:avLst/>
          </a:prstGeom>
        </p:spPr>
      </p:pic>
      <p:pic>
        <p:nvPicPr>
          <p:cNvPr id="5" name="图片 4"/>
          <p:cNvPicPr>
            <a:picLocks noChangeAspect="true"/>
          </p:cNvPicPr>
          <p:nvPr/>
        </p:nvPicPr>
        <p:blipFill>
          <a:blip r:embed="rId3"/>
          <a:stretch>
            <a:fillRect/>
          </a:stretch>
        </p:blipFill>
        <p:spPr>
          <a:xfrm>
            <a:off x="3004185" y="2947035"/>
            <a:ext cx="5454650" cy="1828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3512550" y="2543319"/>
            <a:ext cx="4938113" cy="0"/>
          </a:xfrm>
          <a:prstGeom prst="line">
            <a:avLst/>
          </a:prstGeom>
          <a:ln>
            <a:solidFill>
              <a:srgbClr val="E6E6E6"/>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018643" y="1171545"/>
            <a:ext cx="0" cy="2827555"/>
          </a:xfrm>
          <a:prstGeom prst="line">
            <a:avLst/>
          </a:prstGeom>
          <a:ln>
            <a:solidFill>
              <a:srgbClr val="E6E6E6"/>
            </a:solidFill>
          </a:ln>
        </p:spPr>
        <p:style>
          <a:lnRef idx="1">
            <a:schemeClr val="accent1"/>
          </a:lnRef>
          <a:fillRef idx="0">
            <a:schemeClr val="accent1"/>
          </a:fillRef>
          <a:effectRef idx="0">
            <a:schemeClr val="accent1"/>
          </a:effectRef>
          <a:fontRef idx="minor">
            <a:schemeClr val="tx1"/>
          </a:fontRef>
        </p:style>
      </p:cxnSp>
      <p:graphicFrame>
        <p:nvGraphicFramePr>
          <p:cNvPr id="10" name="图表 9"/>
          <p:cNvGraphicFramePr/>
          <p:nvPr/>
        </p:nvGraphicFramePr>
        <p:xfrm>
          <a:off x="319242" y="1208209"/>
          <a:ext cx="3012212" cy="2530143"/>
        </p:xfrm>
        <a:graphic>
          <a:graphicData uri="http://schemas.openxmlformats.org/drawingml/2006/chart">
            <c:chart xmlns:c="http://schemas.openxmlformats.org/drawingml/2006/chart" xmlns:r="http://schemas.openxmlformats.org/officeDocument/2006/relationships" r:id="rId1"/>
          </a:graphicData>
        </a:graphic>
      </p:graphicFrame>
      <p:sp>
        <p:nvSpPr>
          <p:cNvPr id="11" name="文本框 10"/>
          <p:cNvSpPr txBox="true"/>
          <p:nvPr/>
        </p:nvSpPr>
        <p:spPr>
          <a:xfrm>
            <a:off x="962717" y="2010342"/>
            <a:ext cx="1784068" cy="1176046"/>
          </a:xfrm>
          <a:prstGeom prst="rect">
            <a:avLst/>
          </a:prstGeom>
          <a:noFill/>
        </p:spPr>
        <p:txBody>
          <a:bodyPr wrap="square" lIns="67391" tIns="33696" rIns="67391" bIns="33696" rtlCol="0">
            <a:spAutoFit/>
          </a:bodyPr>
          <a:lstStyle/>
          <a:p>
            <a:pPr algn="ctr"/>
            <a:r>
              <a:rPr lang="zh-CN" altLang="en-US" sz="2400" dirty="0">
                <a:solidFill>
                  <a:srgbClr val="D8141A"/>
                </a:solidFill>
                <a:latin typeface="方正尚酷简体" panose="03000509000000000000" pitchFamily="65" charset="-122"/>
                <a:ea typeface="方正尚酷简体" panose="03000509000000000000" pitchFamily="65" charset="-122"/>
              </a:rPr>
              <a:t>研发费用加计扣除优惠明细表</a:t>
            </a:r>
            <a:r>
              <a:rPr lang="en-US" altLang="zh-CN" sz="2400" dirty="0">
                <a:solidFill>
                  <a:srgbClr val="D8141A"/>
                </a:solidFill>
                <a:latin typeface="方正尚酷简体" panose="03000509000000000000" pitchFamily="65" charset="-122"/>
                <a:ea typeface="方正尚酷简体" panose="03000509000000000000" pitchFamily="65" charset="-122"/>
              </a:rPr>
              <a:t>3</a:t>
            </a:r>
            <a:endParaRPr lang="zh-CN" altLang="en-US" sz="2400" dirty="0">
              <a:solidFill>
                <a:srgbClr val="D8141A"/>
              </a:solidFill>
              <a:latin typeface="方正尚酷简体" panose="03000509000000000000" pitchFamily="65" charset="-122"/>
              <a:ea typeface="方正尚酷简体" panose="03000509000000000000" pitchFamily="65" charset="-122"/>
            </a:endParaRPr>
          </a:p>
        </p:txBody>
      </p:sp>
      <p:sp>
        <p:nvSpPr>
          <p:cNvPr id="21" name="文本框 20"/>
          <p:cNvSpPr txBox="true"/>
          <p:nvPr/>
        </p:nvSpPr>
        <p:spPr>
          <a:xfrm>
            <a:off x="3544834" y="1473160"/>
            <a:ext cx="1992767" cy="345049"/>
          </a:xfrm>
          <a:prstGeom prst="rect">
            <a:avLst/>
          </a:prstGeom>
          <a:solidFill>
            <a:srgbClr val="C00000"/>
          </a:solidFill>
        </p:spPr>
        <p:txBody>
          <a:bodyPr wrap="square" lIns="67391" tIns="33696" rIns="67391" bIns="33696" rtlCol="0">
            <a:spAutoFit/>
          </a:bodyPr>
          <a:lstStyle/>
          <a:p>
            <a:pPr algn="ctr"/>
            <a:endParaRPr lang="zh-CN" altLang="en-US"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endParaRPr>
          </a:p>
        </p:txBody>
      </p:sp>
      <p:sp>
        <p:nvSpPr>
          <p:cNvPr id="23" name="文本框 22"/>
          <p:cNvSpPr txBox="true"/>
          <p:nvPr/>
        </p:nvSpPr>
        <p:spPr>
          <a:xfrm>
            <a:off x="3544834" y="2819479"/>
            <a:ext cx="1987833" cy="294972"/>
          </a:xfrm>
          <a:prstGeom prst="rect">
            <a:avLst/>
          </a:prstGeom>
          <a:noFill/>
        </p:spPr>
        <p:txBody>
          <a:bodyPr wrap="square" lIns="67391" tIns="33696" rIns="67391" bIns="33696" rtlCol="0">
            <a:spAutoFit/>
          </a:bodyPr>
          <a:lstStyle/>
          <a:p>
            <a:pPr algn="just">
              <a:lnSpc>
                <a:spcPct val="114000"/>
              </a:lnSpc>
            </a:pPr>
            <a:r>
              <a:rPr lang="en-US" altLang="zh-CN" sz="1400" dirty="0">
                <a:latin typeface="微软雅黑" panose="020B0503020204020204" pitchFamily="34" charset="-122"/>
                <a:ea typeface="方正兰亭黑简体"/>
                <a:cs typeface="微软雅黑" panose="020B0503020204020204" pitchFamily="34" charset="-122"/>
              </a:rPr>
              <a:t>  </a:t>
            </a:r>
            <a:endParaRPr lang="zh-CN" altLang="en-US" sz="1400" dirty="0">
              <a:latin typeface="微软雅黑" panose="020B0503020204020204" pitchFamily="34" charset="-122"/>
              <a:ea typeface="方正兰亭黑简体"/>
              <a:cs typeface="微软雅黑" panose="020B0503020204020204" pitchFamily="34" charset="-122"/>
            </a:endParaRPr>
          </a:p>
        </p:txBody>
      </p:sp>
      <p:sp>
        <p:nvSpPr>
          <p:cNvPr id="33" name="文本框 32"/>
          <p:cNvSpPr txBox="true"/>
          <p:nvPr/>
        </p:nvSpPr>
        <p:spPr>
          <a:xfrm>
            <a:off x="6050925" y="1440898"/>
            <a:ext cx="2097718" cy="345049"/>
          </a:xfrm>
          <a:prstGeom prst="rect">
            <a:avLst/>
          </a:prstGeom>
          <a:solidFill>
            <a:srgbClr val="083473"/>
          </a:solidFill>
        </p:spPr>
        <p:txBody>
          <a:bodyPr wrap="square" lIns="67391" tIns="33696" rIns="67391" bIns="33696" rtlCol="0">
            <a:spAutoFit/>
          </a:bodyPr>
          <a:lstStyle/>
          <a:p>
            <a:pPr algn="ctr"/>
            <a:endParaRPr lang="zh-CN" altLang="en-US"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endParaRPr>
          </a:p>
        </p:txBody>
      </p:sp>
      <p:sp>
        <p:nvSpPr>
          <p:cNvPr id="35" name="文本框 34"/>
          <p:cNvSpPr txBox="true"/>
          <p:nvPr/>
        </p:nvSpPr>
        <p:spPr>
          <a:xfrm>
            <a:off x="6083207" y="2856479"/>
            <a:ext cx="2265595" cy="294972"/>
          </a:xfrm>
          <a:prstGeom prst="rect">
            <a:avLst/>
          </a:prstGeom>
          <a:noFill/>
        </p:spPr>
        <p:txBody>
          <a:bodyPr wrap="square" lIns="67391" tIns="33696" rIns="67391" bIns="33696" rtlCol="0">
            <a:spAutoFit/>
          </a:bodyPr>
          <a:lstStyle/>
          <a:p>
            <a:pPr algn="just">
              <a:lnSpc>
                <a:spcPct val="114000"/>
              </a:lnSpc>
            </a:pPr>
            <a:r>
              <a:rPr lang="en-US" altLang="zh-CN" sz="1400" dirty="0">
                <a:latin typeface="微软雅黑" panose="020B0503020204020204" pitchFamily="34" charset="-122"/>
                <a:ea typeface="方正兰亭黑简体"/>
                <a:cs typeface="微软雅黑" panose="020B0503020204020204" pitchFamily="34" charset="-122"/>
              </a:rPr>
              <a:t>       </a:t>
            </a:r>
            <a:endParaRPr lang="en-US" altLang="zh-CN" sz="1400" dirty="0">
              <a:latin typeface="微软雅黑" panose="020B0503020204020204" pitchFamily="34" charset="-122"/>
              <a:ea typeface="方正兰亭黑简体"/>
              <a:cs typeface="微软雅黑" panose="020B0503020204020204" pitchFamily="34" charset="-122"/>
            </a:endParaRPr>
          </a:p>
        </p:txBody>
      </p:sp>
      <p:sp>
        <p:nvSpPr>
          <p:cNvPr id="16" name="平行四边形 15"/>
          <p:cNvSpPr/>
          <p:nvPr/>
        </p:nvSpPr>
        <p:spPr>
          <a:xfrm>
            <a:off x="-61696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平行四边形 16"/>
          <p:cNvSpPr/>
          <p:nvPr/>
        </p:nvSpPr>
        <p:spPr>
          <a:xfrm>
            <a:off x="2417763" y="233132"/>
            <a:ext cx="6581775" cy="45719"/>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平行四边形 17"/>
          <p:cNvSpPr/>
          <p:nvPr/>
        </p:nvSpPr>
        <p:spPr>
          <a:xfrm>
            <a:off x="-431615" y="230111"/>
            <a:ext cx="2973486"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rPr>
              <a:t>3</a:t>
            </a:r>
            <a:r>
              <a:rPr lang="zh-CN" altLang="en-US"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rPr>
              <a:t>、申报享受</a:t>
            </a:r>
            <a:endParaRPr lang="zh-CN" altLang="en-US"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endParaRPr>
          </a:p>
        </p:txBody>
      </p:sp>
      <p:cxnSp>
        <p:nvCxnSpPr>
          <p:cNvPr id="13" name="直接连接符 56"/>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true"/>
          </p:cNvPicPr>
          <p:nvPr/>
        </p:nvPicPr>
        <p:blipFill>
          <a:blip r:embed="rId2"/>
          <a:stretch>
            <a:fillRect/>
          </a:stretch>
        </p:blipFill>
        <p:spPr>
          <a:xfrm>
            <a:off x="3097530" y="133985"/>
            <a:ext cx="5435600" cy="48171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12"/>
          <p:cNvGrpSpPr/>
          <p:nvPr/>
        </p:nvGrpSpPr>
        <p:grpSpPr bwMode="auto">
          <a:xfrm>
            <a:off x="3201210" y="1273916"/>
            <a:ext cx="1598356" cy="1124737"/>
            <a:chOff x="0" y="0"/>
            <a:chExt cx="1624019" cy="1147515"/>
          </a:xfrm>
        </p:grpSpPr>
        <p:grpSp>
          <p:nvGrpSpPr>
            <p:cNvPr id="9" name="组合 7"/>
            <p:cNvGrpSpPr/>
            <p:nvPr/>
          </p:nvGrpSpPr>
          <p:grpSpPr bwMode="auto">
            <a:xfrm>
              <a:off x="0" y="0"/>
              <a:ext cx="1624019" cy="1147515"/>
              <a:chOff x="0" y="0"/>
              <a:chExt cx="2070437" cy="1462949"/>
            </a:xfrm>
          </p:grpSpPr>
          <p:sp>
            <p:nvSpPr>
              <p:cNvPr id="11" name="等腰三角形 6"/>
              <p:cNvSpPr/>
              <p:nvPr/>
            </p:nvSpPr>
            <p:spPr bwMode="auto">
              <a:xfrm>
                <a:off x="10120" y="900432"/>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2" name="右箭头 5"/>
              <p:cNvSpPr/>
              <p:nvPr/>
            </p:nvSpPr>
            <p:spPr bwMode="auto">
              <a:xfrm>
                <a:off x="0" y="0"/>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10" name="Freeform 6"/>
            <p:cNvSpPr>
              <a:spLocks noEditPoints="true"/>
            </p:cNvSpPr>
            <p:nvPr/>
          </p:nvSpPr>
          <p:spPr bwMode="auto">
            <a:xfrm>
              <a:off x="1055100" y="277244"/>
              <a:ext cx="282917" cy="367363"/>
            </a:xfrm>
            <a:custGeom>
              <a:avLst/>
              <a:gdLst>
                <a:gd name="T0" fmla="*/ 37196 w 251"/>
                <a:gd name="T1" fmla="*/ 335810 h 326"/>
                <a:gd name="T2" fmla="*/ 29306 w 251"/>
                <a:gd name="T3" fmla="*/ 202838 h 326"/>
                <a:gd name="T4" fmla="*/ 49595 w 251"/>
                <a:gd name="T5" fmla="*/ 169032 h 326"/>
                <a:gd name="T6" fmla="*/ 86791 w 251"/>
                <a:gd name="T7" fmla="*/ 158890 h 326"/>
                <a:gd name="T8" fmla="*/ 93554 w 251"/>
                <a:gd name="T9" fmla="*/ 191570 h 326"/>
                <a:gd name="T10" fmla="*/ 85664 w 251"/>
                <a:gd name="T11" fmla="*/ 200585 h 326"/>
                <a:gd name="T12" fmla="*/ 60867 w 251"/>
                <a:gd name="T13" fmla="*/ 221995 h 326"/>
                <a:gd name="T14" fmla="*/ 50722 w 251"/>
                <a:gd name="T15" fmla="*/ 335810 h 326"/>
                <a:gd name="T16" fmla="*/ 65375 w 251"/>
                <a:gd name="T17" fmla="*/ 334683 h 326"/>
                <a:gd name="T18" fmla="*/ 223178 w 251"/>
                <a:gd name="T19" fmla="*/ 236645 h 326"/>
                <a:gd name="T20" fmla="*/ 92427 w 251"/>
                <a:gd name="T21" fmla="*/ 103673 h 326"/>
                <a:gd name="T22" fmla="*/ 151039 w 251"/>
                <a:gd name="T23" fmla="*/ 52963 h 326"/>
                <a:gd name="T24" fmla="*/ 184854 w 251"/>
                <a:gd name="T25" fmla="*/ 103673 h 326"/>
                <a:gd name="T26" fmla="*/ 192744 w 251"/>
                <a:gd name="T27" fmla="*/ 28172 h 326"/>
                <a:gd name="T28" fmla="*/ 84537 w 251"/>
                <a:gd name="T29" fmla="*/ 23664 h 326"/>
                <a:gd name="T30" fmla="*/ 92427 w 251"/>
                <a:gd name="T31" fmla="*/ 103673 h 326"/>
                <a:gd name="T32" fmla="*/ 242339 w 251"/>
                <a:gd name="T33" fmla="*/ 350460 h 326"/>
                <a:gd name="T34" fmla="*/ 55231 w 251"/>
                <a:gd name="T35" fmla="*/ 367363 h 326"/>
                <a:gd name="T36" fmla="*/ 253611 w 251"/>
                <a:gd name="T37" fmla="*/ 202838 h 326"/>
                <a:gd name="T38" fmla="*/ 245721 w 251"/>
                <a:gd name="T39" fmla="*/ 335810 h 326"/>
                <a:gd name="T40" fmla="*/ 237831 w 251"/>
                <a:gd name="T41" fmla="*/ 232137 h 326"/>
                <a:gd name="T42" fmla="*/ 188236 w 251"/>
                <a:gd name="T43" fmla="*/ 221995 h 326"/>
                <a:gd name="T44" fmla="*/ 199507 w 251"/>
                <a:gd name="T45" fmla="*/ 199458 h 326"/>
                <a:gd name="T46" fmla="*/ 201762 w 251"/>
                <a:gd name="T47" fmla="*/ 192697 h 326"/>
                <a:gd name="T48" fmla="*/ 234449 w 251"/>
                <a:gd name="T49" fmla="*/ 167905 h 326"/>
                <a:gd name="T50" fmla="*/ 237831 w 251"/>
                <a:gd name="T51" fmla="*/ 171286 h 326"/>
                <a:gd name="T52" fmla="*/ 253611 w 251"/>
                <a:gd name="T53" fmla="*/ 202838 h 326"/>
                <a:gd name="T54" fmla="*/ 193871 w 251"/>
                <a:gd name="T55" fmla="*/ 200585 h 326"/>
                <a:gd name="T56" fmla="*/ 184854 w 251"/>
                <a:gd name="T57" fmla="*/ 185935 h 326"/>
                <a:gd name="T58" fmla="*/ 196126 w 251"/>
                <a:gd name="T59" fmla="*/ 158890 h 326"/>
                <a:gd name="T60" fmla="*/ 174710 w 251"/>
                <a:gd name="T61" fmla="*/ 163398 h 326"/>
                <a:gd name="T62" fmla="*/ 182600 w 251"/>
                <a:gd name="T63" fmla="*/ 221995 h 326"/>
                <a:gd name="T64" fmla="*/ 87918 w 251"/>
                <a:gd name="T65" fmla="*/ 187062 h 326"/>
                <a:gd name="T66" fmla="*/ 101444 w 251"/>
                <a:gd name="T67" fmla="*/ 189316 h 326"/>
                <a:gd name="T68" fmla="*/ 102572 w 251"/>
                <a:gd name="T69" fmla="*/ 221995 h 326"/>
                <a:gd name="T70" fmla="*/ 108207 w 251"/>
                <a:gd name="T71" fmla="*/ 163398 h 326"/>
                <a:gd name="T72" fmla="*/ 89046 w 251"/>
                <a:gd name="T73" fmla="*/ 158890 h 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 h="326">
                  <a:moveTo>
                    <a:pt x="45" y="298"/>
                  </a:moveTo>
                  <a:cubicBezTo>
                    <a:pt x="33" y="298"/>
                    <a:pt x="33" y="298"/>
                    <a:pt x="33" y="298"/>
                  </a:cubicBezTo>
                  <a:cubicBezTo>
                    <a:pt x="4" y="298"/>
                    <a:pt x="0" y="279"/>
                    <a:pt x="7" y="253"/>
                  </a:cubicBezTo>
                  <a:cubicBezTo>
                    <a:pt x="26" y="180"/>
                    <a:pt x="26" y="180"/>
                    <a:pt x="26" y="180"/>
                  </a:cubicBezTo>
                  <a:cubicBezTo>
                    <a:pt x="29" y="168"/>
                    <a:pt x="35" y="158"/>
                    <a:pt x="42" y="151"/>
                  </a:cubicBezTo>
                  <a:cubicBezTo>
                    <a:pt x="44" y="150"/>
                    <a:pt x="44" y="150"/>
                    <a:pt x="44" y="150"/>
                  </a:cubicBezTo>
                  <a:cubicBezTo>
                    <a:pt x="45" y="149"/>
                    <a:pt x="45" y="149"/>
                    <a:pt x="45" y="149"/>
                  </a:cubicBezTo>
                  <a:cubicBezTo>
                    <a:pt x="77" y="141"/>
                    <a:pt x="77" y="141"/>
                    <a:pt x="77" y="141"/>
                  </a:cubicBezTo>
                  <a:cubicBezTo>
                    <a:pt x="74" y="171"/>
                    <a:pt x="74" y="171"/>
                    <a:pt x="74" y="171"/>
                  </a:cubicBezTo>
                  <a:cubicBezTo>
                    <a:pt x="83" y="170"/>
                    <a:pt x="83" y="170"/>
                    <a:pt x="83" y="170"/>
                  </a:cubicBezTo>
                  <a:cubicBezTo>
                    <a:pt x="76" y="177"/>
                    <a:pt x="76" y="177"/>
                    <a:pt x="76" y="177"/>
                  </a:cubicBezTo>
                  <a:cubicBezTo>
                    <a:pt x="76" y="178"/>
                    <a:pt x="76" y="178"/>
                    <a:pt x="76" y="178"/>
                  </a:cubicBezTo>
                  <a:cubicBezTo>
                    <a:pt x="77" y="178"/>
                    <a:pt x="81" y="186"/>
                    <a:pt x="87" y="197"/>
                  </a:cubicBezTo>
                  <a:cubicBezTo>
                    <a:pt x="54" y="197"/>
                    <a:pt x="54" y="197"/>
                    <a:pt x="54" y="197"/>
                  </a:cubicBezTo>
                  <a:cubicBezTo>
                    <a:pt x="45" y="206"/>
                    <a:pt x="45" y="206"/>
                    <a:pt x="45" y="206"/>
                  </a:cubicBezTo>
                  <a:cubicBezTo>
                    <a:pt x="45" y="298"/>
                    <a:pt x="45" y="298"/>
                    <a:pt x="45" y="298"/>
                  </a:cubicBezTo>
                  <a:close/>
                  <a:moveTo>
                    <a:pt x="58" y="210"/>
                  </a:moveTo>
                  <a:cubicBezTo>
                    <a:pt x="58" y="297"/>
                    <a:pt x="58" y="297"/>
                    <a:pt x="58" y="297"/>
                  </a:cubicBezTo>
                  <a:cubicBezTo>
                    <a:pt x="198" y="297"/>
                    <a:pt x="198" y="297"/>
                    <a:pt x="198" y="297"/>
                  </a:cubicBezTo>
                  <a:cubicBezTo>
                    <a:pt x="198" y="210"/>
                    <a:pt x="198" y="210"/>
                    <a:pt x="198" y="210"/>
                  </a:cubicBezTo>
                  <a:cubicBezTo>
                    <a:pt x="58" y="210"/>
                    <a:pt x="58" y="210"/>
                    <a:pt x="58" y="210"/>
                  </a:cubicBezTo>
                  <a:close/>
                  <a:moveTo>
                    <a:pt x="82" y="92"/>
                  </a:moveTo>
                  <a:cubicBezTo>
                    <a:pt x="80" y="74"/>
                    <a:pt x="79" y="66"/>
                    <a:pt x="85" y="48"/>
                  </a:cubicBezTo>
                  <a:cubicBezTo>
                    <a:pt x="96" y="56"/>
                    <a:pt x="123" y="52"/>
                    <a:pt x="134" y="47"/>
                  </a:cubicBezTo>
                  <a:cubicBezTo>
                    <a:pt x="140" y="56"/>
                    <a:pt x="151" y="58"/>
                    <a:pt x="161" y="55"/>
                  </a:cubicBezTo>
                  <a:cubicBezTo>
                    <a:pt x="164" y="70"/>
                    <a:pt x="164" y="72"/>
                    <a:pt x="164" y="92"/>
                  </a:cubicBezTo>
                  <a:cubicBezTo>
                    <a:pt x="164" y="92"/>
                    <a:pt x="175" y="82"/>
                    <a:pt x="177" y="74"/>
                  </a:cubicBezTo>
                  <a:cubicBezTo>
                    <a:pt x="179" y="65"/>
                    <a:pt x="175" y="32"/>
                    <a:pt x="171" y="25"/>
                  </a:cubicBezTo>
                  <a:cubicBezTo>
                    <a:pt x="167" y="14"/>
                    <a:pt x="154" y="6"/>
                    <a:pt x="132" y="9"/>
                  </a:cubicBezTo>
                  <a:cubicBezTo>
                    <a:pt x="111" y="0"/>
                    <a:pt x="86" y="9"/>
                    <a:pt x="75" y="21"/>
                  </a:cubicBezTo>
                  <a:cubicBezTo>
                    <a:pt x="71" y="27"/>
                    <a:pt x="65" y="74"/>
                    <a:pt x="70" y="81"/>
                  </a:cubicBezTo>
                  <a:cubicBezTo>
                    <a:pt x="76" y="88"/>
                    <a:pt x="82" y="92"/>
                    <a:pt x="82" y="92"/>
                  </a:cubicBezTo>
                  <a:close/>
                  <a:moveTo>
                    <a:pt x="40" y="311"/>
                  </a:moveTo>
                  <a:cubicBezTo>
                    <a:pt x="215" y="311"/>
                    <a:pt x="215" y="311"/>
                    <a:pt x="215" y="311"/>
                  </a:cubicBezTo>
                  <a:cubicBezTo>
                    <a:pt x="205" y="326"/>
                    <a:pt x="205" y="326"/>
                    <a:pt x="205" y="326"/>
                  </a:cubicBezTo>
                  <a:cubicBezTo>
                    <a:pt x="49" y="326"/>
                    <a:pt x="49" y="326"/>
                    <a:pt x="49" y="326"/>
                  </a:cubicBezTo>
                  <a:cubicBezTo>
                    <a:pt x="40" y="311"/>
                    <a:pt x="40" y="311"/>
                    <a:pt x="40" y="311"/>
                  </a:cubicBezTo>
                  <a:close/>
                  <a:moveTo>
                    <a:pt x="225" y="180"/>
                  </a:moveTo>
                  <a:cubicBezTo>
                    <a:pt x="244" y="253"/>
                    <a:pt x="244" y="253"/>
                    <a:pt x="244" y="253"/>
                  </a:cubicBezTo>
                  <a:cubicBezTo>
                    <a:pt x="251" y="279"/>
                    <a:pt x="248" y="298"/>
                    <a:pt x="218" y="298"/>
                  </a:cubicBezTo>
                  <a:cubicBezTo>
                    <a:pt x="211" y="298"/>
                    <a:pt x="211" y="298"/>
                    <a:pt x="211" y="298"/>
                  </a:cubicBezTo>
                  <a:cubicBezTo>
                    <a:pt x="211" y="206"/>
                    <a:pt x="211" y="206"/>
                    <a:pt x="211" y="206"/>
                  </a:cubicBezTo>
                  <a:cubicBezTo>
                    <a:pt x="201" y="197"/>
                    <a:pt x="201" y="197"/>
                    <a:pt x="201" y="197"/>
                  </a:cubicBezTo>
                  <a:cubicBezTo>
                    <a:pt x="167" y="197"/>
                    <a:pt x="167" y="197"/>
                    <a:pt x="167" y="197"/>
                  </a:cubicBezTo>
                  <a:cubicBezTo>
                    <a:pt x="172" y="186"/>
                    <a:pt x="177" y="178"/>
                    <a:pt x="177" y="178"/>
                  </a:cubicBezTo>
                  <a:cubicBezTo>
                    <a:pt x="177" y="177"/>
                    <a:pt x="177" y="177"/>
                    <a:pt x="177" y="177"/>
                  </a:cubicBezTo>
                  <a:cubicBezTo>
                    <a:pt x="170" y="170"/>
                    <a:pt x="170" y="170"/>
                    <a:pt x="170" y="170"/>
                  </a:cubicBezTo>
                  <a:cubicBezTo>
                    <a:pt x="179" y="171"/>
                    <a:pt x="179" y="171"/>
                    <a:pt x="179" y="171"/>
                  </a:cubicBezTo>
                  <a:cubicBezTo>
                    <a:pt x="177" y="142"/>
                    <a:pt x="177" y="142"/>
                    <a:pt x="177" y="142"/>
                  </a:cubicBezTo>
                  <a:cubicBezTo>
                    <a:pt x="208" y="149"/>
                    <a:pt x="208" y="149"/>
                    <a:pt x="208" y="149"/>
                  </a:cubicBezTo>
                  <a:cubicBezTo>
                    <a:pt x="210" y="150"/>
                    <a:pt x="210" y="150"/>
                    <a:pt x="210" y="150"/>
                  </a:cubicBezTo>
                  <a:cubicBezTo>
                    <a:pt x="211" y="152"/>
                    <a:pt x="211" y="152"/>
                    <a:pt x="211" y="152"/>
                  </a:cubicBezTo>
                  <a:cubicBezTo>
                    <a:pt x="218" y="160"/>
                    <a:pt x="222" y="170"/>
                    <a:pt x="224" y="180"/>
                  </a:cubicBezTo>
                  <a:cubicBezTo>
                    <a:pt x="225" y="180"/>
                    <a:pt x="225" y="180"/>
                    <a:pt x="225" y="180"/>
                  </a:cubicBezTo>
                  <a:close/>
                  <a:moveTo>
                    <a:pt x="162" y="197"/>
                  </a:moveTo>
                  <a:cubicBezTo>
                    <a:pt x="167" y="188"/>
                    <a:pt x="171" y="181"/>
                    <a:pt x="172" y="178"/>
                  </a:cubicBezTo>
                  <a:cubicBezTo>
                    <a:pt x="163" y="168"/>
                    <a:pt x="163" y="168"/>
                    <a:pt x="163" y="168"/>
                  </a:cubicBezTo>
                  <a:cubicBezTo>
                    <a:pt x="164" y="165"/>
                    <a:pt x="164" y="165"/>
                    <a:pt x="164" y="165"/>
                  </a:cubicBezTo>
                  <a:cubicBezTo>
                    <a:pt x="175" y="166"/>
                    <a:pt x="175" y="166"/>
                    <a:pt x="175" y="166"/>
                  </a:cubicBezTo>
                  <a:cubicBezTo>
                    <a:pt x="174" y="141"/>
                    <a:pt x="174" y="141"/>
                    <a:pt x="174" y="141"/>
                  </a:cubicBezTo>
                  <a:cubicBezTo>
                    <a:pt x="164" y="138"/>
                    <a:pt x="164" y="138"/>
                    <a:pt x="164" y="138"/>
                  </a:cubicBezTo>
                  <a:cubicBezTo>
                    <a:pt x="155" y="145"/>
                    <a:pt x="155" y="145"/>
                    <a:pt x="155" y="145"/>
                  </a:cubicBezTo>
                  <a:cubicBezTo>
                    <a:pt x="133" y="197"/>
                    <a:pt x="133" y="197"/>
                    <a:pt x="133" y="197"/>
                  </a:cubicBezTo>
                  <a:cubicBezTo>
                    <a:pt x="162" y="197"/>
                    <a:pt x="162" y="197"/>
                    <a:pt x="162" y="197"/>
                  </a:cubicBezTo>
                  <a:close/>
                  <a:moveTo>
                    <a:pt x="79" y="141"/>
                  </a:moveTo>
                  <a:cubicBezTo>
                    <a:pt x="78" y="166"/>
                    <a:pt x="78" y="166"/>
                    <a:pt x="78" y="166"/>
                  </a:cubicBezTo>
                  <a:cubicBezTo>
                    <a:pt x="89" y="165"/>
                    <a:pt x="89" y="165"/>
                    <a:pt x="89" y="165"/>
                  </a:cubicBezTo>
                  <a:cubicBezTo>
                    <a:pt x="90" y="168"/>
                    <a:pt x="90" y="168"/>
                    <a:pt x="90" y="168"/>
                  </a:cubicBezTo>
                  <a:cubicBezTo>
                    <a:pt x="81" y="178"/>
                    <a:pt x="81" y="178"/>
                    <a:pt x="81" y="178"/>
                  </a:cubicBezTo>
                  <a:cubicBezTo>
                    <a:pt x="82" y="181"/>
                    <a:pt x="86" y="188"/>
                    <a:pt x="91" y="197"/>
                  </a:cubicBezTo>
                  <a:cubicBezTo>
                    <a:pt x="121" y="197"/>
                    <a:pt x="121" y="197"/>
                    <a:pt x="121" y="197"/>
                  </a:cubicBezTo>
                  <a:cubicBezTo>
                    <a:pt x="96" y="145"/>
                    <a:pt x="96" y="145"/>
                    <a:pt x="96" y="145"/>
                  </a:cubicBezTo>
                  <a:cubicBezTo>
                    <a:pt x="88" y="138"/>
                    <a:pt x="88" y="138"/>
                    <a:pt x="88" y="138"/>
                  </a:cubicBezTo>
                  <a:lnTo>
                    <a:pt x="79" y="1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13" name="组合 13"/>
          <p:cNvGrpSpPr/>
          <p:nvPr/>
        </p:nvGrpSpPr>
        <p:grpSpPr bwMode="auto">
          <a:xfrm>
            <a:off x="4815190" y="1451260"/>
            <a:ext cx="1129629" cy="1591433"/>
            <a:chOff x="0" y="0"/>
            <a:chExt cx="1147515" cy="1624019"/>
          </a:xfrm>
        </p:grpSpPr>
        <p:grpSp>
          <p:nvGrpSpPr>
            <p:cNvPr id="14" name="组合 16"/>
            <p:cNvGrpSpPr/>
            <p:nvPr/>
          </p:nvGrpSpPr>
          <p:grpSpPr bwMode="auto">
            <a:xfrm rot="5400000">
              <a:off x="-238252" y="238252"/>
              <a:ext cx="1624019" cy="1147515"/>
              <a:chOff x="0" y="0"/>
              <a:chExt cx="2070437" cy="1462949"/>
            </a:xfrm>
          </p:grpSpPr>
          <p:sp>
            <p:nvSpPr>
              <p:cNvPr id="16" name="等腰三角形 6"/>
              <p:cNvSpPr/>
              <p:nvPr/>
            </p:nvSpPr>
            <p:spPr bwMode="auto">
              <a:xfrm>
                <a:off x="10119" y="898409"/>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262626"/>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083473"/>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15" name="Freeform 11"/>
            <p:cNvSpPr>
              <a:spLocks noEditPoints="true"/>
            </p:cNvSpPr>
            <p:nvPr/>
          </p:nvSpPr>
          <p:spPr bwMode="auto">
            <a:xfrm>
              <a:off x="511104" y="1045227"/>
              <a:ext cx="350967" cy="288563"/>
            </a:xfrm>
            <a:custGeom>
              <a:avLst/>
              <a:gdLst>
                <a:gd name="T0" fmla="*/ 97875 w 355"/>
                <a:gd name="T1" fmla="*/ 169975 h 292"/>
                <a:gd name="T2" fmla="*/ 57341 w 355"/>
                <a:gd name="T3" fmla="*/ 188752 h 292"/>
                <a:gd name="T4" fmla="*/ 0 w 355"/>
                <a:gd name="T5" fmla="*/ 153176 h 292"/>
                <a:gd name="T6" fmla="*/ 55364 w 355"/>
                <a:gd name="T7" fmla="*/ 75105 h 292"/>
                <a:gd name="T8" fmla="*/ 64262 w 355"/>
                <a:gd name="T9" fmla="*/ 75105 h 292"/>
                <a:gd name="T10" fmla="*/ 98864 w 355"/>
                <a:gd name="T11" fmla="*/ 72141 h 292"/>
                <a:gd name="T12" fmla="*/ 132478 w 355"/>
                <a:gd name="T13" fmla="*/ 79058 h 292"/>
                <a:gd name="T14" fmla="*/ 317353 w 355"/>
                <a:gd name="T15" fmla="*/ 79058 h 292"/>
                <a:gd name="T16" fmla="*/ 132478 w 355"/>
                <a:gd name="T17" fmla="*/ 130446 h 292"/>
                <a:gd name="T18" fmla="*/ 326251 w 355"/>
                <a:gd name="T19" fmla="*/ 211481 h 292"/>
                <a:gd name="T20" fmla="*/ 350967 w 355"/>
                <a:gd name="T21" fmla="*/ 79058 h 292"/>
                <a:gd name="T22" fmla="*/ 231342 w 355"/>
                <a:gd name="T23" fmla="*/ 160093 h 292"/>
                <a:gd name="T24" fmla="*/ 237273 w 355"/>
                <a:gd name="T25" fmla="*/ 177881 h 292"/>
                <a:gd name="T26" fmla="*/ 223433 w 355"/>
                <a:gd name="T27" fmla="*/ 93882 h 292"/>
                <a:gd name="T28" fmla="*/ 220467 w 355"/>
                <a:gd name="T29" fmla="*/ 112658 h 292"/>
                <a:gd name="T30" fmla="*/ 192785 w 355"/>
                <a:gd name="T31" fmla="*/ 128470 h 292"/>
                <a:gd name="T32" fmla="*/ 174001 w 355"/>
                <a:gd name="T33" fmla="*/ 140329 h 292"/>
                <a:gd name="T34" fmla="*/ 179932 w 355"/>
                <a:gd name="T35" fmla="*/ 163058 h 292"/>
                <a:gd name="T36" fmla="*/ 229364 w 355"/>
                <a:gd name="T37" fmla="*/ 154164 h 292"/>
                <a:gd name="T38" fmla="*/ 251114 w 355"/>
                <a:gd name="T39" fmla="*/ 108705 h 292"/>
                <a:gd name="T40" fmla="*/ 176966 w 355"/>
                <a:gd name="T41" fmla="*/ 169975 h 292"/>
                <a:gd name="T42" fmla="*/ 165103 w 355"/>
                <a:gd name="T43" fmla="*/ 177881 h 292"/>
                <a:gd name="T44" fmla="*/ 171035 w 355"/>
                <a:gd name="T45" fmla="*/ 177881 h 292"/>
                <a:gd name="T46" fmla="*/ 192785 w 355"/>
                <a:gd name="T47" fmla="*/ 168987 h 292"/>
                <a:gd name="T48" fmla="*/ 197728 w 355"/>
                <a:gd name="T49" fmla="*/ 177881 h 292"/>
                <a:gd name="T50" fmla="*/ 204648 w 355"/>
                <a:gd name="T51" fmla="*/ 177881 h 292"/>
                <a:gd name="T52" fmla="*/ 215523 w 355"/>
                <a:gd name="T53" fmla="*/ 163058 h 292"/>
                <a:gd name="T54" fmla="*/ 220467 w 355"/>
                <a:gd name="T55" fmla="*/ 165034 h 292"/>
                <a:gd name="T56" fmla="*/ 281762 w 355"/>
                <a:gd name="T57" fmla="*/ 121552 h 292"/>
                <a:gd name="T58" fmla="*/ 309444 w 355"/>
                <a:gd name="T59" fmla="*/ 160093 h 292"/>
                <a:gd name="T60" fmla="*/ 281762 w 355"/>
                <a:gd name="T61" fmla="*/ 178870 h 292"/>
                <a:gd name="T62" fmla="*/ 253092 w 355"/>
                <a:gd name="T63" fmla="*/ 146258 h 292"/>
                <a:gd name="T64" fmla="*/ 276819 w 355"/>
                <a:gd name="T65" fmla="*/ 124517 h 292"/>
                <a:gd name="T66" fmla="*/ 280774 w 355"/>
                <a:gd name="T67" fmla="*/ 121552 h 292"/>
                <a:gd name="T68" fmla="*/ 302524 w 355"/>
                <a:gd name="T69" fmla="*/ 160093 h 292"/>
                <a:gd name="T70" fmla="*/ 281762 w 355"/>
                <a:gd name="T71" fmla="*/ 173928 h 292"/>
                <a:gd name="T72" fmla="*/ 290660 w 355"/>
                <a:gd name="T73" fmla="*/ 128470 h 292"/>
                <a:gd name="T74" fmla="*/ 297580 w 355"/>
                <a:gd name="T75" fmla="*/ 132423 h 292"/>
                <a:gd name="T76" fmla="*/ 270887 w 355"/>
                <a:gd name="T77" fmla="*/ 170964 h 292"/>
                <a:gd name="T78" fmla="*/ 270887 w 355"/>
                <a:gd name="T79" fmla="*/ 170964 h 292"/>
                <a:gd name="T80" fmla="*/ 305490 w 355"/>
                <a:gd name="T81" fmla="*/ 150211 h 292"/>
                <a:gd name="T82" fmla="*/ 261989 w 355"/>
                <a:gd name="T83" fmla="*/ 163058 h 292"/>
                <a:gd name="T84" fmla="*/ 261001 w 355"/>
                <a:gd name="T85" fmla="*/ 161081 h 292"/>
                <a:gd name="T86" fmla="*/ 261001 w 355"/>
                <a:gd name="T87" fmla="*/ 161081 h 292"/>
                <a:gd name="T88" fmla="*/ 303512 w 355"/>
                <a:gd name="T89" fmla="*/ 141317 h 292"/>
                <a:gd name="T90" fmla="*/ 259024 w 355"/>
                <a:gd name="T91" fmla="*/ 155152 h 292"/>
                <a:gd name="T92" fmla="*/ 284728 w 355"/>
                <a:gd name="T93" fmla="*/ 147246 h 292"/>
                <a:gd name="T94" fmla="*/ 284728 w 355"/>
                <a:gd name="T95" fmla="*/ 147246 h 292"/>
                <a:gd name="T96" fmla="*/ 263967 w 355"/>
                <a:gd name="T97" fmla="*/ 150211 h 292"/>
                <a:gd name="T98" fmla="*/ 299558 w 355"/>
                <a:gd name="T99" fmla="*/ 134399 h 292"/>
                <a:gd name="T100" fmla="*/ 282751 w 355"/>
                <a:gd name="T101" fmla="*/ 126493 h 292"/>
                <a:gd name="T102" fmla="*/ 255069 w 355"/>
                <a:gd name="T103" fmla="*/ 121552 h 292"/>
                <a:gd name="T104" fmla="*/ 274842 w 355"/>
                <a:gd name="T105" fmla="*/ 138352 h 292"/>
                <a:gd name="T106" fmla="*/ 248148 w 355"/>
                <a:gd name="T107" fmla="*/ 135387 h 292"/>
                <a:gd name="T108" fmla="*/ 254080 w 355"/>
                <a:gd name="T109" fmla="*/ 133411 h 292"/>
                <a:gd name="T110" fmla="*/ 278796 w 355"/>
                <a:gd name="T111" fmla="*/ 281645 h 292"/>
                <a:gd name="T112" fmla="*/ 207614 w 355"/>
                <a:gd name="T113" fmla="*/ 250022 h 292"/>
                <a:gd name="T114" fmla="*/ 224421 w 355"/>
                <a:gd name="T115" fmla="*/ 223340 h 292"/>
                <a:gd name="T116" fmla="*/ 224421 w 355"/>
                <a:gd name="T117" fmla="*/ 223340 h 292"/>
                <a:gd name="T118" fmla="*/ 77114 w 355"/>
                <a:gd name="T119" fmla="*/ 44470 h 2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5" h="292">
                  <a:moveTo>
                    <a:pt x="165" y="123"/>
                  </a:moveTo>
                  <a:cubicBezTo>
                    <a:pt x="159" y="133"/>
                    <a:pt x="159" y="133"/>
                    <a:pt x="159" y="133"/>
                  </a:cubicBezTo>
                  <a:cubicBezTo>
                    <a:pt x="105" y="116"/>
                    <a:pt x="105" y="116"/>
                    <a:pt x="105" y="116"/>
                  </a:cubicBezTo>
                  <a:cubicBezTo>
                    <a:pt x="99" y="172"/>
                    <a:pt x="99" y="172"/>
                    <a:pt x="99" y="172"/>
                  </a:cubicBezTo>
                  <a:cubicBezTo>
                    <a:pt x="101" y="212"/>
                    <a:pt x="97" y="252"/>
                    <a:pt x="99" y="292"/>
                  </a:cubicBezTo>
                  <a:cubicBezTo>
                    <a:pt x="88" y="292"/>
                    <a:pt x="84" y="292"/>
                    <a:pt x="73" y="292"/>
                  </a:cubicBezTo>
                  <a:cubicBezTo>
                    <a:pt x="71" y="258"/>
                    <a:pt x="67" y="224"/>
                    <a:pt x="65" y="191"/>
                  </a:cubicBezTo>
                  <a:cubicBezTo>
                    <a:pt x="60" y="191"/>
                    <a:pt x="63" y="191"/>
                    <a:pt x="58" y="191"/>
                  </a:cubicBezTo>
                  <a:cubicBezTo>
                    <a:pt x="56" y="224"/>
                    <a:pt x="49" y="258"/>
                    <a:pt x="48" y="292"/>
                  </a:cubicBezTo>
                  <a:cubicBezTo>
                    <a:pt x="37" y="292"/>
                    <a:pt x="32" y="292"/>
                    <a:pt x="21" y="292"/>
                  </a:cubicBezTo>
                  <a:cubicBezTo>
                    <a:pt x="24" y="252"/>
                    <a:pt x="20" y="212"/>
                    <a:pt x="22" y="172"/>
                  </a:cubicBezTo>
                  <a:cubicBezTo>
                    <a:pt x="15" y="167"/>
                    <a:pt x="7" y="161"/>
                    <a:pt x="0" y="155"/>
                  </a:cubicBezTo>
                  <a:cubicBezTo>
                    <a:pt x="3" y="127"/>
                    <a:pt x="7" y="99"/>
                    <a:pt x="17" y="73"/>
                  </a:cubicBezTo>
                  <a:cubicBezTo>
                    <a:pt x="23" y="73"/>
                    <a:pt x="29" y="73"/>
                    <a:pt x="35" y="73"/>
                  </a:cubicBezTo>
                  <a:cubicBezTo>
                    <a:pt x="52" y="101"/>
                    <a:pt x="52" y="101"/>
                    <a:pt x="52" y="101"/>
                  </a:cubicBezTo>
                  <a:cubicBezTo>
                    <a:pt x="56" y="76"/>
                    <a:pt x="56" y="76"/>
                    <a:pt x="56" y="76"/>
                  </a:cubicBezTo>
                  <a:cubicBezTo>
                    <a:pt x="55" y="76"/>
                    <a:pt x="55" y="76"/>
                    <a:pt x="55" y="76"/>
                  </a:cubicBezTo>
                  <a:cubicBezTo>
                    <a:pt x="55" y="69"/>
                    <a:pt x="55" y="69"/>
                    <a:pt x="55" y="69"/>
                  </a:cubicBezTo>
                  <a:cubicBezTo>
                    <a:pt x="65" y="69"/>
                    <a:pt x="65" y="69"/>
                    <a:pt x="65" y="69"/>
                  </a:cubicBezTo>
                  <a:cubicBezTo>
                    <a:pt x="65" y="76"/>
                    <a:pt x="65" y="76"/>
                    <a:pt x="65" y="76"/>
                  </a:cubicBezTo>
                  <a:cubicBezTo>
                    <a:pt x="64" y="76"/>
                    <a:pt x="64" y="76"/>
                    <a:pt x="64" y="76"/>
                  </a:cubicBezTo>
                  <a:cubicBezTo>
                    <a:pt x="70" y="101"/>
                    <a:pt x="70" y="101"/>
                    <a:pt x="70" y="101"/>
                  </a:cubicBezTo>
                  <a:cubicBezTo>
                    <a:pt x="85" y="73"/>
                    <a:pt x="85" y="73"/>
                    <a:pt x="85" y="73"/>
                  </a:cubicBezTo>
                  <a:cubicBezTo>
                    <a:pt x="90" y="73"/>
                    <a:pt x="95" y="73"/>
                    <a:pt x="100" y="73"/>
                  </a:cubicBezTo>
                  <a:cubicBezTo>
                    <a:pt x="126" y="90"/>
                    <a:pt x="135" y="92"/>
                    <a:pt x="165" y="123"/>
                  </a:cubicBezTo>
                  <a:close/>
                  <a:moveTo>
                    <a:pt x="120" y="46"/>
                  </a:moveTo>
                  <a:cubicBezTo>
                    <a:pt x="120" y="80"/>
                    <a:pt x="120" y="80"/>
                    <a:pt x="120" y="80"/>
                  </a:cubicBezTo>
                  <a:cubicBezTo>
                    <a:pt x="134" y="80"/>
                    <a:pt x="134" y="80"/>
                    <a:pt x="134" y="80"/>
                  </a:cubicBezTo>
                  <a:cubicBezTo>
                    <a:pt x="134" y="87"/>
                    <a:pt x="134" y="87"/>
                    <a:pt x="134" y="87"/>
                  </a:cubicBezTo>
                  <a:cubicBezTo>
                    <a:pt x="151" y="100"/>
                    <a:pt x="151" y="100"/>
                    <a:pt x="151" y="100"/>
                  </a:cubicBezTo>
                  <a:cubicBezTo>
                    <a:pt x="151" y="80"/>
                    <a:pt x="151" y="80"/>
                    <a:pt x="151" y="80"/>
                  </a:cubicBezTo>
                  <a:cubicBezTo>
                    <a:pt x="321" y="80"/>
                    <a:pt x="321" y="80"/>
                    <a:pt x="321" y="80"/>
                  </a:cubicBezTo>
                  <a:cubicBezTo>
                    <a:pt x="321" y="196"/>
                    <a:pt x="321" y="196"/>
                    <a:pt x="321" y="196"/>
                  </a:cubicBezTo>
                  <a:cubicBezTo>
                    <a:pt x="151" y="196"/>
                    <a:pt x="151" y="196"/>
                    <a:pt x="151" y="196"/>
                  </a:cubicBezTo>
                  <a:cubicBezTo>
                    <a:pt x="151" y="137"/>
                    <a:pt x="151" y="137"/>
                    <a:pt x="151" y="137"/>
                  </a:cubicBezTo>
                  <a:cubicBezTo>
                    <a:pt x="134" y="132"/>
                    <a:pt x="134" y="132"/>
                    <a:pt x="134" y="132"/>
                  </a:cubicBezTo>
                  <a:cubicBezTo>
                    <a:pt x="134" y="205"/>
                    <a:pt x="134" y="205"/>
                    <a:pt x="134" y="205"/>
                  </a:cubicBezTo>
                  <a:cubicBezTo>
                    <a:pt x="134" y="214"/>
                    <a:pt x="134" y="214"/>
                    <a:pt x="134" y="214"/>
                  </a:cubicBezTo>
                  <a:cubicBezTo>
                    <a:pt x="142" y="214"/>
                    <a:pt x="142" y="214"/>
                    <a:pt x="142" y="214"/>
                  </a:cubicBezTo>
                  <a:cubicBezTo>
                    <a:pt x="330" y="214"/>
                    <a:pt x="330" y="214"/>
                    <a:pt x="330" y="214"/>
                  </a:cubicBezTo>
                  <a:cubicBezTo>
                    <a:pt x="338" y="214"/>
                    <a:pt x="338" y="214"/>
                    <a:pt x="338" y="214"/>
                  </a:cubicBezTo>
                  <a:cubicBezTo>
                    <a:pt x="338" y="205"/>
                    <a:pt x="338" y="205"/>
                    <a:pt x="338" y="205"/>
                  </a:cubicBezTo>
                  <a:cubicBezTo>
                    <a:pt x="338" y="80"/>
                    <a:pt x="338" y="80"/>
                    <a:pt x="338" y="80"/>
                  </a:cubicBezTo>
                  <a:cubicBezTo>
                    <a:pt x="355" y="80"/>
                    <a:pt x="355" y="80"/>
                    <a:pt x="355" y="80"/>
                  </a:cubicBezTo>
                  <a:cubicBezTo>
                    <a:pt x="355" y="46"/>
                    <a:pt x="355" y="46"/>
                    <a:pt x="355" y="46"/>
                  </a:cubicBezTo>
                  <a:cubicBezTo>
                    <a:pt x="120" y="46"/>
                    <a:pt x="120" y="46"/>
                    <a:pt x="120" y="46"/>
                  </a:cubicBezTo>
                  <a:close/>
                  <a:moveTo>
                    <a:pt x="234" y="180"/>
                  </a:moveTo>
                  <a:cubicBezTo>
                    <a:pt x="234" y="162"/>
                    <a:pt x="234" y="162"/>
                    <a:pt x="234" y="162"/>
                  </a:cubicBezTo>
                  <a:cubicBezTo>
                    <a:pt x="236" y="161"/>
                    <a:pt x="236" y="161"/>
                    <a:pt x="236" y="161"/>
                  </a:cubicBezTo>
                  <a:cubicBezTo>
                    <a:pt x="238" y="137"/>
                    <a:pt x="238" y="137"/>
                    <a:pt x="238" y="137"/>
                  </a:cubicBezTo>
                  <a:cubicBezTo>
                    <a:pt x="240" y="136"/>
                    <a:pt x="240" y="136"/>
                    <a:pt x="240" y="136"/>
                  </a:cubicBezTo>
                  <a:cubicBezTo>
                    <a:pt x="240" y="180"/>
                    <a:pt x="240" y="180"/>
                    <a:pt x="240" y="180"/>
                  </a:cubicBezTo>
                  <a:cubicBezTo>
                    <a:pt x="234" y="180"/>
                    <a:pt x="234" y="180"/>
                    <a:pt x="234" y="180"/>
                  </a:cubicBezTo>
                  <a:close/>
                  <a:moveTo>
                    <a:pt x="263" y="94"/>
                  </a:moveTo>
                  <a:cubicBezTo>
                    <a:pt x="244" y="94"/>
                    <a:pt x="244" y="94"/>
                    <a:pt x="244" y="94"/>
                  </a:cubicBezTo>
                  <a:cubicBezTo>
                    <a:pt x="226" y="95"/>
                    <a:pt x="226" y="95"/>
                    <a:pt x="226" y="95"/>
                  </a:cubicBezTo>
                  <a:cubicBezTo>
                    <a:pt x="232" y="105"/>
                    <a:pt x="232" y="105"/>
                    <a:pt x="232" y="105"/>
                  </a:cubicBezTo>
                  <a:cubicBezTo>
                    <a:pt x="225" y="110"/>
                    <a:pt x="225" y="110"/>
                    <a:pt x="225" y="110"/>
                  </a:cubicBezTo>
                  <a:cubicBezTo>
                    <a:pt x="223" y="111"/>
                    <a:pt x="223" y="111"/>
                    <a:pt x="223" y="111"/>
                  </a:cubicBezTo>
                  <a:cubicBezTo>
                    <a:pt x="223" y="114"/>
                    <a:pt x="223" y="114"/>
                    <a:pt x="223" y="114"/>
                  </a:cubicBezTo>
                  <a:cubicBezTo>
                    <a:pt x="221" y="143"/>
                    <a:pt x="221" y="143"/>
                    <a:pt x="221" y="143"/>
                  </a:cubicBezTo>
                  <a:cubicBezTo>
                    <a:pt x="205" y="128"/>
                    <a:pt x="205" y="128"/>
                    <a:pt x="205" y="128"/>
                  </a:cubicBezTo>
                  <a:cubicBezTo>
                    <a:pt x="199" y="122"/>
                    <a:pt x="199" y="122"/>
                    <a:pt x="199" y="122"/>
                  </a:cubicBezTo>
                  <a:cubicBezTo>
                    <a:pt x="195" y="130"/>
                    <a:pt x="195" y="130"/>
                    <a:pt x="195" y="130"/>
                  </a:cubicBezTo>
                  <a:cubicBezTo>
                    <a:pt x="186" y="149"/>
                    <a:pt x="186" y="149"/>
                    <a:pt x="186" y="149"/>
                  </a:cubicBezTo>
                  <a:cubicBezTo>
                    <a:pt x="183" y="145"/>
                    <a:pt x="183" y="145"/>
                    <a:pt x="183" y="145"/>
                  </a:cubicBezTo>
                  <a:cubicBezTo>
                    <a:pt x="180" y="141"/>
                    <a:pt x="180" y="141"/>
                    <a:pt x="180" y="141"/>
                  </a:cubicBezTo>
                  <a:cubicBezTo>
                    <a:pt x="176" y="142"/>
                    <a:pt x="176" y="142"/>
                    <a:pt x="176" y="142"/>
                  </a:cubicBezTo>
                  <a:cubicBezTo>
                    <a:pt x="157" y="148"/>
                    <a:pt x="157" y="148"/>
                    <a:pt x="157" y="148"/>
                  </a:cubicBezTo>
                  <a:cubicBezTo>
                    <a:pt x="160" y="159"/>
                    <a:pt x="160" y="159"/>
                    <a:pt x="160" y="159"/>
                  </a:cubicBezTo>
                  <a:cubicBezTo>
                    <a:pt x="175" y="155"/>
                    <a:pt x="175" y="155"/>
                    <a:pt x="175" y="155"/>
                  </a:cubicBezTo>
                  <a:cubicBezTo>
                    <a:pt x="182" y="165"/>
                    <a:pt x="182" y="165"/>
                    <a:pt x="182" y="165"/>
                  </a:cubicBezTo>
                  <a:cubicBezTo>
                    <a:pt x="192" y="164"/>
                    <a:pt x="192" y="164"/>
                    <a:pt x="192" y="164"/>
                  </a:cubicBezTo>
                  <a:cubicBezTo>
                    <a:pt x="203" y="142"/>
                    <a:pt x="203" y="142"/>
                    <a:pt x="203" y="142"/>
                  </a:cubicBezTo>
                  <a:cubicBezTo>
                    <a:pt x="222" y="160"/>
                    <a:pt x="222" y="160"/>
                    <a:pt x="222" y="160"/>
                  </a:cubicBezTo>
                  <a:cubicBezTo>
                    <a:pt x="232" y="156"/>
                    <a:pt x="232" y="156"/>
                    <a:pt x="232" y="156"/>
                  </a:cubicBezTo>
                  <a:cubicBezTo>
                    <a:pt x="234" y="118"/>
                    <a:pt x="234" y="118"/>
                    <a:pt x="234" y="118"/>
                  </a:cubicBezTo>
                  <a:cubicBezTo>
                    <a:pt x="239" y="115"/>
                    <a:pt x="239" y="115"/>
                    <a:pt x="239" y="115"/>
                  </a:cubicBezTo>
                  <a:cubicBezTo>
                    <a:pt x="246" y="126"/>
                    <a:pt x="246" y="126"/>
                    <a:pt x="246" y="126"/>
                  </a:cubicBezTo>
                  <a:cubicBezTo>
                    <a:pt x="254" y="110"/>
                    <a:pt x="254" y="110"/>
                    <a:pt x="254" y="110"/>
                  </a:cubicBezTo>
                  <a:cubicBezTo>
                    <a:pt x="263" y="94"/>
                    <a:pt x="263" y="94"/>
                    <a:pt x="263" y="94"/>
                  </a:cubicBezTo>
                  <a:close/>
                  <a:moveTo>
                    <a:pt x="178" y="180"/>
                  </a:moveTo>
                  <a:cubicBezTo>
                    <a:pt x="178" y="171"/>
                    <a:pt x="178" y="171"/>
                    <a:pt x="178" y="171"/>
                  </a:cubicBezTo>
                  <a:cubicBezTo>
                    <a:pt x="179" y="172"/>
                    <a:pt x="179" y="172"/>
                    <a:pt x="179" y="172"/>
                  </a:cubicBezTo>
                  <a:cubicBezTo>
                    <a:pt x="184" y="172"/>
                    <a:pt x="184" y="172"/>
                    <a:pt x="184" y="172"/>
                  </a:cubicBezTo>
                  <a:cubicBezTo>
                    <a:pt x="184" y="180"/>
                    <a:pt x="184" y="180"/>
                    <a:pt x="184" y="180"/>
                  </a:cubicBezTo>
                  <a:cubicBezTo>
                    <a:pt x="182" y="180"/>
                    <a:pt x="180" y="180"/>
                    <a:pt x="178" y="180"/>
                  </a:cubicBezTo>
                  <a:close/>
                  <a:moveTo>
                    <a:pt x="167" y="180"/>
                  </a:moveTo>
                  <a:cubicBezTo>
                    <a:pt x="167" y="165"/>
                    <a:pt x="167" y="165"/>
                    <a:pt x="167" y="165"/>
                  </a:cubicBezTo>
                  <a:cubicBezTo>
                    <a:pt x="173" y="163"/>
                    <a:pt x="173" y="163"/>
                    <a:pt x="173" y="163"/>
                  </a:cubicBezTo>
                  <a:cubicBezTo>
                    <a:pt x="173" y="163"/>
                    <a:pt x="173" y="163"/>
                    <a:pt x="173" y="163"/>
                  </a:cubicBezTo>
                  <a:cubicBezTo>
                    <a:pt x="173" y="180"/>
                    <a:pt x="173" y="180"/>
                    <a:pt x="173" y="180"/>
                  </a:cubicBezTo>
                  <a:cubicBezTo>
                    <a:pt x="167" y="180"/>
                    <a:pt x="167" y="180"/>
                    <a:pt x="167" y="180"/>
                  </a:cubicBezTo>
                  <a:close/>
                  <a:moveTo>
                    <a:pt x="189" y="180"/>
                  </a:moveTo>
                  <a:cubicBezTo>
                    <a:pt x="189" y="172"/>
                    <a:pt x="189" y="172"/>
                    <a:pt x="189" y="172"/>
                  </a:cubicBezTo>
                  <a:cubicBezTo>
                    <a:pt x="195" y="171"/>
                    <a:pt x="195" y="171"/>
                    <a:pt x="195" y="171"/>
                  </a:cubicBezTo>
                  <a:cubicBezTo>
                    <a:pt x="196" y="171"/>
                    <a:pt x="196" y="171"/>
                    <a:pt x="196" y="171"/>
                  </a:cubicBezTo>
                  <a:cubicBezTo>
                    <a:pt x="196" y="180"/>
                    <a:pt x="196" y="180"/>
                    <a:pt x="196" y="180"/>
                  </a:cubicBezTo>
                  <a:cubicBezTo>
                    <a:pt x="193" y="180"/>
                    <a:pt x="191" y="180"/>
                    <a:pt x="189" y="180"/>
                  </a:cubicBezTo>
                  <a:close/>
                  <a:moveTo>
                    <a:pt x="200" y="180"/>
                  </a:moveTo>
                  <a:cubicBezTo>
                    <a:pt x="200" y="160"/>
                    <a:pt x="200" y="160"/>
                    <a:pt x="200" y="160"/>
                  </a:cubicBezTo>
                  <a:cubicBezTo>
                    <a:pt x="204" y="152"/>
                    <a:pt x="204" y="152"/>
                    <a:pt x="204" y="152"/>
                  </a:cubicBezTo>
                  <a:cubicBezTo>
                    <a:pt x="207" y="155"/>
                    <a:pt x="207" y="155"/>
                    <a:pt x="207" y="155"/>
                  </a:cubicBezTo>
                  <a:cubicBezTo>
                    <a:pt x="207" y="180"/>
                    <a:pt x="207" y="180"/>
                    <a:pt x="207" y="180"/>
                  </a:cubicBezTo>
                  <a:cubicBezTo>
                    <a:pt x="205" y="180"/>
                    <a:pt x="203" y="180"/>
                    <a:pt x="200" y="180"/>
                  </a:cubicBezTo>
                  <a:close/>
                  <a:moveTo>
                    <a:pt x="212" y="180"/>
                  </a:moveTo>
                  <a:cubicBezTo>
                    <a:pt x="212" y="159"/>
                    <a:pt x="212" y="159"/>
                    <a:pt x="212" y="159"/>
                  </a:cubicBezTo>
                  <a:cubicBezTo>
                    <a:pt x="218" y="165"/>
                    <a:pt x="218" y="165"/>
                    <a:pt x="218" y="165"/>
                  </a:cubicBezTo>
                  <a:cubicBezTo>
                    <a:pt x="218" y="180"/>
                    <a:pt x="218" y="180"/>
                    <a:pt x="218" y="180"/>
                  </a:cubicBezTo>
                  <a:cubicBezTo>
                    <a:pt x="216" y="180"/>
                    <a:pt x="214" y="180"/>
                    <a:pt x="212" y="180"/>
                  </a:cubicBezTo>
                  <a:close/>
                  <a:moveTo>
                    <a:pt x="223" y="180"/>
                  </a:moveTo>
                  <a:cubicBezTo>
                    <a:pt x="223" y="167"/>
                    <a:pt x="223" y="167"/>
                    <a:pt x="223" y="167"/>
                  </a:cubicBezTo>
                  <a:cubicBezTo>
                    <a:pt x="229" y="164"/>
                    <a:pt x="229" y="164"/>
                    <a:pt x="229" y="164"/>
                  </a:cubicBezTo>
                  <a:cubicBezTo>
                    <a:pt x="229" y="180"/>
                    <a:pt x="229" y="180"/>
                    <a:pt x="229" y="180"/>
                  </a:cubicBezTo>
                  <a:cubicBezTo>
                    <a:pt x="227" y="180"/>
                    <a:pt x="225" y="180"/>
                    <a:pt x="223" y="180"/>
                  </a:cubicBezTo>
                  <a:close/>
                  <a:moveTo>
                    <a:pt x="285" y="123"/>
                  </a:moveTo>
                  <a:cubicBezTo>
                    <a:pt x="293" y="123"/>
                    <a:pt x="301" y="126"/>
                    <a:pt x="306" y="131"/>
                  </a:cubicBezTo>
                  <a:cubicBezTo>
                    <a:pt x="311" y="137"/>
                    <a:pt x="314" y="144"/>
                    <a:pt x="314" y="152"/>
                  </a:cubicBezTo>
                  <a:cubicBezTo>
                    <a:pt x="314" y="156"/>
                    <a:pt x="314" y="159"/>
                    <a:pt x="313" y="162"/>
                  </a:cubicBezTo>
                  <a:cubicBezTo>
                    <a:pt x="313" y="162"/>
                    <a:pt x="313" y="162"/>
                    <a:pt x="313" y="162"/>
                  </a:cubicBezTo>
                  <a:cubicBezTo>
                    <a:pt x="313" y="162"/>
                    <a:pt x="313" y="162"/>
                    <a:pt x="313" y="162"/>
                  </a:cubicBezTo>
                  <a:cubicBezTo>
                    <a:pt x="313" y="162"/>
                    <a:pt x="313" y="162"/>
                    <a:pt x="313" y="162"/>
                  </a:cubicBezTo>
                  <a:cubicBezTo>
                    <a:pt x="311" y="166"/>
                    <a:pt x="309" y="170"/>
                    <a:pt x="306" y="173"/>
                  </a:cubicBezTo>
                  <a:cubicBezTo>
                    <a:pt x="301" y="178"/>
                    <a:pt x="293" y="181"/>
                    <a:pt x="285" y="181"/>
                  </a:cubicBezTo>
                  <a:cubicBezTo>
                    <a:pt x="277" y="181"/>
                    <a:pt x="270" y="178"/>
                    <a:pt x="265" y="173"/>
                  </a:cubicBezTo>
                  <a:cubicBezTo>
                    <a:pt x="259" y="167"/>
                    <a:pt x="256" y="160"/>
                    <a:pt x="256" y="152"/>
                  </a:cubicBezTo>
                  <a:cubicBezTo>
                    <a:pt x="256" y="151"/>
                    <a:pt x="256" y="151"/>
                    <a:pt x="256" y="150"/>
                  </a:cubicBezTo>
                  <a:cubicBezTo>
                    <a:pt x="256" y="149"/>
                    <a:pt x="256" y="149"/>
                    <a:pt x="256" y="148"/>
                  </a:cubicBezTo>
                  <a:cubicBezTo>
                    <a:pt x="257" y="145"/>
                    <a:pt x="257" y="145"/>
                    <a:pt x="257" y="145"/>
                  </a:cubicBezTo>
                  <a:cubicBezTo>
                    <a:pt x="259" y="146"/>
                    <a:pt x="259" y="146"/>
                    <a:pt x="259" y="146"/>
                  </a:cubicBezTo>
                  <a:cubicBezTo>
                    <a:pt x="268" y="147"/>
                    <a:pt x="277" y="148"/>
                    <a:pt x="282" y="149"/>
                  </a:cubicBezTo>
                  <a:cubicBezTo>
                    <a:pt x="280" y="126"/>
                    <a:pt x="280" y="126"/>
                    <a:pt x="280" y="126"/>
                  </a:cubicBezTo>
                  <a:cubicBezTo>
                    <a:pt x="280" y="123"/>
                    <a:pt x="280" y="123"/>
                    <a:pt x="280" y="123"/>
                  </a:cubicBezTo>
                  <a:cubicBezTo>
                    <a:pt x="283" y="123"/>
                    <a:pt x="283" y="123"/>
                    <a:pt x="283" y="123"/>
                  </a:cubicBezTo>
                  <a:cubicBezTo>
                    <a:pt x="283" y="123"/>
                    <a:pt x="283" y="123"/>
                    <a:pt x="284" y="123"/>
                  </a:cubicBezTo>
                  <a:cubicBezTo>
                    <a:pt x="284" y="123"/>
                    <a:pt x="284" y="123"/>
                    <a:pt x="284" y="123"/>
                  </a:cubicBezTo>
                  <a:cubicBezTo>
                    <a:pt x="284" y="123"/>
                    <a:pt x="285" y="123"/>
                    <a:pt x="285" y="123"/>
                  </a:cubicBezTo>
                  <a:close/>
                  <a:moveTo>
                    <a:pt x="281" y="175"/>
                  </a:moveTo>
                  <a:cubicBezTo>
                    <a:pt x="279" y="175"/>
                    <a:pt x="278" y="175"/>
                    <a:pt x="277" y="174"/>
                  </a:cubicBezTo>
                  <a:cubicBezTo>
                    <a:pt x="306" y="162"/>
                    <a:pt x="306" y="162"/>
                    <a:pt x="306" y="162"/>
                  </a:cubicBezTo>
                  <a:cubicBezTo>
                    <a:pt x="306" y="164"/>
                    <a:pt x="305" y="165"/>
                    <a:pt x="305" y="165"/>
                  </a:cubicBezTo>
                  <a:cubicBezTo>
                    <a:pt x="281" y="175"/>
                    <a:pt x="281" y="175"/>
                    <a:pt x="281" y="175"/>
                  </a:cubicBezTo>
                  <a:close/>
                  <a:moveTo>
                    <a:pt x="302" y="169"/>
                  </a:moveTo>
                  <a:cubicBezTo>
                    <a:pt x="297" y="173"/>
                    <a:pt x="292" y="176"/>
                    <a:pt x="285" y="176"/>
                  </a:cubicBezTo>
                  <a:cubicBezTo>
                    <a:pt x="302" y="169"/>
                    <a:pt x="302" y="169"/>
                    <a:pt x="302" y="169"/>
                  </a:cubicBezTo>
                  <a:close/>
                  <a:moveTo>
                    <a:pt x="286" y="135"/>
                  </a:moveTo>
                  <a:cubicBezTo>
                    <a:pt x="286" y="133"/>
                    <a:pt x="286" y="133"/>
                    <a:pt x="286" y="133"/>
                  </a:cubicBezTo>
                  <a:cubicBezTo>
                    <a:pt x="294" y="130"/>
                    <a:pt x="294" y="130"/>
                    <a:pt x="294" y="130"/>
                  </a:cubicBezTo>
                  <a:cubicBezTo>
                    <a:pt x="295" y="130"/>
                    <a:pt x="296" y="131"/>
                    <a:pt x="297" y="131"/>
                  </a:cubicBezTo>
                  <a:cubicBezTo>
                    <a:pt x="286" y="135"/>
                    <a:pt x="286" y="135"/>
                    <a:pt x="286" y="135"/>
                  </a:cubicBezTo>
                  <a:close/>
                  <a:moveTo>
                    <a:pt x="299" y="133"/>
                  </a:moveTo>
                  <a:cubicBezTo>
                    <a:pt x="300" y="133"/>
                    <a:pt x="300" y="134"/>
                    <a:pt x="301" y="134"/>
                  </a:cubicBezTo>
                  <a:cubicBezTo>
                    <a:pt x="287" y="140"/>
                    <a:pt x="287" y="140"/>
                    <a:pt x="287" y="140"/>
                  </a:cubicBezTo>
                  <a:cubicBezTo>
                    <a:pt x="287" y="138"/>
                    <a:pt x="287" y="138"/>
                    <a:pt x="287" y="138"/>
                  </a:cubicBezTo>
                  <a:cubicBezTo>
                    <a:pt x="299" y="133"/>
                    <a:pt x="299" y="133"/>
                    <a:pt x="299" y="133"/>
                  </a:cubicBezTo>
                  <a:close/>
                  <a:moveTo>
                    <a:pt x="274" y="173"/>
                  </a:moveTo>
                  <a:cubicBezTo>
                    <a:pt x="274" y="173"/>
                    <a:pt x="273" y="172"/>
                    <a:pt x="272" y="172"/>
                  </a:cubicBezTo>
                  <a:cubicBezTo>
                    <a:pt x="308" y="157"/>
                    <a:pt x="308" y="157"/>
                    <a:pt x="308" y="157"/>
                  </a:cubicBezTo>
                  <a:cubicBezTo>
                    <a:pt x="308" y="158"/>
                    <a:pt x="308" y="159"/>
                    <a:pt x="308" y="160"/>
                  </a:cubicBezTo>
                  <a:cubicBezTo>
                    <a:pt x="274" y="173"/>
                    <a:pt x="274" y="173"/>
                    <a:pt x="274" y="173"/>
                  </a:cubicBezTo>
                  <a:close/>
                  <a:moveTo>
                    <a:pt x="270" y="170"/>
                  </a:moveTo>
                  <a:cubicBezTo>
                    <a:pt x="269" y="170"/>
                    <a:pt x="269" y="169"/>
                    <a:pt x="268" y="169"/>
                  </a:cubicBezTo>
                  <a:cubicBezTo>
                    <a:pt x="268" y="169"/>
                    <a:pt x="268" y="169"/>
                    <a:pt x="268" y="169"/>
                  </a:cubicBezTo>
                  <a:cubicBezTo>
                    <a:pt x="309" y="152"/>
                    <a:pt x="309" y="152"/>
                    <a:pt x="309" y="152"/>
                  </a:cubicBezTo>
                  <a:cubicBezTo>
                    <a:pt x="309" y="153"/>
                    <a:pt x="309" y="154"/>
                    <a:pt x="309" y="154"/>
                  </a:cubicBezTo>
                  <a:cubicBezTo>
                    <a:pt x="270" y="170"/>
                    <a:pt x="270" y="170"/>
                    <a:pt x="270" y="170"/>
                  </a:cubicBezTo>
                  <a:close/>
                  <a:moveTo>
                    <a:pt x="267" y="167"/>
                  </a:moveTo>
                  <a:cubicBezTo>
                    <a:pt x="266" y="166"/>
                    <a:pt x="266" y="166"/>
                    <a:pt x="265" y="165"/>
                  </a:cubicBezTo>
                  <a:cubicBezTo>
                    <a:pt x="308" y="148"/>
                    <a:pt x="308" y="148"/>
                    <a:pt x="308" y="148"/>
                  </a:cubicBezTo>
                  <a:cubicBezTo>
                    <a:pt x="309" y="148"/>
                    <a:pt x="309" y="149"/>
                    <a:pt x="309" y="150"/>
                  </a:cubicBezTo>
                  <a:cubicBezTo>
                    <a:pt x="267" y="167"/>
                    <a:pt x="267" y="167"/>
                    <a:pt x="267" y="167"/>
                  </a:cubicBezTo>
                  <a:close/>
                  <a:moveTo>
                    <a:pt x="264" y="163"/>
                  </a:moveTo>
                  <a:cubicBezTo>
                    <a:pt x="264" y="162"/>
                    <a:pt x="264" y="162"/>
                    <a:pt x="263" y="161"/>
                  </a:cubicBezTo>
                  <a:cubicBezTo>
                    <a:pt x="281" y="154"/>
                    <a:pt x="281" y="154"/>
                    <a:pt x="281" y="154"/>
                  </a:cubicBezTo>
                  <a:cubicBezTo>
                    <a:pt x="283" y="155"/>
                    <a:pt x="285" y="155"/>
                    <a:pt x="285" y="155"/>
                  </a:cubicBezTo>
                  <a:cubicBezTo>
                    <a:pt x="264" y="163"/>
                    <a:pt x="264" y="163"/>
                    <a:pt x="264" y="163"/>
                  </a:cubicBezTo>
                  <a:close/>
                  <a:moveTo>
                    <a:pt x="285" y="155"/>
                  </a:moveTo>
                  <a:cubicBezTo>
                    <a:pt x="288" y="152"/>
                    <a:pt x="288" y="152"/>
                    <a:pt x="288" y="152"/>
                  </a:cubicBezTo>
                  <a:cubicBezTo>
                    <a:pt x="288" y="151"/>
                    <a:pt x="288" y="151"/>
                    <a:pt x="288" y="151"/>
                  </a:cubicBezTo>
                  <a:cubicBezTo>
                    <a:pt x="307" y="143"/>
                    <a:pt x="307" y="143"/>
                    <a:pt x="307" y="143"/>
                  </a:cubicBezTo>
                  <a:cubicBezTo>
                    <a:pt x="308" y="144"/>
                    <a:pt x="308" y="145"/>
                    <a:pt x="308" y="145"/>
                  </a:cubicBezTo>
                  <a:cubicBezTo>
                    <a:pt x="285" y="155"/>
                    <a:pt x="285" y="155"/>
                    <a:pt x="285" y="155"/>
                  </a:cubicBezTo>
                  <a:close/>
                  <a:moveTo>
                    <a:pt x="263" y="159"/>
                  </a:moveTo>
                  <a:cubicBezTo>
                    <a:pt x="262" y="158"/>
                    <a:pt x="262" y="158"/>
                    <a:pt x="262" y="157"/>
                  </a:cubicBezTo>
                  <a:cubicBezTo>
                    <a:pt x="272" y="153"/>
                    <a:pt x="272" y="153"/>
                    <a:pt x="272" y="153"/>
                  </a:cubicBezTo>
                  <a:cubicBezTo>
                    <a:pt x="273" y="153"/>
                    <a:pt x="275" y="153"/>
                    <a:pt x="276" y="154"/>
                  </a:cubicBezTo>
                  <a:cubicBezTo>
                    <a:pt x="263" y="159"/>
                    <a:pt x="263" y="159"/>
                    <a:pt x="263" y="159"/>
                  </a:cubicBezTo>
                  <a:close/>
                  <a:moveTo>
                    <a:pt x="288" y="149"/>
                  </a:moveTo>
                  <a:cubicBezTo>
                    <a:pt x="288" y="147"/>
                    <a:pt x="288" y="147"/>
                    <a:pt x="288" y="147"/>
                  </a:cubicBezTo>
                  <a:cubicBezTo>
                    <a:pt x="305" y="140"/>
                    <a:pt x="305" y="140"/>
                    <a:pt x="305" y="140"/>
                  </a:cubicBezTo>
                  <a:cubicBezTo>
                    <a:pt x="306" y="140"/>
                    <a:pt x="306" y="141"/>
                    <a:pt x="306" y="141"/>
                  </a:cubicBezTo>
                  <a:cubicBezTo>
                    <a:pt x="288" y="149"/>
                    <a:pt x="288" y="149"/>
                    <a:pt x="288" y="149"/>
                  </a:cubicBezTo>
                  <a:close/>
                  <a:moveTo>
                    <a:pt x="262" y="155"/>
                  </a:moveTo>
                  <a:cubicBezTo>
                    <a:pt x="262" y="154"/>
                    <a:pt x="262" y="153"/>
                    <a:pt x="262" y="153"/>
                  </a:cubicBezTo>
                  <a:cubicBezTo>
                    <a:pt x="263" y="152"/>
                    <a:pt x="263" y="152"/>
                    <a:pt x="263" y="152"/>
                  </a:cubicBezTo>
                  <a:cubicBezTo>
                    <a:pt x="265" y="152"/>
                    <a:pt x="266" y="152"/>
                    <a:pt x="267" y="152"/>
                  </a:cubicBezTo>
                  <a:cubicBezTo>
                    <a:pt x="262" y="155"/>
                    <a:pt x="262" y="155"/>
                    <a:pt x="262" y="155"/>
                  </a:cubicBezTo>
                  <a:close/>
                  <a:moveTo>
                    <a:pt x="287" y="144"/>
                  </a:moveTo>
                  <a:cubicBezTo>
                    <a:pt x="287" y="142"/>
                    <a:pt x="287" y="142"/>
                    <a:pt x="287" y="142"/>
                  </a:cubicBezTo>
                  <a:cubicBezTo>
                    <a:pt x="303" y="136"/>
                    <a:pt x="303" y="136"/>
                    <a:pt x="303" y="136"/>
                  </a:cubicBezTo>
                  <a:cubicBezTo>
                    <a:pt x="303" y="136"/>
                    <a:pt x="304" y="137"/>
                    <a:pt x="304" y="138"/>
                  </a:cubicBezTo>
                  <a:cubicBezTo>
                    <a:pt x="287" y="144"/>
                    <a:pt x="287" y="144"/>
                    <a:pt x="287" y="144"/>
                  </a:cubicBezTo>
                  <a:close/>
                  <a:moveTo>
                    <a:pt x="286" y="131"/>
                  </a:moveTo>
                  <a:cubicBezTo>
                    <a:pt x="286" y="128"/>
                    <a:pt x="286" y="128"/>
                    <a:pt x="286" y="128"/>
                  </a:cubicBezTo>
                  <a:cubicBezTo>
                    <a:pt x="287" y="128"/>
                    <a:pt x="289" y="129"/>
                    <a:pt x="291" y="129"/>
                  </a:cubicBezTo>
                  <a:cubicBezTo>
                    <a:pt x="286" y="131"/>
                    <a:pt x="286" y="131"/>
                    <a:pt x="286" y="131"/>
                  </a:cubicBezTo>
                  <a:close/>
                  <a:moveTo>
                    <a:pt x="251" y="137"/>
                  </a:moveTo>
                  <a:cubicBezTo>
                    <a:pt x="252" y="132"/>
                    <a:pt x="255" y="127"/>
                    <a:pt x="258" y="123"/>
                  </a:cubicBezTo>
                  <a:cubicBezTo>
                    <a:pt x="262" y="119"/>
                    <a:pt x="267" y="117"/>
                    <a:pt x="273" y="116"/>
                  </a:cubicBezTo>
                  <a:cubicBezTo>
                    <a:pt x="276" y="116"/>
                    <a:pt x="276" y="116"/>
                    <a:pt x="276" y="116"/>
                  </a:cubicBezTo>
                  <a:cubicBezTo>
                    <a:pt x="276" y="119"/>
                    <a:pt x="276" y="119"/>
                    <a:pt x="276" y="119"/>
                  </a:cubicBezTo>
                  <a:cubicBezTo>
                    <a:pt x="278" y="140"/>
                    <a:pt x="278" y="140"/>
                    <a:pt x="278" y="140"/>
                  </a:cubicBezTo>
                  <a:cubicBezTo>
                    <a:pt x="275" y="143"/>
                    <a:pt x="275" y="143"/>
                    <a:pt x="275" y="143"/>
                  </a:cubicBezTo>
                  <a:cubicBezTo>
                    <a:pt x="275" y="143"/>
                    <a:pt x="263" y="142"/>
                    <a:pt x="254" y="140"/>
                  </a:cubicBezTo>
                  <a:cubicBezTo>
                    <a:pt x="251" y="140"/>
                    <a:pt x="251" y="140"/>
                    <a:pt x="251" y="140"/>
                  </a:cubicBezTo>
                  <a:cubicBezTo>
                    <a:pt x="251" y="137"/>
                    <a:pt x="251" y="137"/>
                    <a:pt x="251" y="137"/>
                  </a:cubicBezTo>
                  <a:close/>
                  <a:moveTo>
                    <a:pt x="262" y="127"/>
                  </a:moveTo>
                  <a:cubicBezTo>
                    <a:pt x="265" y="125"/>
                    <a:pt x="268" y="123"/>
                    <a:pt x="271" y="122"/>
                  </a:cubicBezTo>
                  <a:cubicBezTo>
                    <a:pt x="272" y="137"/>
                    <a:pt x="272" y="137"/>
                    <a:pt x="272" y="137"/>
                  </a:cubicBezTo>
                  <a:cubicBezTo>
                    <a:pt x="269" y="137"/>
                    <a:pt x="263" y="136"/>
                    <a:pt x="257" y="135"/>
                  </a:cubicBezTo>
                  <a:cubicBezTo>
                    <a:pt x="258" y="132"/>
                    <a:pt x="260" y="129"/>
                    <a:pt x="262" y="127"/>
                  </a:cubicBezTo>
                  <a:close/>
                  <a:moveTo>
                    <a:pt x="252" y="253"/>
                  </a:moveTo>
                  <a:cubicBezTo>
                    <a:pt x="265" y="253"/>
                    <a:pt x="265" y="253"/>
                    <a:pt x="265" y="253"/>
                  </a:cubicBezTo>
                  <a:cubicBezTo>
                    <a:pt x="282" y="285"/>
                    <a:pt x="282" y="285"/>
                    <a:pt x="282" y="285"/>
                  </a:cubicBezTo>
                  <a:cubicBezTo>
                    <a:pt x="270" y="285"/>
                    <a:pt x="270" y="285"/>
                    <a:pt x="270" y="285"/>
                  </a:cubicBezTo>
                  <a:cubicBezTo>
                    <a:pt x="252" y="253"/>
                    <a:pt x="252" y="253"/>
                    <a:pt x="252" y="253"/>
                  </a:cubicBezTo>
                  <a:close/>
                  <a:moveTo>
                    <a:pt x="222" y="253"/>
                  </a:moveTo>
                  <a:cubicBezTo>
                    <a:pt x="210" y="253"/>
                    <a:pt x="210" y="253"/>
                    <a:pt x="210" y="253"/>
                  </a:cubicBezTo>
                  <a:cubicBezTo>
                    <a:pt x="193" y="285"/>
                    <a:pt x="193" y="285"/>
                    <a:pt x="193" y="285"/>
                  </a:cubicBezTo>
                  <a:cubicBezTo>
                    <a:pt x="205" y="285"/>
                    <a:pt x="205" y="285"/>
                    <a:pt x="205" y="285"/>
                  </a:cubicBezTo>
                  <a:cubicBezTo>
                    <a:pt x="222" y="253"/>
                    <a:pt x="222" y="253"/>
                    <a:pt x="222" y="253"/>
                  </a:cubicBezTo>
                  <a:close/>
                  <a:moveTo>
                    <a:pt x="227" y="226"/>
                  </a:moveTo>
                  <a:cubicBezTo>
                    <a:pt x="247" y="226"/>
                    <a:pt x="247" y="226"/>
                    <a:pt x="247" y="226"/>
                  </a:cubicBezTo>
                  <a:cubicBezTo>
                    <a:pt x="247" y="286"/>
                    <a:pt x="247" y="286"/>
                    <a:pt x="247" y="286"/>
                  </a:cubicBezTo>
                  <a:cubicBezTo>
                    <a:pt x="227" y="286"/>
                    <a:pt x="227" y="286"/>
                    <a:pt x="227" y="286"/>
                  </a:cubicBezTo>
                  <a:cubicBezTo>
                    <a:pt x="227" y="226"/>
                    <a:pt x="227" y="226"/>
                    <a:pt x="227" y="226"/>
                  </a:cubicBezTo>
                  <a:close/>
                  <a:moveTo>
                    <a:pt x="41" y="45"/>
                  </a:moveTo>
                  <a:cubicBezTo>
                    <a:pt x="40" y="36"/>
                    <a:pt x="40" y="31"/>
                    <a:pt x="42" y="22"/>
                  </a:cubicBezTo>
                  <a:cubicBezTo>
                    <a:pt x="52" y="35"/>
                    <a:pt x="66" y="26"/>
                    <a:pt x="77" y="23"/>
                  </a:cubicBezTo>
                  <a:cubicBezTo>
                    <a:pt x="78" y="30"/>
                    <a:pt x="79" y="35"/>
                    <a:pt x="78" y="45"/>
                  </a:cubicBezTo>
                  <a:cubicBezTo>
                    <a:pt x="87" y="38"/>
                    <a:pt x="87" y="19"/>
                    <a:pt x="82" y="12"/>
                  </a:cubicBezTo>
                  <a:cubicBezTo>
                    <a:pt x="74" y="0"/>
                    <a:pt x="46" y="0"/>
                    <a:pt x="38" y="10"/>
                  </a:cubicBezTo>
                  <a:cubicBezTo>
                    <a:pt x="35" y="14"/>
                    <a:pt x="30" y="39"/>
                    <a:pt x="41" y="4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18" name="组合 14"/>
          <p:cNvGrpSpPr/>
          <p:nvPr/>
        </p:nvGrpSpPr>
        <p:grpSpPr bwMode="auto">
          <a:xfrm>
            <a:off x="4179285" y="3006912"/>
            <a:ext cx="1598356" cy="1124737"/>
            <a:chOff x="0" y="0"/>
            <a:chExt cx="1624019" cy="1147515"/>
          </a:xfrm>
        </p:grpSpPr>
        <p:grpSp>
          <p:nvGrpSpPr>
            <p:cNvPr id="19" name="组合 19"/>
            <p:cNvGrpSpPr/>
            <p:nvPr/>
          </p:nvGrpSpPr>
          <p:grpSpPr bwMode="auto">
            <a:xfrm rot="10800000">
              <a:off x="0" y="0"/>
              <a:ext cx="1624019" cy="1147515"/>
              <a:chOff x="0" y="0"/>
              <a:chExt cx="2070437" cy="1462949"/>
            </a:xfrm>
          </p:grpSpPr>
          <p:sp>
            <p:nvSpPr>
              <p:cNvPr id="21" name="等腰三角形 6"/>
              <p:cNvSpPr/>
              <p:nvPr/>
            </p:nvSpPr>
            <p:spPr bwMode="auto">
              <a:xfrm>
                <a:off x="12143" y="898408"/>
                <a:ext cx="597047"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22" name="右箭头 5"/>
              <p:cNvSpPr/>
              <p:nvPr/>
            </p:nvSpPr>
            <p:spPr bwMode="auto">
              <a:xfrm>
                <a:off x="2025" y="0"/>
                <a:ext cx="2070436"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20" name="Freeform 16"/>
            <p:cNvSpPr>
              <a:spLocks noEditPoints="true"/>
            </p:cNvSpPr>
            <p:nvPr/>
          </p:nvSpPr>
          <p:spPr bwMode="auto">
            <a:xfrm>
              <a:off x="256299" y="532166"/>
              <a:ext cx="372990" cy="308845"/>
            </a:xfrm>
            <a:custGeom>
              <a:avLst/>
              <a:gdLst>
                <a:gd name="T0" fmla="*/ 275249 w 332"/>
                <a:gd name="T1" fmla="*/ 25831 h 275"/>
                <a:gd name="T2" fmla="*/ 317940 w 332"/>
                <a:gd name="T3" fmla="*/ 52784 h 275"/>
                <a:gd name="T4" fmla="*/ 270755 w 332"/>
                <a:gd name="T5" fmla="*/ 11231 h 275"/>
                <a:gd name="T6" fmla="*/ 126951 w 332"/>
                <a:gd name="T7" fmla="*/ 227984 h 275"/>
                <a:gd name="T8" fmla="*/ 78642 w 332"/>
                <a:gd name="T9" fmla="*/ 250445 h 275"/>
                <a:gd name="T10" fmla="*/ 101112 w 332"/>
                <a:gd name="T11" fmla="*/ 299860 h 275"/>
                <a:gd name="T12" fmla="*/ 39321 w 332"/>
                <a:gd name="T13" fmla="*/ 308845 h 275"/>
                <a:gd name="T14" fmla="*/ 60667 w 332"/>
                <a:gd name="T15" fmla="*/ 283014 h 275"/>
                <a:gd name="T16" fmla="*/ 16852 w 332"/>
                <a:gd name="T17" fmla="*/ 250445 h 275"/>
                <a:gd name="T18" fmla="*/ 23593 w 332"/>
                <a:gd name="T19" fmla="*/ 223491 h 275"/>
                <a:gd name="T20" fmla="*/ 0 w 332"/>
                <a:gd name="T21" fmla="*/ 130276 h 275"/>
                <a:gd name="T22" fmla="*/ 48309 w 332"/>
                <a:gd name="T23" fmla="*/ 204399 h 275"/>
                <a:gd name="T24" fmla="*/ 50556 w 332"/>
                <a:gd name="T25" fmla="*/ 222368 h 275"/>
                <a:gd name="T26" fmla="*/ 56173 w 332"/>
                <a:gd name="T27" fmla="*/ 90969 h 275"/>
                <a:gd name="T28" fmla="*/ 58420 w 332"/>
                <a:gd name="T29" fmla="*/ 77492 h 275"/>
                <a:gd name="T30" fmla="*/ 101112 w 332"/>
                <a:gd name="T31" fmla="*/ 29200 h 275"/>
                <a:gd name="T32" fmla="*/ 103359 w 332"/>
                <a:gd name="T33" fmla="*/ 40431 h 275"/>
                <a:gd name="T34" fmla="*/ 103359 w 332"/>
                <a:gd name="T35" fmla="*/ 53907 h 275"/>
                <a:gd name="T36" fmla="*/ 104482 w 332"/>
                <a:gd name="T37" fmla="*/ 68507 h 275"/>
                <a:gd name="T38" fmla="*/ 101112 w 332"/>
                <a:gd name="T39" fmla="*/ 81984 h 275"/>
                <a:gd name="T40" fmla="*/ 89877 w 332"/>
                <a:gd name="T41" fmla="*/ 98830 h 275"/>
                <a:gd name="T42" fmla="*/ 185372 w 332"/>
                <a:gd name="T43" fmla="*/ 121292 h 275"/>
                <a:gd name="T44" fmla="*/ 203347 w 332"/>
                <a:gd name="T45" fmla="*/ 134769 h 275"/>
                <a:gd name="T46" fmla="*/ 233680 w 332"/>
                <a:gd name="T47" fmla="*/ 88723 h 275"/>
                <a:gd name="T48" fmla="*/ 262891 w 332"/>
                <a:gd name="T49" fmla="*/ 98830 h 275"/>
                <a:gd name="T50" fmla="*/ 264014 w 332"/>
                <a:gd name="T51" fmla="*/ 103323 h 275"/>
                <a:gd name="T52" fmla="*/ 279743 w 332"/>
                <a:gd name="T53" fmla="*/ 131400 h 275"/>
                <a:gd name="T54" fmla="*/ 267384 w 332"/>
                <a:gd name="T55" fmla="*/ 103323 h 275"/>
                <a:gd name="T56" fmla="*/ 271878 w 332"/>
                <a:gd name="T57" fmla="*/ 95461 h 275"/>
                <a:gd name="T58" fmla="*/ 266261 w 332"/>
                <a:gd name="T59" fmla="*/ 77492 h 275"/>
                <a:gd name="T60" fmla="*/ 279743 w 332"/>
                <a:gd name="T61" fmla="*/ 69631 h 275"/>
                <a:gd name="T62" fmla="*/ 287607 w 332"/>
                <a:gd name="T63" fmla="*/ 108938 h 275"/>
                <a:gd name="T64" fmla="*/ 289854 w 332"/>
                <a:gd name="T65" fmla="*/ 84230 h 275"/>
                <a:gd name="T66" fmla="*/ 299965 w 332"/>
                <a:gd name="T67" fmla="*/ 78615 h 275"/>
                <a:gd name="T68" fmla="*/ 299965 w 332"/>
                <a:gd name="T69" fmla="*/ 87600 h 275"/>
                <a:gd name="T70" fmla="*/ 312323 w 332"/>
                <a:gd name="T71" fmla="*/ 88723 h 275"/>
                <a:gd name="T72" fmla="*/ 324681 w 332"/>
                <a:gd name="T73" fmla="*/ 77492 h 275"/>
                <a:gd name="T74" fmla="*/ 319064 w 332"/>
                <a:gd name="T75" fmla="*/ 95461 h 275"/>
                <a:gd name="T76" fmla="*/ 323558 w 332"/>
                <a:gd name="T77" fmla="*/ 103323 h 275"/>
                <a:gd name="T78" fmla="*/ 310076 w 332"/>
                <a:gd name="T79" fmla="*/ 129153 h 275"/>
                <a:gd name="T80" fmla="*/ 306706 w 332"/>
                <a:gd name="T81" fmla="*/ 133646 h 275"/>
                <a:gd name="T82" fmla="*/ 325805 w 332"/>
                <a:gd name="T83" fmla="*/ 103323 h 275"/>
                <a:gd name="T84" fmla="*/ 322434 w 332"/>
                <a:gd name="T85" fmla="*/ 98830 h 275"/>
                <a:gd name="T86" fmla="*/ 325805 w 332"/>
                <a:gd name="T87" fmla="*/ 77492 h 275"/>
                <a:gd name="T88" fmla="*/ 361755 w 332"/>
                <a:gd name="T89" fmla="*/ 134769 h 275"/>
                <a:gd name="T90" fmla="*/ 372990 w 332"/>
                <a:gd name="T91" fmla="*/ 156107 h 275"/>
                <a:gd name="T92" fmla="*/ 372990 w 332"/>
                <a:gd name="T93" fmla="*/ 307722 h 275"/>
                <a:gd name="T94" fmla="*/ 213458 w 332"/>
                <a:gd name="T95" fmla="*/ 165092 h 275"/>
                <a:gd name="T96" fmla="*/ 165149 w 332"/>
                <a:gd name="T97" fmla="*/ 139261 h 275"/>
                <a:gd name="T98" fmla="*/ 114593 w 332"/>
                <a:gd name="T99" fmla="*/ 186430 h 275"/>
                <a:gd name="T100" fmla="*/ 147174 w 332"/>
                <a:gd name="T101" fmla="*/ 308845 h 275"/>
                <a:gd name="T102" fmla="*/ 146050 w 332"/>
                <a:gd name="T103" fmla="*/ 229107 h 275"/>
                <a:gd name="T104" fmla="*/ 253903 w 332"/>
                <a:gd name="T105" fmla="*/ 134769 h 275"/>
                <a:gd name="T106" fmla="*/ 255026 w 332"/>
                <a:gd name="T107" fmla="*/ 120169 h 275"/>
                <a:gd name="T108" fmla="*/ 253903 w 332"/>
                <a:gd name="T109" fmla="*/ 134769 h 275"/>
                <a:gd name="T110" fmla="*/ 338163 w 332"/>
                <a:gd name="T111" fmla="*/ 134769 h 275"/>
                <a:gd name="T112" fmla="*/ 337039 w 332"/>
                <a:gd name="T113" fmla="*/ 120169 h 2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2" h="275">
                  <a:moveTo>
                    <a:pt x="244" y="46"/>
                  </a:moveTo>
                  <a:cubicBezTo>
                    <a:pt x="243" y="38"/>
                    <a:pt x="243" y="32"/>
                    <a:pt x="245" y="23"/>
                  </a:cubicBezTo>
                  <a:cubicBezTo>
                    <a:pt x="255" y="37"/>
                    <a:pt x="270" y="27"/>
                    <a:pt x="281" y="24"/>
                  </a:cubicBezTo>
                  <a:cubicBezTo>
                    <a:pt x="283" y="31"/>
                    <a:pt x="283" y="37"/>
                    <a:pt x="283" y="47"/>
                  </a:cubicBezTo>
                  <a:cubicBezTo>
                    <a:pt x="291" y="39"/>
                    <a:pt x="291" y="19"/>
                    <a:pt x="286" y="12"/>
                  </a:cubicBezTo>
                  <a:cubicBezTo>
                    <a:pt x="278" y="1"/>
                    <a:pt x="249" y="0"/>
                    <a:pt x="241" y="10"/>
                  </a:cubicBezTo>
                  <a:cubicBezTo>
                    <a:pt x="237" y="14"/>
                    <a:pt x="233" y="41"/>
                    <a:pt x="244" y="46"/>
                  </a:cubicBezTo>
                  <a:close/>
                  <a:moveTo>
                    <a:pt x="113" y="203"/>
                  </a:moveTo>
                  <a:cubicBezTo>
                    <a:pt x="113" y="211"/>
                    <a:pt x="113" y="211"/>
                    <a:pt x="113" y="211"/>
                  </a:cubicBezTo>
                  <a:cubicBezTo>
                    <a:pt x="70" y="223"/>
                    <a:pt x="70" y="223"/>
                    <a:pt x="70" y="223"/>
                  </a:cubicBezTo>
                  <a:cubicBezTo>
                    <a:pt x="70" y="252"/>
                    <a:pt x="70" y="252"/>
                    <a:pt x="70" y="252"/>
                  </a:cubicBezTo>
                  <a:cubicBezTo>
                    <a:pt x="90" y="267"/>
                    <a:pt x="90" y="267"/>
                    <a:pt x="90" y="267"/>
                  </a:cubicBezTo>
                  <a:cubicBezTo>
                    <a:pt x="90" y="275"/>
                    <a:pt x="90" y="275"/>
                    <a:pt x="90" y="275"/>
                  </a:cubicBezTo>
                  <a:cubicBezTo>
                    <a:pt x="35" y="275"/>
                    <a:pt x="35" y="275"/>
                    <a:pt x="35" y="275"/>
                  </a:cubicBezTo>
                  <a:cubicBezTo>
                    <a:pt x="35" y="266"/>
                    <a:pt x="35" y="266"/>
                    <a:pt x="35" y="266"/>
                  </a:cubicBezTo>
                  <a:cubicBezTo>
                    <a:pt x="54" y="252"/>
                    <a:pt x="54" y="252"/>
                    <a:pt x="54" y="252"/>
                  </a:cubicBezTo>
                  <a:cubicBezTo>
                    <a:pt x="54" y="223"/>
                    <a:pt x="54" y="223"/>
                    <a:pt x="54" y="223"/>
                  </a:cubicBezTo>
                  <a:cubicBezTo>
                    <a:pt x="15" y="223"/>
                    <a:pt x="15" y="223"/>
                    <a:pt x="15" y="223"/>
                  </a:cubicBezTo>
                  <a:cubicBezTo>
                    <a:pt x="12" y="202"/>
                    <a:pt x="12" y="202"/>
                    <a:pt x="12" y="202"/>
                  </a:cubicBezTo>
                  <a:cubicBezTo>
                    <a:pt x="21" y="199"/>
                    <a:pt x="21" y="199"/>
                    <a:pt x="21" y="199"/>
                  </a:cubicBezTo>
                  <a:cubicBezTo>
                    <a:pt x="9" y="182"/>
                    <a:pt x="9" y="182"/>
                    <a:pt x="9" y="182"/>
                  </a:cubicBezTo>
                  <a:cubicBezTo>
                    <a:pt x="0" y="116"/>
                    <a:pt x="0" y="116"/>
                    <a:pt x="0" y="116"/>
                  </a:cubicBezTo>
                  <a:cubicBezTo>
                    <a:pt x="33" y="116"/>
                    <a:pt x="33" y="116"/>
                    <a:pt x="33" y="116"/>
                  </a:cubicBezTo>
                  <a:cubicBezTo>
                    <a:pt x="43" y="182"/>
                    <a:pt x="43" y="182"/>
                    <a:pt x="43" y="182"/>
                  </a:cubicBezTo>
                  <a:cubicBezTo>
                    <a:pt x="34" y="198"/>
                    <a:pt x="34" y="198"/>
                    <a:pt x="34" y="198"/>
                  </a:cubicBezTo>
                  <a:cubicBezTo>
                    <a:pt x="45" y="198"/>
                    <a:pt x="45" y="198"/>
                    <a:pt x="45" y="198"/>
                  </a:cubicBezTo>
                  <a:cubicBezTo>
                    <a:pt x="50" y="198"/>
                    <a:pt x="50" y="198"/>
                    <a:pt x="50" y="198"/>
                  </a:cubicBezTo>
                  <a:cubicBezTo>
                    <a:pt x="48" y="124"/>
                    <a:pt x="33" y="112"/>
                    <a:pt x="50" y="81"/>
                  </a:cubicBezTo>
                  <a:cubicBezTo>
                    <a:pt x="54" y="82"/>
                    <a:pt x="54" y="82"/>
                    <a:pt x="54" y="82"/>
                  </a:cubicBezTo>
                  <a:cubicBezTo>
                    <a:pt x="54" y="77"/>
                    <a:pt x="53" y="73"/>
                    <a:pt x="52" y="69"/>
                  </a:cubicBezTo>
                  <a:cubicBezTo>
                    <a:pt x="29" y="56"/>
                    <a:pt x="37" y="26"/>
                    <a:pt x="57" y="20"/>
                  </a:cubicBezTo>
                  <a:cubicBezTo>
                    <a:pt x="68" y="16"/>
                    <a:pt x="81" y="17"/>
                    <a:pt x="90" y="26"/>
                  </a:cubicBezTo>
                  <a:cubicBezTo>
                    <a:pt x="97" y="33"/>
                    <a:pt x="93" y="35"/>
                    <a:pt x="93" y="35"/>
                  </a:cubicBezTo>
                  <a:cubicBezTo>
                    <a:pt x="92" y="36"/>
                    <a:pt x="92" y="36"/>
                    <a:pt x="92" y="36"/>
                  </a:cubicBezTo>
                  <a:cubicBezTo>
                    <a:pt x="93" y="39"/>
                    <a:pt x="94" y="45"/>
                    <a:pt x="94" y="46"/>
                  </a:cubicBezTo>
                  <a:cubicBezTo>
                    <a:pt x="94" y="47"/>
                    <a:pt x="92" y="48"/>
                    <a:pt x="92" y="48"/>
                  </a:cubicBezTo>
                  <a:cubicBezTo>
                    <a:pt x="96" y="59"/>
                    <a:pt x="96" y="59"/>
                    <a:pt x="96" y="59"/>
                  </a:cubicBezTo>
                  <a:cubicBezTo>
                    <a:pt x="93" y="61"/>
                    <a:pt x="93" y="61"/>
                    <a:pt x="93" y="61"/>
                  </a:cubicBezTo>
                  <a:cubicBezTo>
                    <a:pt x="94" y="64"/>
                    <a:pt x="94" y="67"/>
                    <a:pt x="94" y="71"/>
                  </a:cubicBezTo>
                  <a:cubicBezTo>
                    <a:pt x="93" y="71"/>
                    <a:pt x="91" y="73"/>
                    <a:pt x="90" y="73"/>
                  </a:cubicBezTo>
                  <a:cubicBezTo>
                    <a:pt x="80" y="74"/>
                    <a:pt x="80" y="74"/>
                    <a:pt x="80" y="74"/>
                  </a:cubicBezTo>
                  <a:cubicBezTo>
                    <a:pt x="80" y="88"/>
                    <a:pt x="80" y="88"/>
                    <a:pt x="80" y="88"/>
                  </a:cubicBezTo>
                  <a:cubicBezTo>
                    <a:pt x="149" y="105"/>
                    <a:pt x="149" y="105"/>
                    <a:pt x="149" y="105"/>
                  </a:cubicBezTo>
                  <a:cubicBezTo>
                    <a:pt x="159" y="106"/>
                    <a:pt x="154" y="107"/>
                    <a:pt x="165" y="108"/>
                  </a:cubicBezTo>
                  <a:cubicBezTo>
                    <a:pt x="172" y="109"/>
                    <a:pt x="179" y="116"/>
                    <a:pt x="180" y="120"/>
                  </a:cubicBezTo>
                  <a:cubicBezTo>
                    <a:pt x="181" y="120"/>
                    <a:pt x="181" y="120"/>
                    <a:pt x="181" y="120"/>
                  </a:cubicBezTo>
                  <a:cubicBezTo>
                    <a:pt x="203" y="120"/>
                    <a:pt x="203" y="120"/>
                    <a:pt x="203" y="120"/>
                  </a:cubicBezTo>
                  <a:cubicBezTo>
                    <a:pt x="202" y="100"/>
                    <a:pt x="204" y="86"/>
                    <a:pt x="208" y="79"/>
                  </a:cubicBezTo>
                  <a:cubicBezTo>
                    <a:pt x="218" y="75"/>
                    <a:pt x="226" y="73"/>
                    <a:pt x="236" y="69"/>
                  </a:cubicBezTo>
                  <a:cubicBezTo>
                    <a:pt x="234" y="88"/>
                    <a:pt x="234" y="88"/>
                    <a:pt x="234" y="88"/>
                  </a:cubicBezTo>
                  <a:cubicBezTo>
                    <a:pt x="239" y="88"/>
                    <a:pt x="239" y="88"/>
                    <a:pt x="239" y="88"/>
                  </a:cubicBezTo>
                  <a:cubicBezTo>
                    <a:pt x="235" y="92"/>
                    <a:pt x="235" y="92"/>
                    <a:pt x="235" y="92"/>
                  </a:cubicBezTo>
                  <a:cubicBezTo>
                    <a:pt x="235" y="92"/>
                    <a:pt x="235" y="92"/>
                    <a:pt x="235" y="92"/>
                  </a:cubicBezTo>
                  <a:cubicBezTo>
                    <a:pt x="235" y="92"/>
                    <a:pt x="243" y="107"/>
                    <a:pt x="249" y="117"/>
                  </a:cubicBezTo>
                  <a:cubicBezTo>
                    <a:pt x="250" y="118"/>
                    <a:pt x="252" y="118"/>
                    <a:pt x="252" y="119"/>
                  </a:cubicBezTo>
                  <a:cubicBezTo>
                    <a:pt x="248" y="111"/>
                    <a:pt x="240" y="96"/>
                    <a:pt x="238" y="92"/>
                  </a:cubicBezTo>
                  <a:cubicBezTo>
                    <a:pt x="243" y="87"/>
                    <a:pt x="243" y="87"/>
                    <a:pt x="243" y="87"/>
                  </a:cubicBezTo>
                  <a:cubicBezTo>
                    <a:pt x="242" y="85"/>
                    <a:pt x="242" y="85"/>
                    <a:pt x="242" y="85"/>
                  </a:cubicBezTo>
                  <a:cubicBezTo>
                    <a:pt x="236" y="86"/>
                    <a:pt x="236" y="86"/>
                    <a:pt x="236" y="86"/>
                  </a:cubicBezTo>
                  <a:cubicBezTo>
                    <a:pt x="237" y="69"/>
                    <a:pt x="237" y="69"/>
                    <a:pt x="237" y="69"/>
                  </a:cubicBezTo>
                  <a:cubicBezTo>
                    <a:pt x="239" y="67"/>
                    <a:pt x="246" y="64"/>
                    <a:pt x="248" y="62"/>
                  </a:cubicBezTo>
                  <a:cubicBezTo>
                    <a:pt x="249" y="62"/>
                    <a:pt x="249" y="62"/>
                    <a:pt x="249" y="62"/>
                  </a:cubicBezTo>
                  <a:cubicBezTo>
                    <a:pt x="249" y="79"/>
                    <a:pt x="249" y="79"/>
                    <a:pt x="249" y="79"/>
                  </a:cubicBezTo>
                  <a:cubicBezTo>
                    <a:pt x="256" y="97"/>
                    <a:pt x="256" y="97"/>
                    <a:pt x="256" y="97"/>
                  </a:cubicBezTo>
                  <a:cubicBezTo>
                    <a:pt x="260" y="78"/>
                    <a:pt x="260" y="78"/>
                    <a:pt x="260" y="78"/>
                  </a:cubicBezTo>
                  <a:cubicBezTo>
                    <a:pt x="258" y="75"/>
                    <a:pt x="258" y="75"/>
                    <a:pt x="258" y="75"/>
                  </a:cubicBezTo>
                  <a:cubicBezTo>
                    <a:pt x="260" y="70"/>
                    <a:pt x="260" y="70"/>
                    <a:pt x="260" y="70"/>
                  </a:cubicBezTo>
                  <a:cubicBezTo>
                    <a:pt x="267" y="70"/>
                    <a:pt x="267" y="70"/>
                    <a:pt x="267" y="70"/>
                  </a:cubicBezTo>
                  <a:cubicBezTo>
                    <a:pt x="270" y="75"/>
                    <a:pt x="270" y="75"/>
                    <a:pt x="270" y="75"/>
                  </a:cubicBezTo>
                  <a:cubicBezTo>
                    <a:pt x="267" y="78"/>
                    <a:pt x="267" y="78"/>
                    <a:pt x="267" y="78"/>
                  </a:cubicBezTo>
                  <a:cubicBezTo>
                    <a:pt x="272" y="97"/>
                    <a:pt x="272" y="97"/>
                    <a:pt x="272" y="97"/>
                  </a:cubicBezTo>
                  <a:cubicBezTo>
                    <a:pt x="278" y="79"/>
                    <a:pt x="278" y="79"/>
                    <a:pt x="278" y="79"/>
                  </a:cubicBezTo>
                  <a:cubicBezTo>
                    <a:pt x="279" y="63"/>
                    <a:pt x="279" y="63"/>
                    <a:pt x="279" y="63"/>
                  </a:cubicBezTo>
                  <a:cubicBezTo>
                    <a:pt x="282" y="65"/>
                    <a:pt x="287" y="67"/>
                    <a:pt x="289" y="69"/>
                  </a:cubicBezTo>
                  <a:cubicBezTo>
                    <a:pt x="289" y="86"/>
                    <a:pt x="289" y="86"/>
                    <a:pt x="289" y="86"/>
                  </a:cubicBezTo>
                  <a:cubicBezTo>
                    <a:pt x="284" y="85"/>
                    <a:pt x="284" y="85"/>
                    <a:pt x="284" y="85"/>
                  </a:cubicBezTo>
                  <a:cubicBezTo>
                    <a:pt x="283" y="87"/>
                    <a:pt x="283" y="87"/>
                    <a:pt x="283" y="87"/>
                  </a:cubicBezTo>
                  <a:cubicBezTo>
                    <a:pt x="288" y="92"/>
                    <a:pt x="288" y="92"/>
                    <a:pt x="288" y="92"/>
                  </a:cubicBezTo>
                  <a:cubicBezTo>
                    <a:pt x="286" y="95"/>
                    <a:pt x="280" y="107"/>
                    <a:pt x="276" y="115"/>
                  </a:cubicBezTo>
                  <a:cubicBezTo>
                    <a:pt x="276" y="115"/>
                    <a:pt x="276" y="115"/>
                    <a:pt x="276" y="115"/>
                  </a:cubicBezTo>
                  <a:cubicBezTo>
                    <a:pt x="276" y="115"/>
                    <a:pt x="276" y="115"/>
                    <a:pt x="276" y="115"/>
                  </a:cubicBezTo>
                  <a:cubicBezTo>
                    <a:pt x="275" y="116"/>
                    <a:pt x="274" y="118"/>
                    <a:pt x="273" y="119"/>
                  </a:cubicBezTo>
                  <a:cubicBezTo>
                    <a:pt x="274" y="118"/>
                    <a:pt x="275" y="118"/>
                    <a:pt x="276" y="117"/>
                  </a:cubicBezTo>
                  <a:cubicBezTo>
                    <a:pt x="282" y="107"/>
                    <a:pt x="290" y="92"/>
                    <a:pt x="290" y="92"/>
                  </a:cubicBezTo>
                  <a:cubicBezTo>
                    <a:pt x="291" y="92"/>
                    <a:pt x="291" y="92"/>
                    <a:pt x="291" y="92"/>
                  </a:cubicBezTo>
                  <a:cubicBezTo>
                    <a:pt x="287" y="88"/>
                    <a:pt x="287" y="88"/>
                    <a:pt x="287" y="88"/>
                  </a:cubicBezTo>
                  <a:cubicBezTo>
                    <a:pt x="292" y="88"/>
                    <a:pt x="292" y="88"/>
                    <a:pt x="292" y="88"/>
                  </a:cubicBezTo>
                  <a:cubicBezTo>
                    <a:pt x="290" y="69"/>
                    <a:pt x="290" y="69"/>
                    <a:pt x="290" y="69"/>
                  </a:cubicBezTo>
                  <a:cubicBezTo>
                    <a:pt x="316" y="79"/>
                    <a:pt x="316" y="79"/>
                    <a:pt x="316" y="79"/>
                  </a:cubicBezTo>
                  <a:cubicBezTo>
                    <a:pt x="322" y="89"/>
                    <a:pt x="322" y="104"/>
                    <a:pt x="322" y="120"/>
                  </a:cubicBezTo>
                  <a:cubicBezTo>
                    <a:pt x="332" y="120"/>
                    <a:pt x="332" y="120"/>
                    <a:pt x="332" y="120"/>
                  </a:cubicBezTo>
                  <a:cubicBezTo>
                    <a:pt x="332" y="139"/>
                    <a:pt x="332" y="139"/>
                    <a:pt x="332" y="139"/>
                  </a:cubicBezTo>
                  <a:cubicBezTo>
                    <a:pt x="332" y="147"/>
                    <a:pt x="332" y="147"/>
                    <a:pt x="332" y="147"/>
                  </a:cubicBezTo>
                  <a:cubicBezTo>
                    <a:pt x="332" y="274"/>
                    <a:pt x="332" y="274"/>
                    <a:pt x="332" y="274"/>
                  </a:cubicBezTo>
                  <a:cubicBezTo>
                    <a:pt x="190" y="274"/>
                    <a:pt x="190" y="274"/>
                    <a:pt x="190" y="274"/>
                  </a:cubicBezTo>
                  <a:cubicBezTo>
                    <a:pt x="190" y="147"/>
                    <a:pt x="190" y="147"/>
                    <a:pt x="190" y="147"/>
                  </a:cubicBezTo>
                  <a:cubicBezTo>
                    <a:pt x="147" y="147"/>
                    <a:pt x="147" y="147"/>
                    <a:pt x="147" y="147"/>
                  </a:cubicBezTo>
                  <a:cubicBezTo>
                    <a:pt x="147" y="124"/>
                    <a:pt x="147" y="124"/>
                    <a:pt x="147" y="124"/>
                  </a:cubicBezTo>
                  <a:cubicBezTo>
                    <a:pt x="133" y="124"/>
                    <a:pt x="120" y="124"/>
                    <a:pt x="106" y="123"/>
                  </a:cubicBezTo>
                  <a:cubicBezTo>
                    <a:pt x="105" y="138"/>
                    <a:pt x="103" y="152"/>
                    <a:pt x="102" y="166"/>
                  </a:cubicBezTo>
                  <a:cubicBezTo>
                    <a:pt x="128" y="168"/>
                    <a:pt x="152" y="175"/>
                    <a:pt x="172" y="189"/>
                  </a:cubicBezTo>
                  <a:cubicBezTo>
                    <a:pt x="158" y="217"/>
                    <a:pt x="144" y="246"/>
                    <a:pt x="131" y="275"/>
                  </a:cubicBezTo>
                  <a:cubicBezTo>
                    <a:pt x="123" y="275"/>
                    <a:pt x="116" y="275"/>
                    <a:pt x="108" y="275"/>
                  </a:cubicBezTo>
                  <a:cubicBezTo>
                    <a:pt x="117" y="250"/>
                    <a:pt x="110" y="228"/>
                    <a:pt x="130" y="204"/>
                  </a:cubicBezTo>
                  <a:cubicBezTo>
                    <a:pt x="125" y="204"/>
                    <a:pt x="119" y="203"/>
                    <a:pt x="113" y="203"/>
                  </a:cubicBezTo>
                  <a:close/>
                  <a:moveTo>
                    <a:pt x="226" y="120"/>
                  </a:moveTo>
                  <a:cubicBezTo>
                    <a:pt x="231" y="120"/>
                    <a:pt x="231" y="120"/>
                    <a:pt x="231" y="120"/>
                  </a:cubicBezTo>
                  <a:cubicBezTo>
                    <a:pt x="227" y="107"/>
                    <a:pt x="227" y="107"/>
                    <a:pt x="227" y="107"/>
                  </a:cubicBezTo>
                  <a:cubicBezTo>
                    <a:pt x="226" y="107"/>
                    <a:pt x="226" y="107"/>
                    <a:pt x="226" y="107"/>
                  </a:cubicBezTo>
                  <a:cubicBezTo>
                    <a:pt x="226" y="120"/>
                    <a:pt x="226" y="120"/>
                    <a:pt x="226" y="120"/>
                  </a:cubicBezTo>
                  <a:close/>
                  <a:moveTo>
                    <a:pt x="296" y="120"/>
                  </a:moveTo>
                  <a:cubicBezTo>
                    <a:pt x="301" y="120"/>
                    <a:pt x="301" y="120"/>
                    <a:pt x="301" y="120"/>
                  </a:cubicBezTo>
                  <a:cubicBezTo>
                    <a:pt x="302" y="107"/>
                    <a:pt x="302" y="107"/>
                    <a:pt x="302" y="107"/>
                  </a:cubicBezTo>
                  <a:cubicBezTo>
                    <a:pt x="300" y="107"/>
                    <a:pt x="300" y="107"/>
                    <a:pt x="300" y="107"/>
                  </a:cubicBezTo>
                  <a:lnTo>
                    <a:pt x="296" y="12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23" name="组合 15"/>
          <p:cNvGrpSpPr/>
          <p:nvPr/>
        </p:nvGrpSpPr>
        <p:grpSpPr bwMode="auto">
          <a:xfrm>
            <a:off x="3043406" y="2342650"/>
            <a:ext cx="1129629" cy="1591431"/>
            <a:chOff x="0" y="0"/>
            <a:chExt cx="1147515" cy="1624019"/>
          </a:xfrm>
        </p:grpSpPr>
        <p:grpSp>
          <p:nvGrpSpPr>
            <p:cNvPr id="24" name="组合 22"/>
            <p:cNvGrpSpPr/>
            <p:nvPr/>
          </p:nvGrpSpPr>
          <p:grpSpPr bwMode="auto">
            <a:xfrm rot="-5400000">
              <a:off x="-238252" y="238252"/>
              <a:ext cx="1624019" cy="1147515"/>
              <a:chOff x="0" y="0"/>
              <a:chExt cx="2070437" cy="1462949"/>
            </a:xfrm>
          </p:grpSpPr>
          <p:sp>
            <p:nvSpPr>
              <p:cNvPr id="26" name="等腰三角形 6"/>
              <p:cNvSpPr/>
              <p:nvPr/>
            </p:nvSpPr>
            <p:spPr bwMode="auto">
              <a:xfrm>
                <a:off x="10119" y="900432"/>
                <a:ext cx="597048"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262626"/>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2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083473"/>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25" name="Freeform 21"/>
            <p:cNvSpPr>
              <a:spLocks noEditPoints="true"/>
            </p:cNvSpPr>
            <p:nvPr/>
          </p:nvSpPr>
          <p:spPr bwMode="auto">
            <a:xfrm>
              <a:off x="296372" y="279498"/>
              <a:ext cx="391200" cy="256623"/>
            </a:xfrm>
            <a:custGeom>
              <a:avLst/>
              <a:gdLst>
                <a:gd name="T0" fmla="*/ 249842 w 357"/>
                <a:gd name="T1" fmla="*/ 186436 h 234"/>
                <a:gd name="T2" fmla="*/ 299153 w 357"/>
                <a:gd name="T3" fmla="*/ 197402 h 234"/>
                <a:gd name="T4" fmla="*/ 87664 w 357"/>
                <a:gd name="T5" fmla="*/ 19740 h 234"/>
                <a:gd name="T6" fmla="*/ 0 w 357"/>
                <a:gd name="T7" fmla="*/ 135988 h 234"/>
                <a:gd name="T8" fmla="*/ 56982 w 357"/>
                <a:gd name="T9" fmla="*/ 129408 h 234"/>
                <a:gd name="T10" fmla="*/ 154508 w 357"/>
                <a:gd name="T11" fmla="*/ 94314 h 234"/>
                <a:gd name="T12" fmla="*/ 227926 w 357"/>
                <a:gd name="T13" fmla="*/ 110765 h 234"/>
                <a:gd name="T14" fmla="*/ 213681 w 357"/>
                <a:gd name="T15" fmla="*/ 48254 h 234"/>
                <a:gd name="T16" fmla="*/ 98622 w 357"/>
                <a:gd name="T17" fmla="*/ 52641 h 234"/>
                <a:gd name="T18" fmla="*/ 75610 w 357"/>
                <a:gd name="T19" fmla="*/ 83348 h 234"/>
                <a:gd name="T20" fmla="*/ 82185 w 357"/>
                <a:gd name="T21" fmla="*/ 41674 h 234"/>
                <a:gd name="T22" fmla="*/ 306824 w 357"/>
                <a:gd name="T23" fmla="*/ 0 h 234"/>
                <a:gd name="T24" fmla="*/ 272854 w 357"/>
                <a:gd name="T25" fmla="*/ 41674 h 234"/>
                <a:gd name="T26" fmla="*/ 305728 w 357"/>
                <a:gd name="T27" fmla="*/ 82251 h 234"/>
                <a:gd name="T28" fmla="*/ 255321 w 357"/>
                <a:gd name="T29" fmla="*/ 46061 h 234"/>
                <a:gd name="T30" fmla="*/ 256417 w 357"/>
                <a:gd name="T31" fmla="*/ 97604 h 234"/>
                <a:gd name="T32" fmla="*/ 182998 w 357"/>
                <a:gd name="T33" fmla="*/ 93218 h 234"/>
                <a:gd name="T34" fmla="*/ 75610 w 357"/>
                <a:gd name="T35" fmla="*/ 175469 h 234"/>
                <a:gd name="T36" fmla="*/ 154508 w 357"/>
                <a:gd name="T37" fmla="*/ 152438 h 234"/>
                <a:gd name="T38" fmla="*/ 105197 w 357"/>
                <a:gd name="T39" fmla="*/ 210562 h 234"/>
                <a:gd name="T40" fmla="*/ 173136 w 357"/>
                <a:gd name="T41" fmla="*/ 195209 h 234"/>
                <a:gd name="T42" fmla="*/ 152316 w 357"/>
                <a:gd name="T43" fmla="*/ 234689 h 234"/>
                <a:gd name="T44" fmla="*/ 211489 w 357"/>
                <a:gd name="T45" fmla="*/ 211659 h 234"/>
                <a:gd name="T46" fmla="*/ 202723 w 357"/>
                <a:gd name="T47" fmla="*/ 243463 h 234"/>
                <a:gd name="T48" fmla="*/ 244363 w 357"/>
                <a:gd name="T49" fmla="*/ 237979 h 234"/>
                <a:gd name="T50" fmla="*/ 232309 w 357"/>
                <a:gd name="T51" fmla="*/ 206176 h 234"/>
                <a:gd name="T52" fmla="*/ 312303 w 357"/>
                <a:gd name="T53" fmla="*/ 157922 h 234"/>
                <a:gd name="T54" fmla="*/ 350655 w 357"/>
                <a:gd name="T55" fmla="*/ 138182 h 234"/>
                <a:gd name="T56" fmla="*/ 306824 w 357"/>
                <a:gd name="T57" fmla="*/ 0 h 234"/>
                <a:gd name="T58" fmla="*/ 284908 w 357"/>
                <a:gd name="T59" fmla="*/ 160115 h 234"/>
                <a:gd name="T60" fmla="*/ 305728 w 357"/>
                <a:gd name="T61" fmla="*/ 188629 h 234"/>
                <a:gd name="T62" fmla="*/ 258608 w 357"/>
                <a:gd name="T63" fmla="*/ 239076 h 234"/>
                <a:gd name="T64" fmla="*/ 250938 w 357"/>
                <a:gd name="T65" fmla="*/ 200692 h 234"/>
                <a:gd name="T66" fmla="*/ 258608 w 357"/>
                <a:gd name="T67" fmla="*/ 239076 h 2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7" h="234">
                  <a:moveTo>
                    <a:pt x="259" y="196"/>
                  </a:moveTo>
                  <a:cubicBezTo>
                    <a:pt x="228" y="170"/>
                    <a:pt x="228" y="170"/>
                    <a:pt x="228" y="170"/>
                  </a:cubicBezTo>
                  <a:cubicBezTo>
                    <a:pt x="239" y="158"/>
                    <a:pt x="239" y="158"/>
                    <a:pt x="239" y="158"/>
                  </a:cubicBezTo>
                  <a:cubicBezTo>
                    <a:pt x="273" y="180"/>
                    <a:pt x="273" y="180"/>
                    <a:pt x="273" y="180"/>
                  </a:cubicBezTo>
                  <a:cubicBezTo>
                    <a:pt x="269" y="185"/>
                    <a:pt x="264" y="191"/>
                    <a:pt x="259" y="196"/>
                  </a:cubicBezTo>
                  <a:close/>
                  <a:moveTo>
                    <a:pt x="80" y="18"/>
                  </a:moveTo>
                  <a:cubicBezTo>
                    <a:pt x="34" y="5"/>
                    <a:pt x="34" y="5"/>
                    <a:pt x="34" y="5"/>
                  </a:cubicBezTo>
                  <a:cubicBezTo>
                    <a:pt x="0" y="124"/>
                    <a:pt x="0" y="124"/>
                    <a:pt x="0" y="124"/>
                  </a:cubicBezTo>
                  <a:cubicBezTo>
                    <a:pt x="47" y="137"/>
                    <a:pt x="47" y="137"/>
                    <a:pt x="47" y="137"/>
                  </a:cubicBezTo>
                  <a:cubicBezTo>
                    <a:pt x="52" y="118"/>
                    <a:pt x="52" y="118"/>
                    <a:pt x="52" y="118"/>
                  </a:cubicBezTo>
                  <a:cubicBezTo>
                    <a:pt x="78" y="139"/>
                    <a:pt x="78" y="139"/>
                    <a:pt x="78" y="139"/>
                  </a:cubicBezTo>
                  <a:cubicBezTo>
                    <a:pt x="141" y="86"/>
                    <a:pt x="141" y="86"/>
                    <a:pt x="141" y="86"/>
                  </a:cubicBezTo>
                  <a:cubicBezTo>
                    <a:pt x="167" y="77"/>
                    <a:pt x="167" y="77"/>
                    <a:pt x="167" y="77"/>
                  </a:cubicBezTo>
                  <a:cubicBezTo>
                    <a:pt x="208" y="101"/>
                    <a:pt x="208" y="101"/>
                    <a:pt x="208" y="101"/>
                  </a:cubicBezTo>
                  <a:cubicBezTo>
                    <a:pt x="221" y="90"/>
                    <a:pt x="221" y="90"/>
                    <a:pt x="221" y="90"/>
                  </a:cubicBezTo>
                  <a:cubicBezTo>
                    <a:pt x="195" y="44"/>
                    <a:pt x="195" y="44"/>
                    <a:pt x="195" y="44"/>
                  </a:cubicBezTo>
                  <a:cubicBezTo>
                    <a:pt x="135" y="41"/>
                    <a:pt x="135" y="41"/>
                    <a:pt x="135" y="41"/>
                  </a:cubicBezTo>
                  <a:cubicBezTo>
                    <a:pt x="90" y="48"/>
                    <a:pt x="90" y="48"/>
                    <a:pt x="90" y="48"/>
                  </a:cubicBezTo>
                  <a:cubicBezTo>
                    <a:pt x="85" y="46"/>
                    <a:pt x="85" y="46"/>
                    <a:pt x="85" y="46"/>
                  </a:cubicBezTo>
                  <a:cubicBezTo>
                    <a:pt x="69" y="76"/>
                    <a:pt x="69" y="76"/>
                    <a:pt x="69" y="76"/>
                  </a:cubicBezTo>
                  <a:cubicBezTo>
                    <a:pt x="64" y="74"/>
                    <a:pt x="64" y="74"/>
                    <a:pt x="64" y="74"/>
                  </a:cubicBezTo>
                  <a:cubicBezTo>
                    <a:pt x="75" y="38"/>
                    <a:pt x="75" y="38"/>
                    <a:pt x="75" y="38"/>
                  </a:cubicBezTo>
                  <a:cubicBezTo>
                    <a:pt x="80" y="18"/>
                    <a:pt x="80" y="18"/>
                    <a:pt x="80" y="18"/>
                  </a:cubicBezTo>
                  <a:close/>
                  <a:moveTo>
                    <a:pt x="280" y="0"/>
                  </a:moveTo>
                  <a:cubicBezTo>
                    <a:pt x="243" y="30"/>
                    <a:pt x="243" y="30"/>
                    <a:pt x="243" y="30"/>
                  </a:cubicBezTo>
                  <a:cubicBezTo>
                    <a:pt x="249" y="38"/>
                    <a:pt x="249" y="38"/>
                    <a:pt x="249" y="38"/>
                  </a:cubicBezTo>
                  <a:cubicBezTo>
                    <a:pt x="249" y="38"/>
                    <a:pt x="249" y="38"/>
                    <a:pt x="249" y="38"/>
                  </a:cubicBezTo>
                  <a:cubicBezTo>
                    <a:pt x="279" y="75"/>
                    <a:pt x="279" y="75"/>
                    <a:pt x="279" y="75"/>
                  </a:cubicBezTo>
                  <a:cubicBezTo>
                    <a:pt x="274" y="79"/>
                    <a:pt x="274" y="79"/>
                    <a:pt x="274" y="79"/>
                  </a:cubicBezTo>
                  <a:cubicBezTo>
                    <a:pt x="233" y="42"/>
                    <a:pt x="233" y="42"/>
                    <a:pt x="233" y="42"/>
                  </a:cubicBezTo>
                  <a:cubicBezTo>
                    <a:pt x="226" y="44"/>
                    <a:pt x="219" y="48"/>
                    <a:pt x="210" y="52"/>
                  </a:cubicBezTo>
                  <a:cubicBezTo>
                    <a:pt x="234" y="89"/>
                    <a:pt x="234" y="89"/>
                    <a:pt x="234" y="89"/>
                  </a:cubicBezTo>
                  <a:cubicBezTo>
                    <a:pt x="210" y="109"/>
                    <a:pt x="210" y="109"/>
                    <a:pt x="210" y="109"/>
                  </a:cubicBezTo>
                  <a:cubicBezTo>
                    <a:pt x="167" y="85"/>
                    <a:pt x="167" y="85"/>
                    <a:pt x="167" y="85"/>
                  </a:cubicBezTo>
                  <a:cubicBezTo>
                    <a:pt x="151" y="90"/>
                    <a:pt x="151" y="90"/>
                    <a:pt x="151" y="90"/>
                  </a:cubicBezTo>
                  <a:cubicBezTo>
                    <a:pt x="121" y="112"/>
                    <a:pt x="92" y="137"/>
                    <a:pt x="69" y="160"/>
                  </a:cubicBezTo>
                  <a:cubicBezTo>
                    <a:pt x="71" y="170"/>
                    <a:pt x="78" y="177"/>
                    <a:pt x="90" y="181"/>
                  </a:cubicBezTo>
                  <a:cubicBezTo>
                    <a:pt x="103" y="169"/>
                    <a:pt x="127" y="150"/>
                    <a:pt x="141" y="139"/>
                  </a:cubicBezTo>
                  <a:cubicBezTo>
                    <a:pt x="143" y="145"/>
                    <a:pt x="143" y="145"/>
                    <a:pt x="143" y="145"/>
                  </a:cubicBezTo>
                  <a:cubicBezTo>
                    <a:pt x="129" y="158"/>
                    <a:pt x="108" y="175"/>
                    <a:pt x="96" y="192"/>
                  </a:cubicBezTo>
                  <a:cubicBezTo>
                    <a:pt x="118" y="210"/>
                    <a:pt x="118" y="210"/>
                    <a:pt x="118" y="210"/>
                  </a:cubicBezTo>
                  <a:cubicBezTo>
                    <a:pt x="128" y="207"/>
                    <a:pt x="143" y="192"/>
                    <a:pt x="158" y="178"/>
                  </a:cubicBezTo>
                  <a:cubicBezTo>
                    <a:pt x="161" y="181"/>
                    <a:pt x="161" y="181"/>
                    <a:pt x="161" y="181"/>
                  </a:cubicBezTo>
                  <a:cubicBezTo>
                    <a:pt x="157" y="187"/>
                    <a:pt x="140" y="206"/>
                    <a:pt x="139" y="214"/>
                  </a:cubicBezTo>
                  <a:cubicBezTo>
                    <a:pt x="145" y="217"/>
                    <a:pt x="152" y="221"/>
                    <a:pt x="158" y="225"/>
                  </a:cubicBezTo>
                  <a:cubicBezTo>
                    <a:pt x="167" y="219"/>
                    <a:pt x="186" y="201"/>
                    <a:pt x="193" y="193"/>
                  </a:cubicBezTo>
                  <a:cubicBezTo>
                    <a:pt x="196" y="195"/>
                    <a:pt x="196" y="195"/>
                    <a:pt x="196" y="195"/>
                  </a:cubicBezTo>
                  <a:cubicBezTo>
                    <a:pt x="194" y="199"/>
                    <a:pt x="186" y="211"/>
                    <a:pt x="185" y="222"/>
                  </a:cubicBezTo>
                  <a:cubicBezTo>
                    <a:pt x="191" y="226"/>
                    <a:pt x="198" y="230"/>
                    <a:pt x="204" y="234"/>
                  </a:cubicBezTo>
                  <a:cubicBezTo>
                    <a:pt x="211" y="229"/>
                    <a:pt x="218" y="223"/>
                    <a:pt x="223" y="217"/>
                  </a:cubicBezTo>
                  <a:cubicBezTo>
                    <a:pt x="227" y="213"/>
                    <a:pt x="227" y="213"/>
                    <a:pt x="227" y="213"/>
                  </a:cubicBezTo>
                  <a:cubicBezTo>
                    <a:pt x="212" y="188"/>
                    <a:pt x="212" y="188"/>
                    <a:pt x="212" y="188"/>
                  </a:cubicBezTo>
                  <a:cubicBezTo>
                    <a:pt x="217" y="169"/>
                    <a:pt x="240" y="147"/>
                    <a:pt x="258" y="139"/>
                  </a:cubicBezTo>
                  <a:cubicBezTo>
                    <a:pt x="285" y="144"/>
                    <a:pt x="285" y="144"/>
                    <a:pt x="285" y="144"/>
                  </a:cubicBezTo>
                  <a:cubicBezTo>
                    <a:pt x="310" y="114"/>
                    <a:pt x="310" y="114"/>
                    <a:pt x="310" y="114"/>
                  </a:cubicBezTo>
                  <a:cubicBezTo>
                    <a:pt x="320" y="126"/>
                    <a:pt x="320" y="126"/>
                    <a:pt x="320" y="126"/>
                  </a:cubicBezTo>
                  <a:cubicBezTo>
                    <a:pt x="357" y="96"/>
                    <a:pt x="357" y="96"/>
                    <a:pt x="357" y="96"/>
                  </a:cubicBezTo>
                  <a:cubicBezTo>
                    <a:pt x="280" y="0"/>
                    <a:pt x="280" y="0"/>
                    <a:pt x="280" y="0"/>
                  </a:cubicBezTo>
                  <a:close/>
                  <a:moveTo>
                    <a:pt x="291" y="151"/>
                  </a:moveTo>
                  <a:cubicBezTo>
                    <a:pt x="260" y="146"/>
                    <a:pt x="260" y="146"/>
                    <a:pt x="260" y="146"/>
                  </a:cubicBezTo>
                  <a:cubicBezTo>
                    <a:pt x="253" y="155"/>
                    <a:pt x="253" y="155"/>
                    <a:pt x="253" y="155"/>
                  </a:cubicBezTo>
                  <a:cubicBezTo>
                    <a:pt x="279" y="172"/>
                    <a:pt x="279" y="172"/>
                    <a:pt x="279" y="172"/>
                  </a:cubicBezTo>
                  <a:cubicBezTo>
                    <a:pt x="283" y="165"/>
                    <a:pt x="287" y="158"/>
                    <a:pt x="291" y="151"/>
                  </a:cubicBezTo>
                  <a:close/>
                  <a:moveTo>
                    <a:pt x="236" y="218"/>
                  </a:moveTo>
                  <a:cubicBezTo>
                    <a:pt x="242" y="213"/>
                    <a:pt x="248" y="207"/>
                    <a:pt x="254" y="201"/>
                  </a:cubicBezTo>
                  <a:cubicBezTo>
                    <a:pt x="229" y="183"/>
                    <a:pt x="229" y="183"/>
                    <a:pt x="229" y="183"/>
                  </a:cubicBezTo>
                  <a:cubicBezTo>
                    <a:pt x="220" y="190"/>
                    <a:pt x="220" y="190"/>
                    <a:pt x="220" y="190"/>
                  </a:cubicBezTo>
                  <a:lnTo>
                    <a:pt x="236" y="21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36" name="平行四边形 35"/>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p:cNvSpPr/>
          <p:nvPr/>
        </p:nvSpPr>
        <p:spPr>
          <a:xfrm>
            <a:off x="-481061" y="243840"/>
            <a:ext cx="2696464"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dirty="0"/>
              <a:t>政策要点</a:t>
            </a:r>
            <a:r>
              <a:rPr lang="en-US" altLang="zh-CN" dirty="0"/>
              <a:t>3</a:t>
            </a:r>
            <a:endParaRPr lang="en-US" altLang="zh-CN" dirty="0"/>
          </a:p>
        </p:txBody>
      </p:sp>
      <p:sp>
        <p:nvSpPr>
          <p:cNvPr id="38" name="平行四边形 37"/>
          <p:cNvSpPr/>
          <p:nvPr/>
        </p:nvSpPr>
        <p:spPr>
          <a:xfrm>
            <a:off x="1947782" y="252198"/>
            <a:ext cx="7474005" cy="64893"/>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56"/>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true"/>
          </p:cNvPicPr>
          <p:nvPr/>
        </p:nvPicPr>
        <p:blipFill>
          <a:blip r:embed="rId1">
            <a:extLst>
              <a:ext uri="{28A0092B-C50C-407E-A947-70E740481C1C}">
                <a14:useLocalDpi xmlns:a14="http://schemas.microsoft.com/office/drawing/2010/main" val="false"/>
              </a:ext>
            </a:extLst>
          </a:blip>
          <a:stretch>
            <a:fillRect/>
          </a:stretch>
        </p:blipFill>
        <p:spPr>
          <a:xfrm>
            <a:off x="417800" y="735416"/>
            <a:ext cx="8299290" cy="357709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3512550" y="2543319"/>
            <a:ext cx="4938113" cy="0"/>
          </a:xfrm>
          <a:prstGeom prst="line">
            <a:avLst/>
          </a:prstGeom>
          <a:ln>
            <a:solidFill>
              <a:srgbClr val="E6E6E6"/>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018643" y="1171545"/>
            <a:ext cx="0" cy="2827555"/>
          </a:xfrm>
          <a:prstGeom prst="line">
            <a:avLst/>
          </a:prstGeom>
          <a:ln>
            <a:solidFill>
              <a:srgbClr val="E6E6E6"/>
            </a:solidFill>
          </a:ln>
        </p:spPr>
        <p:style>
          <a:lnRef idx="1">
            <a:schemeClr val="accent1"/>
          </a:lnRef>
          <a:fillRef idx="0">
            <a:schemeClr val="accent1"/>
          </a:fillRef>
          <a:effectRef idx="0">
            <a:schemeClr val="accent1"/>
          </a:effectRef>
          <a:fontRef idx="minor">
            <a:schemeClr val="tx1"/>
          </a:fontRef>
        </p:style>
      </p:cxnSp>
      <p:sp>
        <p:nvSpPr>
          <p:cNvPr id="11" name="文本框 10"/>
          <p:cNvSpPr txBox="true"/>
          <p:nvPr/>
        </p:nvSpPr>
        <p:spPr>
          <a:xfrm>
            <a:off x="4086917" y="1616642"/>
            <a:ext cx="1784068" cy="622048"/>
          </a:xfrm>
          <a:prstGeom prst="rect">
            <a:avLst/>
          </a:prstGeom>
          <a:noFill/>
        </p:spPr>
        <p:txBody>
          <a:bodyPr wrap="square" lIns="67391" tIns="33696" rIns="67391" bIns="33696" rtlCol="0">
            <a:spAutoFit/>
          </a:bodyPr>
          <a:lstStyle/>
          <a:p>
            <a:pPr algn="ctr"/>
            <a:r>
              <a:rPr lang="zh-CN" altLang="en-US" kern="0" dirty="0">
                <a:solidFill>
                  <a:srgbClr val="333333"/>
                </a:solidFill>
                <a:ea typeface="微软雅黑" panose="020B0503020204020204" pitchFamily="34" charset="-122"/>
              </a:rPr>
              <a:t>国家税务总局公告</a:t>
            </a:r>
            <a:r>
              <a:rPr lang="en-US" altLang="zh-CN" kern="0" dirty="0">
                <a:solidFill>
                  <a:srgbClr val="333333"/>
                </a:solidFill>
                <a:ea typeface="微软雅黑" panose="020B0503020204020204" pitchFamily="34" charset="-122"/>
              </a:rPr>
              <a:t>2019</a:t>
            </a:r>
            <a:r>
              <a:rPr lang="zh-CN" altLang="en-US" kern="0" dirty="0">
                <a:solidFill>
                  <a:srgbClr val="333333"/>
                </a:solidFill>
                <a:ea typeface="微软雅黑" panose="020B0503020204020204" pitchFamily="34" charset="-122"/>
              </a:rPr>
              <a:t>年第</a:t>
            </a:r>
            <a:r>
              <a:rPr lang="en-US" altLang="zh-CN" kern="0" dirty="0">
                <a:solidFill>
                  <a:srgbClr val="333333"/>
                </a:solidFill>
                <a:ea typeface="微软雅黑" panose="020B0503020204020204" pitchFamily="34" charset="-122"/>
              </a:rPr>
              <a:t>41</a:t>
            </a:r>
            <a:r>
              <a:rPr lang="zh-CN" altLang="en-US" kern="0" dirty="0">
                <a:solidFill>
                  <a:srgbClr val="333333"/>
                </a:solidFill>
                <a:ea typeface="微软雅黑" panose="020B0503020204020204" pitchFamily="34" charset="-122"/>
              </a:rPr>
              <a:t>号</a:t>
            </a:r>
            <a:endParaRPr lang="zh-CN" altLang="en-US" kern="0" dirty="0">
              <a:solidFill>
                <a:srgbClr val="333333"/>
              </a:solidFill>
              <a:ea typeface="微软雅黑" panose="020B0503020204020204" pitchFamily="34" charset="-122"/>
            </a:endParaRPr>
          </a:p>
        </p:txBody>
      </p:sp>
      <p:sp>
        <p:nvSpPr>
          <p:cNvPr id="21" name="文本框 20"/>
          <p:cNvSpPr txBox="true"/>
          <p:nvPr/>
        </p:nvSpPr>
        <p:spPr>
          <a:xfrm>
            <a:off x="462915" y="2096135"/>
            <a:ext cx="2078990" cy="805815"/>
          </a:xfrm>
          <a:prstGeom prst="rect">
            <a:avLst/>
          </a:prstGeom>
          <a:solidFill>
            <a:srgbClr val="C00000"/>
          </a:solidFill>
        </p:spPr>
        <p:txBody>
          <a:bodyPr wrap="square" lIns="67391" tIns="33696" rIns="67391" bIns="33696" rtlCol="0">
            <a:spAutoFit/>
          </a:bodyPr>
          <a:lstStyle/>
          <a:p>
            <a:pPr algn="ctr"/>
            <a:r>
              <a:rPr lang="zh-CN" altLang="zh-CN" sz="2400" kern="0" dirty="0">
                <a:solidFill>
                  <a:schemeClr val="bg1"/>
                </a:solidFill>
                <a:ea typeface="微软雅黑" panose="020B0503020204020204" pitchFamily="34" charset="-122"/>
                <a:cs typeface="宋体" pitchFamily="2" charset="-122"/>
                <a:sym typeface="+mn-ea"/>
              </a:rPr>
              <a:t>“研发支出”辅助账</a:t>
            </a:r>
            <a:endParaRPr lang="zh-CN" altLang="zh-CN" sz="2400" kern="0" spc="300" dirty="0">
              <a:solidFill>
                <a:schemeClr val="bg1"/>
              </a:solidFill>
              <a:latin typeface="方正兰亭黑简体" panose="02000000000000000000" pitchFamily="2" charset="-122"/>
              <a:ea typeface="微软雅黑" panose="020B0503020204020204" pitchFamily="34" charset="-122"/>
              <a:cs typeface="宋体" pitchFamily="2" charset="-122"/>
              <a:sym typeface="+mn-ea"/>
            </a:endParaRPr>
          </a:p>
        </p:txBody>
      </p:sp>
      <p:sp>
        <p:nvSpPr>
          <p:cNvPr id="23" name="文本框 22"/>
          <p:cNvSpPr txBox="true"/>
          <p:nvPr/>
        </p:nvSpPr>
        <p:spPr>
          <a:xfrm>
            <a:off x="3544834" y="2819479"/>
            <a:ext cx="1987833" cy="294972"/>
          </a:xfrm>
          <a:prstGeom prst="rect">
            <a:avLst/>
          </a:prstGeom>
          <a:noFill/>
        </p:spPr>
        <p:txBody>
          <a:bodyPr wrap="square" lIns="67391" tIns="33696" rIns="67391" bIns="33696" rtlCol="0">
            <a:spAutoFit/>
          </a:bodyPr>
          <a:lstStyle/>
          <a:p>
            <a:pPr algn="just">
              <a:lnSpc>
                <a:spcPct val="114000"/>
              </a:lnSpc>
            </a:pPr>
            <a:r>
              <a:rPr lang="en-US" altLang="zh-CN" sz="1400" dirty="0">
                <a:latin typeface="微软雅黑" panose="020B0503020204020204" pitchFamily="34" charset="-122"/>
                <a:ea typeface="方正兰亭黑简体"/>
                <a:cs typeface="微软雅黑" panose="020B0503020204020204" pitchFamily="34" charset="-122"/>
              </a:rPr>
              <a:t>  </a:t>
            </a:r>
            <a:endParaRPr lang="zh-CN" altLang="en-US" sz="1400" dirty="0">
              <a:latin typeface="微软雅黑" panose="020B0503020204020204" pitchFamily="34" charset="-122"/>
              <a:ea typeface="方正兰亭黑简体"/>
              <a:cs typeface="微软雅黑" panose="020B0503020204020204" pitchFamily="34" charset="-122"/>
            </a:endParaRPr>
          </a:p>
        </p:txBody>
      </p:sp>
      <p:sp>
        <p:nvSpPr>
          <p:cNvPr id="35" name="文本框 34"/>
          <p:cNvSpPr txBox="true"/>
          <p:nvPr/>
        </p:nvSpPr>
        <p:spPr>
          <a:xfrm>
            <a:off x="6083207" y="2856479"/>
            <a:ext cx="2265595" cy="294972"/>
          </a:xfrm>
          <a:prstGeom prst="rect">
            <a:avLst/>
          </a:prstGeom>
          <a:noFill/>
        </p:spPr>
        <p:txBody>
          <a:bodyPr wrap="square" lIns="67391" tIns="33696" rIns="67391" bIns="33696" rtlCol="0">
            <a:spAutoFit/>
          </a:bodyPr>
          <a:lstStyle/>
          <a:p>
            <a:pPr algn="just">
              <a:lnSpc>
                <a:spcPct val="114000"/>
              </a:lnSpc>
            </a:pPr>
            <a:r>
              <a:rPr lang="en-US" altLang="zh-CN" sz="1400" dirty="0">
                <a:latin typeface="微软雅黑" panose="020B0503020204020204" pitchFamily="34" charset="-122"/>
                <a:ea typeface="方正兰亭黑简体"/>
                <a:cs typeface="微软雅黑" panose="020B0503020204020204" pitchFamily="34" charset="-122"/>
              </a:rPr>
              <a:t>       </a:t>
            </a:r>
            <a:endParaRPr lang="en-US" altLang="zh-CN" sz="1400" dirty="0">
              <a:latin typeface="微软雅黑" panose="020B0503020204020204" pitchFamily="34" charset="-122"/>
              <a:ea typeface="方正兰亭黑简体"/>
              <a:cs typeface="微软雅黑" panose="020B0503020204020204" pitchFamily="34" charset="-122"/>
            </a:endParaRPr>
          </a:p>
        </p:txBody>
      </p:sp>
      <p:sp>
        <p:nvSpPr>
          <p:cNvPr id="16" name="平行四边形 15"/>
          <p:cNvSpPr/>
          <p:nvPr/>
        </p:nvSpPr>
        <p:spPr>
          <a:xfrm>
            <a:off x="-61696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平行四边形 16"/>
          <p:cNvSpPr/>
          <p:nvPr/>
        </p:nvSpPr>
        <p:spPr>
          <a:xfrm>
            <a:off x="2417763" y="233132"/>
            <a:ext cx="6581775" cy="45719"/>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平行四边形 17"/>
          <p:cNvSpPr/>
          <p:nvPr/>
        </p:nvSpPr>
        <p:spPr>
          <a:xfrm>
            <a:off x="-431615" y="230111"/>
            <a:ext cx="2973486"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rPr>
              <a:t>3</a:t>
            </a:r>
            <a:r>
              <a:rPr lang="zh-CN" altLang="en-US"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rPr>
              <a:t>、申报享受</a:t>
            </a:r>
            <a:endParaRPr lang="zh-CN" altLang="en-US"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endParaRPr>
          </a:p>
        </p:txBody>
      </p:sp>
      <p:cxnSp>
        <p:nvCxnSpPr>
          <p:cNvPr id="13" name="直接连接符 56"/>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6210301" y="1472299"/>
            <a:ext cx="2031999" cy="923330"/>
          </a:xfrm>
          <a:prstGeom prst="rect">
            <a:avLst/>
          </a:prstGeom>
        </p:spPr>
        <p:txBody>
          <a:bodyPr wrap="square">
            <a:spAutoFit/>
          </a:bodyPr>
          <a:lstStyle/>
          <a:p>
            <a:r>
              <a:rPr lang="zh-CN" altLang="zh-CN" kern="0" dirty="0">
                <a:solidFill>
                  <a:srgbClr val="333333"/>
                </a:solidFill>
                <a:ea typeface="微软雅黑" panose="020B0503020204020204" pitchFamily="34" charset="-122"/>
                <a:cs typeface="宋体" pitchFamily="2" charset="-122"/>
              </a:rPr>
              <a:t>关于修订企业所得税年度纳税申报表有关问题的公告</a:t>
            </a:r>
            <a:endParaRPr lang="zh-CN" altLang="en-US" dirty="0"/>
          </a:p>
        </p:txBody>
      </p:sp>
      <p:sp>
        <p:nvSpPr>
          <p:cNvPr id="3" name="矩形 2"/>
          <p:cNvSpPr/>
          <p:nvPr/>
        </p:nvSpPr>
        <p:spPr>
          <a:xfrm>
            <a:off x="3328988" y="2901900"/>
            <a:ext cx="5573712" cy="1569660"/>
          </a:xfrm>
          <a:prstGeom prst="rect">
            <a:avLst/>
          </a:prstGeom>
        </p:spPr>
        <p:txBody>
          <a:bodyPr wrap="square">
            <a:spAutoFit/>
          </a:bodyPr>
          <a:lstStyle/>
          <a:p>
            <a:r>
              <a:rPr lang="zh-CN" altLang="zh-CN" sz="1600" kern="0" dirty="0">
                <a:solidFill>
                  <a:srgbClr val="333333"/>
                </a:solidFill>
                <a:ea typeface="微软雅黑" panose="020B0503020204020204" pitchFamily="34" charset="-122"/>
                <a:cs typeface="宋体" pitchFamily="2" charset="-122"/>
              </a:rPr>
              <a:t>企业申报享受研发费用加计扣除政策时，按照《国家税务总局关于发布修订后的〈企业所得税优惠政策事项办理办法〉的公告》（国家税务总局公告</a:t>
            </a:r>
            <a:r>
              <a:rPr lang="en-US" altLang="zh-CN" sz="1600" kern="0" dirty="0">
                <a:solidFill>
                  <a:srgbClr val="333333"/>
                </a:solidFill>
                <a:ea typeface="微软雅黑" panose="020B0503020204020204" pitchFamily="34" charset="-122"/>
                <a:cs typeface="宋体" pitchFamily="2" charset="-122"/>
              </a:rPr>
              <a:t>2018</a:t>
            </a:r>
            <a:r>
              <a:rPr lang="zh-CN" altLang="zh-CN" sz="1600" kern="0" dirty="0">
                <a:solidFill>
                  <a:srgbClr val="333333"/>
                </a:solidFill>
                <a:ea typeface="微软雅黑" panose="020B0503020204020204" pitchFamily="34" charset="-122"/>
                <a:cs typeface="宋体" pitchFamily="2" charset="-122"/>
              </a:rPr>
              <a:t>年第</a:t>
            </a:r>
            <a:r>
              <a:rPr lang="en-US" altLang="zh-CN" sz="1600" kern="0" dirty="0">
                <a:solidFill>
                  <a:srgbClr val="333333"/>
                </a:solidFill>
                <a:ea typeface="微软雅黑" panose="020B0503020204020204" pitchFamily="34" charset="-122"/>
                <a:cs typeface="宋体" pitchFamily="2" charset="-122"/>
              </a:rPr>
              <a:t>23</a:t>
            </a:r>
            <a:r>
              <a:rPr lang="zh-CN" altLang="zh-CN" sz="1600" kern="0" dirty="0">
                <a:solidFill>
                  <a:srgbClr val="333333"/>
                </a:solidFill>
                <a:ea typeface="微软雅黑" panose="020B0503020204020204" pitchFamily="34" charset="-122"/>
                <a:cs typeface="宋体" pitchFamily="2" charset="-122"/>
              </a:rPr>
              <a:t>号）的规定执行，不再填报《研发项目可加计扣除研究开发费用情况归集表》和报送《“研发支出”辅助账汇总表》。</a:t>
            </a:r>
            <a:endParaRPr lang="en-US" altLang="zh-CN" sz="1600" kern="0" dirty="0">
              <a:solidFill>
                <a:srgbClr val="333333"/>
              </a:solidFill>
              <a:ea typeface="微软雅黑" panose="020B0503020204020204" pitchFamily="34" charset="-122"/>
              <a:cs typeface="宋体" pitchFamily="2" charset="-122"/>
            </a:endParaRPr>
          </a:p>
          <a:p>
            <a:r>
              <a:rPr lang="zh-CN" altLang="zh-CN" sz="1600" kern="0" dirty="0">
                <a:solidFill>
                  <a:srgbClr val="333333"/>
                </a:solidFill>
                <a:ea typeface="微软雅黑" panose="020B0503020204020204" pitchFamily="34" charset="-122"/>
                <a:cs typeface="宋体" pitchFamily="2" charset="-122"/>
              </a:rPr>
              <a:t>《“研发支出”辅助账汇总表》由企业留存备查。</a:t>
            </a:r>
            <a:endParaRPr lang="zh-CN" altLang="en-US" sz="1600"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平行四边形 15"/>
          <p:cNvSpPr/>
          <p:nvPr/>
        </p:nvSpPr>
        <p:spPr>
          <a:xfrm>
            <a:off x="-61696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平行四边形 16"/>
          <p:cNvSpPr/>
          <p:nvPr/>
        </p:nvSpPr>
        <p:spPr>
          <a:xfrm>
            <a:off x="2417763" y="233132"/>
            <a:ext cx="6581775" cy="45719"/>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平行四边形 17"/>
          <p:cNvSpPr/>
          <p:nvPr/>
        </p:nvSpPr>
        <p:spPr>
          <a:xfrm>
            <a:off x="-431800" y="229870"/>
            <a:ext cx="5097145" cy="387350"/>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rPr>
              <a:t>“研发支出”辅助账</a:t>
            </a:r>
            <a:r>
              <a:rPr lang="en-US" altLang="zh-CN"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rPr>
              <a:t>(2021</a:t>
            </a:r>
            <a:r>
              <a:rPr lang="zh-CN" altLang="en-US"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rPr>
              <a:t>版）</a:t>
            </a:r>
            <a:endParaRPr lang="zh-CN" altLang="en-US"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endParaRPr>
          </a:p>
        </p:txBody>
      </p:sp>
      <p:cxnSp>
        <p:nvCxnSpPr>
          <p:cNvPr id="13" name="直接连接符 56"/>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true"/>
          </p:cNvPicPr>
          <p:nvPr/>
        </p:nvPicPr>
        <p:blipFill>
          <a:blip r:embed="rId1"/>
          <a:stretch>
            <a:fillRect/>
          </a:stretch>
        </p:blipFill>
        <p:spPr>
          <a:xfrm>
            <a:off x="594360" y="931545"/>
            <a:ext cx="7928610" cy="37547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平行四边形 15"/>
          <p:cNvSpPr/>
          <p:nvPr/>
        </p:nvSpPr>
        <p:spPr>
          <a:xfrm>
            <a:off x="-61696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平行四边形 16"/>
          <p:cNvSpPr/>
          <p:nvPr/>
        </p:nvSpPr>
        <p:spPr>
          <a:xfrm>
            <a:off x="2417763" y="233132"/>
            <a:ext cx="6581775" cy="45719"/>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平行四边形 17"/>
          <p:cNvSpPr/>
          <p:nvPr/>
        </p:nvSpPr>
        <p:spPr>
          <a:xfrm>
            <a:off x="-431800" y="229870"/>
            <a:ext cx="6548755" cy="387350"/>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rPr>
              <a:t>“研发支出”辅助账汇总表</a:t>
            </a:r>
            <a:r>
              <a:rPr lang="en-US" altLang="zh-CN"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rPr>
              <a:t>(2021</a:t>
            </a:r>
            <a:r>
              <a:rPr lang="zh-CN" altLang="en-US"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rPr>
              <a:t>版）</a:t>
            </a:r>
            <a:endParaRPr lang="zh-CN" altLang="en-US"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endParaRPr>
          </a:p>
        </p:txBody>
      </p:sp>
      <p:cxnSp>
        <p:nvCxnSpPr>
          <p:cNvPr id="13" name="直接连接符 56"/>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true"/>
          </p:cNvPicPr>
          <p:nvPr/>
        </p:nvPicPr>
        <p:blipFill>
          <a:blip r:embed="rId1"/>
          <a:stretch>
            <a:fillRect/>
          </a:stretch>
        </p:blipFill>
        <p:spPr>
          <a:xfrm>
            <a:off x="91440" y="757555"/>
            <a:ext cx="8803640" cy="40824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p:nvPr/>
        </p:nvSpPr>
        <p:spPr>
          <a:xfrm>
            <a:off x="6464301" y="390617"/>
            <a:ext cx="2535238" cy="1844583"/>
          </a:xfrm>
          <a:prstGeom prst="rect">
            <a:avLst/>
          </a:prstGeom>
          <a:blipFill dpi="0" rotWithShape="true">
            <a:blip r:embed="rId1" cstate="screen"/>
            <a:srcRec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5" dirty="0"/>
          </a:p>
        </p:txBody>
      </p:sp>
      <p:sp>
        <p:nvSpPr>
          <p:cNvPr id="12" name="Oval 8"/>
          <p:cNvSpPr/>
          <p:nvPr/>
        </p:nvSpPr>
        <p:spPr>
          <a:xfrm>
            <a:off x="4019564" y="2364209"/>
            <a:ext cx="453133" cy="45313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5" dirty="0">
              <a:solidFill>
                <a:schemeClr val="bg1"/>
              </a:solidFill>
            </a:endParaRPr>
          </a:p>
        </p:txBody>
      </p:sp>
      <p:sp>
        <p:nvSpPr>
          <p:cNvPr id="16" name="Oval 12"/>
          <p:cNvSpPr/>
          <p:nvPr/>
        </p:nvSpPr>
        <p:spPr>
          <a:xfrm>
            <a:off x="3993848" y="3237843"/>
            <a:ext cx="453133" cy="453133"/>
          </a:xfrm>
          <a:prstGeom prst="ellipse">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5" dirty="0">
              <a:solidFill>
                <a:schemeClr val="bg1"/>
              </a:solidFill>
            </a:endParaRPr>
          </a:p>
        </p:txBody>
      </p:sp>
      <p:sp>
        <p:nvSpPr>
          <p:cNvPr id="24" name="平行四边形 23"/>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24"/>
          <p:cNvSpPr/>
          <p:nvPr/>
        </p:nvSpPr>
        <p:spPr>
          <a:xfrm>
            <a:off x="-384953" y="243840"/>
            <a:ext cx="2819794"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平行四边形 25"/>
          <p:cNvSpPr/>
          <p:nvPr/>
        </p:nvSpPr>
        <p:spPr>
          <a:xfrm>
            <a:off x="2242317" y="252198"/>
            <a:ext cx="7179469" cy="45719"/>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Rectangle 30"/>
          <p:cNvSpPr/>
          <p:nvPr/>
        </p:nvSpPr>
        <p:spPr>
          <a:xfrm flipH="true">
            <a:off x="-792745" y="288939"/>
            <a:ext cx="3443025" cy="368300"/>
          </a:xfrm>
          <a:prstGeom prst="rect">
            <a:avLst/>
          </a:prstGeom>
          <a:noFill/>
        </p:spPr>
        <p:txBody>
          <a:bodyPr wrap="square">
            <a:spAutoFit/>
          </a:bodyPr>
          <a:lstStyle/>
          <a:p>
            <a:pPr algn="ctr"/>
            <a:r>
              <a:rPr lang="zh-CN" altLang="en-US"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rPr>
              <a:t>四、项目鉴定</a:t>
            </a:r>
            <a:endParaRPr lang="zh-CN" altLang="en-US"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endParaRPr>
          </a:p>
        </p:txBody>
      </p:sp>
      <p:cxnSp>
        <p:nvCxnSpPr>
          <p:cNvPr id="28" name="直接连接符 27"/>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9" name="Freeform 71"/>
          <p:cNvSpPr>
            <a:spLocks noEditPoints="true"/>
          </p:cNvSpPr>
          <p:nvPr/>
        </p:nvSpPr>
        <p:spPr bwMode="auto">
          <a:xfrm>
            <a:off x="4147780" y="2462453"/>
            <a:ext cx="242449" cy="256647"/>
          </a:xfrm>
          <a:custGeom>
            <a:avLst/>
            <a:gdLst>
              <a:gd name="T0" fmla="*/ 170 w 222"/>
              <a:gd name="T1" fmla="*/ 29 h 235"/>
              <a:gd name="T2" fmla="*/ 182 w 222"/>
              <a:gd name="T3" fmla="*/ 7 h 235"/>
              <a:gd name="T4" fmla="*/ 151 w 222"/>
              <a:gd name="T5" fmla="*/ 19 h 235"/>
              <a:gd name="T6" fmla="*/ 7 w 222"/>
              <a:gd name="T7" fmla="*/ 159 h 235"/>
              <a:gd name="T8" fmla="*/ 31 w 222"/>
              <a:gd name="T9" fmla="*/ 223 h 235"/>
              <a:gd name="T10" fmla="*/ 31 w 222"/>
              <a:gd name="T11" fmla="*/ 171 h 235"/>
              <a:gd name="T12" fmla="*/ 109 w 222"/>
              <a:gd name="T13" fmla="*/ 114 h 235"/>
              <a:gd name="T14" fmla="*/ 116 w 222"/>
              <a:gd name="T15" fmla="*/ 93 h 235"/>
              <a:gd name="T16" fmla="*/ 87 w 222"/>
              <a:gd name="T17" fmla="*/ 104 h 235"/>
              <a:gd name="T18" fmla="*/ 76 w 222"/>
              <a:gd name="T19" fmla="*/ 100 h 235"/>
              <a:gd name="T20" fmla="*/ 116 w 222"/>
              <a:gd name="T21" fmla="*/ 83 h 235"/>
              <a:gd name="T22" fmla="*/ 132 w 222"/>
              <a:gd name="T23" fmla="*/ 90 h 235"/>
              <a:gd name="T24" fmla="*/ 132 w 222"/>
              <a:gd name="T25" fmla="*/ 19 h 235"/>
              <a:gd name="T26" fmla="*/ 180 w 222"/>
              <a:gd name="T27" fmla="*/ 0 h 235"/>
              <a:gd name="T28" fmla="*/ 182 w 222"/>
              <a:gd name="T29" fmla="*/ 0 h 235"/>
              <a:gd name="T30" fmla="*/ 222 w 222"/>
              <a:gd name="T31" fmla="*/ 19 h 235"/>
              <a:gd name="T32" fmla="*/ 173 w 222"/>
              <a:gd name="T33" fmla="*/ 187 h 235"/>
              <a:gd name="T34" fmla="*/ 158 w 222"/>
              <a:gd name="T35" fmla="*/ 180 h 235"/>
              <a:gd name="T36" fmla="*/ 106 w 222"/>
              <a:gd name="T37" fmla="*/ 211 h 235"/>
              <a:gd name="T38" fmla="*/ 90 w 222"/>
              <a:gd name="T39" fmla="*/ 201 h 235"/>
              <a:gd name="T40" fmla="*/ 38 w 222"/>
              <a:gd name="T41" fmla="*/ 235 h 235"/>
              <a:gd name="T42" fmla="*/ 2 w 222"/>
              <a:gd name="T43" fmla="*/ 218 h 235"/>
              <a:gd name="T44" fmla="*/ 0 w 222"/>
              <a:gd name="T45" fmla="*/ 213 h 235"/>
              <a:gd name="T46" fmla="*/ 0 w 222"/>
              <a:gd name="T47" fmla="*/ 147 h 235"/>
              <a:gd name="T48" fmla="*/ 47 w 222"/>
              <a:gd name="T49" fmla="*/ 128 h 235"/>
              <a:gd name="T50" fmla="*/ 50 w 222"/>
              <a:gd name="T51" fmla="*/ 128 h 235"/>
              <a:gd name="T52" fmla="*/ 90 w 222"/>
              <a:gd name="T53" fmla="*/ 147 h 235"/>
              <a:gd name="T54" fmla="*/ 99 w 222"/>
              <a:gd name="T55" fmla="*/ 199 h 235"/>
              <a:gd name="T56" fmla="*/ 76 w 222"/>
              <a:gd name="T57" fmla="*/ 114 h 235"/>
              <a:gd name="T58" fmla="*/ 68 w 222"/>
              <a:gd name="T59" fmla="*/ 138 h 235"/>
              <a:gd name="T60" fmla="*/ 68 w 222"/>
              <a:gd name="T61" fmla="*/ 102 h 235"/>
              <a:gd name="T62" fmla="*/ 139 w 222"/>
              <a:gd name="T63" fmla="*/ 95 h 235"/>
              <a:gd name="T64" fmla="*/ 158 w 222"/>
              <a:gd name="T65" fmla="*/ 102 h 235"/>
              <a:gd name="T66" fmla="*/ 165 w 222"/>
              <a:gd name="T67" fmla="*/ 175 h 235"/>
              <a:gd name="T68" fmla="*/ 139 w 222"/>
              <a:gd name="T69" fmla="*/ 31 h 235"/>
              <a:gd name="T70" fmla="*/ 139 w 222"/>
              <a:gd name="T71" fmla="*/ 95 h 235"/>
              <a:gd name="T72" fmla="*/ 38 w 222"/>
              <a:gd name="T73" fmla="*/ 159 h 235"/>
              <a:gd name="T74" fmla="*/ 47 w 222"/>
              <a:gd name="T75" fmla="*/ 138 h 235"/>
              <a:gd name="T76" fmla="*/ 19 w 222"/>
              <a:gd name="T77" fmla="*/ 149 h 235"/>
              <a:gd name="T78" fmla="*/ 173 w 222"/>
              <a:gd name="T79" fmla="*/ 36 h 235"/>
              <a:gd name="T80" fmla="*/ 173 w 222"/>
              <a:gd name="T81" fmla="*/ 3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2" h="235">
                <a:moveTo>
                  <a:pt x="151" y="19"/>
                </a:moveTo>
                <a:lnTo>
                  <a:pt x="170" y="29"/>
                </a:lnTo>
                <a:lnTo>
                  <a:pt x="203" y="19"/>
                </a:lnTo>
                <a:lnTo>
                  <a:pt x="182" y="7"/>
                </a:lnTo>
                <a:lnTo>
                  <a:pt x="151" y="19"/>
                </a:lnTo>
                <a:lnTo>
                  <a:pt x="151" y="19"/>
                </a:lnTo>
                <a:close/>
                <a:moveTo>
                  <a:pt x="31" y="171"/>
                </a:moveTo>
                <a:lnTo>
                  <a:pt x="7" y="159"/>
                </a:lnTo>
                <a:lnTo>
                  <a:pt x="7" y="211"/>
                </a:lnTo>
                <a:lnTo>
                  <a:pt x="31" y="223"/>
                </a:lnTo>
                <a:lnTo>
                  <a:pt x="31" y="171"/>
                </a:lnTo>
                <a:lnTo>
                  <a:pt x="31" y="171"/>
                </a:lnTo>
                <a:close/>
                <a:moveTo>
                  <a:pt x="87" y="104"/>
                </a:moveTo>
                <a:lnTo>
                  <a:pt x="109" y="114"/>
                </a:lnTo>
                <a:lnTo>
                  <a:pt x="137" y="102"/>
                </a:lnTo>
                <a:lnTo>
                  <a:pt x="116" y="93"/>
                </a:lnTo>
                <a:lnTo>
                  <a:pt x="87" y="104"/>
                </a:lnTo>
                <a:lnTo>
                  <a:pt x="87" y="104"/>
                </a:lnTo>
                <a:close/>
                <a:moveTo>
                  <a:pt x="68" y="102"/>
                </a:moveTo>
                <a:lnTo>
                  <a:pt x="76" y="100"/>
                </a:lnTo>
                <a:lnTo>
                  <a:pt x="116" y="83"/>
                </a:lnTo>
                <a:lnTo>
                  <a:pt x="116" y="83"/>
                </a:lnTo>
                <a:lnTo>
                  <a:pt x="118" y="83"/>
                </a:lnTo>
                <a:lnTo>
                  <a:pt x="132" y="90"/>
                </a:lnTo>
                <a:lnTo>
                  <a:pt x="132" y="24"/>
                </a:lnTo>
                <a:lnTo>
                  <a:pt x="132" y="19"/>
                </a:lnTo>
                <a:lnTo>
                  <a:pt x="139" y="14"/>
                </a:lnTo>
                <a:lnTo>
                  <a:pt x="180" y="0"/>
                </a:lnTo>
                <a:lnTo>
                  <a:pt x="182" y="0"/>
                </a:lnTo>
                <a:lnTo>
                  <a:pt x="182" y="0"/>
                </a:lnTo>
                <a:lnTo>
                  <a:pt x="215" y="14"/>
                </a:lnTo>
                <a:lnTo>
                  <a:pt x="222" y="19"/>
                </a:lnTo>
                <a:lnTo>
                  <a:pt x="222" y="168"/>
                </a:lnTo>
                <a:lnTo>
                  <a:pt x="173" y="187"/>
                </a:lnTo>
                <a:lnTo>
                  <a:pt x="168" y="185"/>
                </a:lnTo>
                <a:lnTo>
                  <a:pt x="158" y="180"/>
                </a:lnTo>
                <a:lnTo>
                  <a:pt x="158" y="192"/>
                </a:lnTo>
                <a:lnTo>
                  <a:pt x="106" y="211"/>
                </a:lnTo>
                <a:lnTo>
                  <a:pt x="102" y="209"/>
                </a:lnTo>
                <a:lnTo>
                  <a:pt x="90" y="201"/>
                </a:lnTo>
                <a:lnTo>
                  <a:pt x="90" y="216"/>
                </a:lnTo>
                <a:lnTo>
                  <a:pt x="38" y="235"/>
                </a:lnTo>
                <a:lnTo>
                  <a:pt x="33" y="232"/>
                </a:lnTo>
                <a:lnTo>
                  <a:pt x="2" y="218"/>
                </a:lnTo>
                <a:lnTo>
                  <a:pt x="0" y="216"/>
                </a:lnTo>
                <a:lnTo>
                  <a:pt x="0" y="213"/>
                </a:lnTo>
                <a:lnTo>
                  <a:pt x="0" y="154"/>
                </a:lnTo>
                <a:lnTo>
                  <a:pt x="0" y="147"/>
                </a:lnTo>
                <a:lnTo>
                  <a:pt x="7" y="145"/>
                </a:lnTo>
                <a:lnTo>
                  <a:pt x="47" y="128"/>
                </a:lnTo>
                <a:lnTo>
                  <a:pt x="47" y="128"/>
                </a:lnTo>
                <a:lnTo>
                  <a:pt x="50" y="128"/>
                </a:lnTo>
                <a:lnTo>
                  <a:pt x="80" y="145"/>
                </a:lnTo>
                <a:lnTo>
                  <a:pt x="90" y="147"/>
                </a:lnTo>
                <a:lnTo>
                  <a:pt x="90" y="194"/>
                </a:lnTo>
                <a:lnTo>
                  <a:pt x="99" y="199"/>
                </a:lnTo>
                <a:lnTo>
                  <a:pt x="99" y="126"/>
                </a:lnTo>
                <a:lnTo>
                  <a:pt x="76" y="114"/>
                </a:lnTo>
                <a:lnTo>
                  <a:pt x="76" y="142"/>
                </a:lnTo>
                <a:lnTo>
                  <a:pt x="68" y="138"/>
                </a:lnTo>
                <a:lnTo>
                  <a:pt x="68" y="109"/>
                </a:lnTo>
                <a:lnTo>
                  <a:pt x="68" y="102"/>
                </a:lnTo>
                <a:lnTo>
                  <a:pt x="68" y="102"/>
                </a:lnTo>
                <a:close/>
                <a:moveTo>
                  <a:pt x="139" y="95"/>
                </a:moveTo>
                <a:lnTo>
                  <a:pt x="149" y="100"/>
                </a:lnTo>
                <a:lnTo>
                  <a:pt x="158" y="102"/>
                </a:lnTo>
                <a:lnTo>
                  <a:pt x="158" y="171"/>
                </a:lnTo>
                <a:lnTo>
                  <a:pt x="165" y="175"/>
                </a:lnTo>
                <a:lnTo>
                  <a:pt x="165" y="43"/>
                </a:lnTo>
                <a:lnTo>
                  <a:pt x="139" y="31"/>
                </a:lnTo>
                <a:lnTo>
                  <a:pt x="139" y="95"/>
                </a:lnTo>
                <a:lnTo>
                  <a:pt x="139" y="95"/>
                </a:lnTo>
                <a:close/>
                <a:moveTo>
                  <a:pt x="19" y="149"/>
                </a:moveTo>
                <a:lnTo>
                  <a:pt x="38" y="159"/>
                </a:lnTo>
                <a:lnTo>
                  <a:pt x="71" y="147"/>
                </a:lnTo>
                <a:lnTo>
                  <a:pt x="47" y="138"/>
                </a:lnTo>
                <a:lnTo>
                  <a:pt x="19" y="149"/>
                </a:lnTo>
                <a:lnTo>
                  <a:pt x="19" y="149"/>
                </a:lnTo>
                <a:close/>
                <a:moveTo>
                  <a:pt x="173" y="38"/>
                </a:moveTo>
                <a:lnTo>
                  <a:pt x="173" y="36"/>
                </a:lnTo>
                <a:lnTo>
                  <a:pt x="173" y="38"/>
                </a:lnTo>
                <a:lnTo>
                  <a:pt x="173" y="38"/>
                </a:lnTo>
                <a:lnTo>
                  <a:pt x="173" y="38"/>
                </a:lnTo>
                <a:close/>
              </a:path>
            </a:pathLst>
          </a:custGeom>
          <a:solidFill>
            <a:schemeClr val="bg1"/>
          </a:solidFill>
          <a:ln>
            <a:noFill/>
          </a:ln>
        </p:spPr>
        <p:txBody>
          <a:bodyPr vert="horz" wrap="square" lIns="67189" tIns="33594" rIns="67189" bIns="33594" numCol="1" anchor="t" anchorCtr="false" compatLnSpc="true"/>
          <a:lstStyle/>
          <a:p>
            <a:endParaRPr lang="zh-CN" altLang="en-US" sz="975">
              <a:solidFill>
                <a:prstClr val="black"/>
              </a:solidFill>
            </a:endParaRPr>
          </a:p>
        </p:txBody>
      </p:sp>
      <p:sp>
        <p:nvSpPr>
          <p:cNvPr id="52" name="Freeform 11"/>
          <p:cNvSpPr>
            <a:spLocks noEditPoints="true"/>
          </p:cNvSpPr>
          <p:nvPr/>
        </p:nvSpPr>
        <p:spPr bwMode="auto">
          <a:xfrm>
            <a:off x="4104095" y="3355745"/>
            <a:ext cx="242449" cy="236989"/>
          </a:xfrm>
          <a:custGeom>
            <a:avLst/>
            <a:gdLst>
              <a:gd name="T0" fmla="*/ 90 w 94"/>
              <a:gd name="T1" fmla="*/ 55 h 92"/>
              <a:gd name="T2" fmla="*/ 90 w 94"/>
              <a:gd name="T3" fmla="*/ 85 h 92"/>
              <a:gd name="T4" fmla="*/ 53 w 94"/>
              <a:gd name="T5" fmla="*/ 89 h 92"/>
              <a:gd name="T6" fmla="*/ 54 w 94"/>
              <a:gd name="T7" fmla="*/ 59 h 92"/>
              <a:gd name="T8" fmla="*/ 46 w 94"/>
              <a:gd name="T9" fmla="*/ 0 h 92"/>
              <a:gd name="T10" fmla="*/ 0 w 94"/>
              <a:gd name="T11" fmla="*/ 46 h 92"/>
              <a:gd name="T12" fmla="*/ 46 w 94"/>
              <a:gd name="T13" fmla="*/ 92 h 92"/>
              <a:gd name="T14" fmla="*/ 45 w 94"/>
              <a:gd name="T15" fmla="*/ 84 h 92"/>
              <a:gd name="T16" fmla="*/ 20 w 94"/>
              <a:gd name="T17" fmla="*/ 72 h 92"/>
              <a:gd name="T18" fmla="*/ 20 w 94"/>
              <a:gd name="T19" fmla="*/ 20 h 92"/>
              <a:gd name="T20" fmla="*/ 72 w 94"/>
              <a:gd name="T21" fmla="*/ 20 h 92"/>
              <a:gd name="T22" fmla="*/ 83 w 94"/>
              <a:gd name="T23" fmla="*/ 50 h 92"/>
              <a:gd name="T24" fmla="*/ 92 w 94"/>
              <a:gd name="T25" fmla="*/ 50 h 92"/>
              <a:gd name="T26" fmla="*/ 79 w 94"/>
              <a:gd name="T27" fmla="*/ 13 h 92"/>
              <a:gd name="T28" fmla="*/ 47 w 94"/>
              <a:gd name="T29" fmla="*/ 41 h 92"/>
              <a:gd name="T30" fmla="*/ 31 w 94"/>
              <a:gd name="T31" fmla="*/ 19 h 92"/>
              <a:gd name="T32" fmla="*/ 41 w 94"/>
              <a:gd name="T33" fmla="*/ 44 h 92"/>
              <a:gd name="T34" fmla="*/ 47 w 94"/>
              <a:gd name="T35" fmla="*/ 55 h 92"/>
              <a:gd name="T36" fmla="*/ 54 w 94"/>
              <a:gd name="T37" fmla="*/ 47 h 92"/>
              <a:gd name="T38" fmla="*/ 62 w 94"/>
              <a:gd name="T39" fmla="*/ 30 h 92"/>
              <a:gd name="T40" fmla="*/ 47 w 94"/>
              <a:gd name="T41" fmla="*/ 41 h 92"/>
              <a:gd name="T42" fmla="*/ 88 w 94"/>
              <a:gd name="T43" fmla="*/ 75 h 92"/>
              <a:gd name="T44" fmla="*/ 87 w 94"/>
              <a:gd name="T45" fmla="*/ 74 h 92"/>
              <a:gd name="T46" fmla="*/ 86 w 94"/>
              <a:gd name="T47" fmla="*/ 71 h 92"/>
              <a:gd name="T48" fmla="*/ 81 w 94"/>
              <a:gd name="T49" fmla="*/ 83 h 92"/>
              <a:gd name="T50" fmla="*/ 85 w 94"/>
              <a:gd name="T51" fmla="*/ 76 h 92"/>
              <a:gd name="T52" fmla="*/ 86 w 94"/>
              <a:gd name="T53" fmla="*/ 76 h 92"/>
              <a:gd name="T54" fmla="*/ 87 w 94"/>
              <a:gd name="T55" fmla="*/ 83 h 92"/>
              <a:gd name="T56" fmla="*/ 66 w 94"/>
              <a:gd name="T57" fmla="*/ 80 h 92"/>
              <a:gd name="T58" fmla="*/ 67 w 94"/>
              <a:gd name="T59" fmla="*/ 69 h 92"/>
              <a:gd name="T60" fmla="*/ 68 w 94"/>
              <a:gd name="T61" fmla="*/ 61 h 92"/>
              <a:gd name="T62" fmla="*/ 57 w 94"/>
              <a:gd name="T63" fmla="*/ 64 h 92"/>
              <a:gd name="T64" fmla="*/ 61 w 94"/>
              <a:gd name="T65" fmla="*/ 68 h 92"/>
              <a:gd name="T66" fmla="*/ 63 w 94"/>
              <a:gd name="T67" fmla="*/ 63 h 92"/>
              <a:gd name="T68" fmla="*/ 62 w 94"/>
              <a:gd name="T69" fmla="*/ 69 h 92"/>
              <a:gd name="T70" fmla="*/ 54 w 94"/>
              <a:gd name="T71" fmla="*/ 83 h 92"/>
              <a:gd name="T72" fmla="*/ 81 w 94"/>
              <a:gd name="T73" fmla="*/ 80 h 92"/>
              <a:gd name="T74" fmla="*/ 79 w 94"/>
              <a:gd name="T75" fmla="*/ 76 h 92"/>
              <a:gd name="T76" fmla="*/ 75 w 94"/>
              <a:gd name="T77" fmla="*/ 60 h 92"/>
              <a:gd name="T78" fmla="*/ 66 w 94"/>
              <a:gd name="T79" fmla="*/ 80 h 92"/>
              <a:gd name="T80" fmla="*/ 73 w 94"/>
              <a:gd name="T81" fmla="*/ 83 h 92"/>
              <a:gd name="T82" fmla="*/ 78 w 94"/>
              <a:gd name="T83" fmla="*/ 80 h 92"/>
              <a:gd name="T84" fmla="*/ 74 w 94"/>
              <a:gd name="T85" fmla="*/ 76 h 92"/>
              <a:gd name="T86" fmla="*/ 72 w 94"/>
              <a:gd name="T87" fmla="*/ 7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 h="92">
                <a:moveTo>
                  <a:pt x="58" y="55"/>
                </a:moveTo>
                <a:cubicBezTo>
                  <a:pt x="90" y="55"/>
                  <a:pt x="90" y="55"/>
                  <a:pt x="90" y="55"/>
                </a:cubicBezTo>
                <a:cubicBezTo>
                  <a:pt x="92" y="55"/>
                  <a:pt x="94" y="56"/>
                  <a:pt x="93" y="59"/>
                </a:cubicBezTo>
                <a:cubicBezTo>
                  <a:pt x="90" y="85"/>
                  <a:pt x="90" y="85"/>
                  <a:pt x="90" y="85"/>
                </a:cubicBezTo>
                <a:cubicBezTo>
                  <a:pt x="89" y="87"/>
                  <a:pt x="87" y="89"/>
                  <a:pt x="85" y="89"/>
                </a:cubicBezTo>
                <a:cubicBezTo>
                  <a:pt x="53" y="89"/>
                  <a:pt x="53" y="89"/>
                  <a:pt x="53" y="89"/>
                </a:cubicBezTo>
                <a:cubicBezTo>
                  <a:pt x="51" y="89"/>
                  <a:pt x="49" y="87"/>
                  <a:pt x="50" y="85"/>
                </a:cubicBezTo>
                <a:cubicBezTo>
                  <a:pt x="54" y="59"/>
                  <a:pt x="54" y="59"/>
                  <a:pt x="54" y="59"/>
                </a:cubicBezTo>
                <a:cubicBezTo>
                  <a:pt x="54" y="56"/>
                  <a:pt x="56" y="55"/>
                  <a:pt x="58" y="55"/>
                </a:cubicBezTo>
                <a:close/>
                <a:moveTo>
                  <a:pt x="46" y="0"/>
                </a:moveTo>
                <a:cubicBezTo>
                  <a:pt x="34" y="0"/>
                  <a:pt x="22" y="5"/>
                  <a:pt x="14" y="13"/>
                </a:cubicBezTo>
                <a:cubicBezTo>
                  <a:pt x="6" y="22"/>
                  <a:pt x="0" y="33"/>
                  <a:pt x="0" y="46"/>
                </a:cubicBezTo>
                <a:cubicBezTo>
                  <a:pt x="0" y="58"/>
                  <a:pt x="6" y="70"/>
                  <a:pt x="14" y="78"/>
                </a:cubicBezTo>
                <a:cubicBezTo>
                  <a:pt x="22" y="86"/>
                  <a:pt x="34" y="92"/>
                  <a:pt x="46" y="92"/>
                </a:cubicBezTo>
                <a:cubicBezTo>
                  <a:pt x="47" y="92"/>
                  <a:pt x="47" y="92"/>
                  <a:pt x="48" y="91"/>
                </a:cubicBezTo>
                <a:cubicBezTo>
                  <a:pt x="46" y="90"/>
                  <a:pt x="45" y="87"/>
                  <a:pt x="45" y="84"/>
                </a:cubicBezTo>
                <a:cubicBezTo>
                  <a:pt x="46" y="82"/>
                  <a:pt x="46" y="82"/>
                  <a:pt x="46" y="82"/>
                </a:cubicBezTo>
                <a:cubicBezTo>
                  <a:pt x="36" y="82"/>
                  <a:pt x="27" y="78"/>
                  <a:pt x="20" y="72"/>
                </a:cubicBezTo>
                <a:cubicBezTo>
                  <a:pt x="14" y="65"/>
                  <a:pt x="10" y="56"/>
                  <a:pt x="10" y="46"/>
                </a:cubicBezTo>
                <a:cubicBezTo>
                  <a:pt x="10" y="36"/>
                  <a:pt x="14" y="26"/>
                  <a:pt x="20" y="20"/>
                </a:cubicBezTo>
                <a:cubicBezTo>
                  <a:pt x="27" y="13"/>
                  <a:pt x="36" y="9"/>
                  <a:pt x="46" y="9"/>
                </a:cubicBezTo>
                <a:cubicBezTo>
                  <a:pt x="56" y="9"/>
                  <a:pt x="66" y="13"/>
                  <a:pt x="72" y="20"/>
                </a:cubicBezTo>
                <a:cubicBezTo>
                  <a:pt x="79" y="26"/>
                  <a:pt x="83" y="36"/>
                  <a:pt x="83" y="46"/>
                </a:cubicBezTo>
                <a:cubicBezTo>
                  <a:pt x="83" y="47"/>
                  <a:pt x="83" y="49"/>
                  <a:pt x="83" y="50"/>
                </a:cubicBezTo>
                <a:cubicBezTo>
                  <a:pt x="90" y="50"/>
                  <a:pt x="90" y="50"/>
                  <a:pt x="90" y="50"/>
                </a:cubicBezTo>
                <a:cubicBezTo>
                  <a:pt x="91" y="50"/>
                  <a:pt x="91" y="50"/>
                  <a:pt x="92" y="50"/>
                </a:cubicBezTo>
                <a:cubicBezTo>
                  <a:pt x="92" y="49"/>
                  <a:pt x="92" y="47"/>
                  <a:pt x="92" y="46"/>
                </a:cubicBezTo>
                <a:cubicBezTo>
                  <a:pt x="92" y="33"/>
                  <a:pt x="87" y="22"/>
                  <a:pt x="79" y="13"/>
                </a:cubicBezTo>
                <a:cubicBezTo>
                  <a:pt x="70" y="5"/>
                  <a:pt x="59" y="0"/>
                  <a:pt x="46" y="0"/>
                </a:cubicBezTo>
                <a:close/>
                <a:moveTo>
                  <a:pt x="47" y="41"/>
                </a:moveTo>
                <a:cubicBezTo>
                  <a:pt x="46" y="41"/>
                  <a:pt x="45" y="41"/>
                  <a:pt x="45" y="41"/>
                </a:cubicBezTo>
                <a:cubicBezTo>
                  <a:pt x="41" y="34"/>
                  <a:pt x="36" y="26"/>
                  <a:pt x="31" y="19"/>
                </a:cubicBezTo>
                <a:cubicBezTo>
                  <a:pt x="30" y="20"/>
                  <a:pt x="29" y="21"/>
                  <a:pt x="27" y="21"/>
                </a:cubicBezTo>
                <a:cubicBezTo>
                  <a:pt x="31" y="30"/>
                  <a:pt x="36" y="37"/>
                  <a:pt x="41" y="44"/>
                </a:cubicBezTo>
                <a:cubicBezTo>
                  <a:pt x="40" y="45"/>
                  <a:pt x="40" y="47"/>
                  <a:pt x="40" y="48"/>
                </a:cubicBezTo>
                <a:cubicBezTo>
                  <a:pt x="40" y="52"/>
                  <a:pt x="43" y="55"/>
                  <a:pt x="47" y="55"/>
                </a:cubicBezTo>
                <a:cubicBezTo>
                  <a:pt x="51" y="55"/>
                  <a:pt x="54" y="52"/>
                  <a:pt x="54" y="48"/>
                </a:cubicBezTo>
                <a:cubicBezTo>
                  <a:pt x="54" y="48"/>
                  <a:pt x="54" y="47"/>
                  <a:pt x="54" y="47"/>
                </a:cubicBezTo>
                <a:cubicBezTo>
                  <a:pt x="58" y="43"/>
                  <a:pt x="62" y="39"/>
                  <a:pt x="65" y="33"/>
                </a:cubicBezTo>
                <a:cubicBezTo>
                  <a:pt x="64" y="32"/>
                  <a:pt x="63" y="31"/>
                  <a:pt x="62" y="30"/>
                </a:cubicBezTo>
                <a:cubicBezTo>
                  <a:pt x="57" y="34"/>
                  <a:pt x="53" y="38"/>
                  <a:pt x="50" y="42"/>
                </a:cubicBezTo>
                <a:cubicBezTo>
                  <a:pt x="49" y="41"/>
                  <a:pt x="48" y="41"/>
                  <a:pt x="47" y="41"/>
                </a:cubicBezTo>
                <a:close/>
                <a:moveTo>
                  <a:pt x="87" y="83"/>
                </a:moveTo>
                <a:cubicBezTo>
                  <a:pt x="88" y="75"/>
                  <a:pt x="88" y="75"/>
                  <a:pt x="88" y="75"/>
                </a:cubicBezTo>
                <a:cubicBezTo>
                  <a:pt x="88" y="75"/>
                  <a:pt x="88" y="74"/>
                  <a:pt x="88" y="74"/>
                </a:cubicBezTo>
                <a:cubicBezTo>
                  <a:pt x="87" y="74"/>
                  <a:pt x="87" y="74"/>
                  <a:pt x="87" y="74"/>
                </a:cubicBezTo>
                <a:cubicBezTo>
                  <a:pt x="86" y="74"/>
                  <a:pt x="85" y="74"/>
                  <a:pt x="85" y="74"/>
                </a:cubicBezTo>
                <a:cubicBezTo>
                  <a:pt x="86" y="71"/>
                  <a:pt x="86" y="71"/>
                  <a:pt x="86" y="71"/>
                </a:cubicBezTo>
                <a:cubicBezTo>
                  <a:pt x="83" y="71"/>
                  <a:pt x="83" y="71"/>
                  <a:pt x="83" y="71"/>
                </a:cubicBezTo>
                <a:cubicBezTo>
                  <a:pt x="81" y="83"/>
                  <a:pt x="81" y="83"/>
                  <a:pt x="81" y="83"/>
                </a:cubicBezTo>
                <a:cubicBezTo>
                  <a:pt x="83" y="83"/>
                  <a:pt x="83" y="83"/>
                  <a:pt x="83" y="83"/>
                </a:cubicBezTo>
                <a:cubicBezTo>
                  <a:pt x="85" y="76"/>
                  <a:pt x="85" y="76"/>
                  <a:pt x="85" y="76"/>
                </a:cubicBezTo>
                <a:cubicBezTo>
                  <a:pt x="85" y="75"/>
                  <a:pt x="85" y="75"/>
                  <a:pt x="85" y="75"/>
                </a:cubicBezTo>
                <a:cubicBezTo>
                  <a:pt x="86" y="75"/>
                  <a:pt x="86" y="75"/>
                  <a:pt x="86" y="76"/>
                </a:cubicBezTo>
                <a:cubicBezTo>
                  <a:pt x="84" y="83"/>
                  <a:pt x="84" y="83"/>
                  <a:pt x="84" y="83"/>
                </a:cubicBezTo>
                <a:cubicBezTo>
                  <a:pt x="87" y="83"/>
                  <a:pt x="87" y="83"/>
                  <a:pt x="87" y="83"/>
                </a:cubicBezTo>
                <a:close/>
                <a:moveTo>
                  <a:pt x="65" y="83"/>
                </a:moveTo>
                <a:cubicBezTo>
                  <a:pt x="66" y="80"/>
                  <a:pt x="66" y="80"/>
                  <a:pt x="66" y="80"/>
                </a:cubicBezTo>
                <a:cubicBezTo>
                  <a:pt x="60" y="80"/>
                  <a:pt x="60" y="80"/>
                  <a:pt x="60" y="80"/>
                </a:cubicBezTo>
                <a:cubicBezTo>
                  <a:pt x="67" y="69"/>
                  <a:pt x="67" y="69"/>
                  <a:pt x="67" y="69"/>
                </a:cubicBezTo>
                <a:cubicBezTo>
                  <a:pt x="68" y="68"/>
                  <a:pt x="68" y="67"/>
                  <a:pt x="68" y="66"/>
                </a:cubicBezTo>
                <a:cubicBezTo>
                  <a:pt x="69" y="64"/>
                  <a:pt x="69" y="62"/>
                  <a:pt x="68" y="61"/>
                </a:cubicBezTo>
                <a:cubicBezTo>
                  <a:pt x="67" y="60"/>
                  <a:pt x="66" y="59"/>
                  <a:pt x="64" y="59"/>
                </a:cubicBezTo>
                <a:cubicBezTo>
                  <a:pt x="60" y="59"/>
                  <a:pt x="58" y="61"/>
                  <a:pt x="57" y="64"/>
                </a:cubicBezTo>
                <a:cubicBezTo>
                  <a:pt x="56" y="68"/>
                  <a:pt x="56" y="68"/>
                  <a:pt x="56" y="68"/>
                </a:cubicBezTo>
                <a:cubicBezTo>
                  <a:pt x="61" y="68"/>
                  <a:pt x="61" y="68"/>
                  <a:pt x="61" y="68"/>
                </a:cubicBezTo>
                <a:cubicBezTo>
                  <a:pt x="62" y="64"/>
                  <a:pt x="62" y="64"/>
                  <a:pt x="62" y="64"/>
                </a:cubicBezTo>
                <a:cubicBezTo>
                  <a:pt x="62" y="63"/>
                  <a:pt x="62" y="63"/>
                  <a:pt x="63" y="63"/>
                </a:cubicBezTo>
                <a:cubicBezTo>
                  <a:pt x="64" y="63"/>
                  <a:pt x="64" y="64"/>
                  <a:pt x="64" y="65"/>
                </a:cubicBezTo>
                <a:cubicBezTo>
                  <a:pt x="63" y="67"/>
                  <a:pt x="63" y="68"/>
                  <a:pt x="62" y="69"/>
                </a:cubicBezTo>
                <a:cubicBezTo>
                  <a:pt x="54" y="80"/>
                  <a:pt x="54" y="80"/>
                  <a:pt x="54" y="80"/>
                </a:cubicBezTo>
                <a:cubicBezTo>
                  <a:pt x="54" y="83"/>
                  <a:pt x="54" y="83"/>
                  <a:pt x="54" y="83"/>
                </a:cubicBezTo>
                <a:cubicBezTo>
                  <a:pt x="65" y="83"/>
                  <a:pt x="65" y="83"/>
                  <a:pt x="65" y="83"/>
                </a:cubicBezTo>
                <a:close/>
                <a:moveTo>
                  <a:pt x="81" y="80"/>
                </a:moveTo>
                <a:cubicBezTo>
                  <a:pt x="81" y="76"/>
                  <a:pt x="81" y="76"/>
                  <a:pt x="81" y="76"/>
                </a:cubicBezTo>
                <a:cubicBezTo>
                  <a:pt x="79" y="76"/>
                  <a:pt x="79" y="76"/>
                  <a:pt x="79" y="76"/>
                </a:cubicBezTo>
                <a:cubicBezTo>
                  <a:pt x="82" y="60"/>
                  <a:pt x="82" y="60"/>
                  <a:pt x="82" y="60"/>
                </a:cubicBezTo>
                <a:cubicBezTo>
                  <a:pt x="75" y="60"/>
                  <a:pt x="75" y="60"/>
                  <a:pt x="75" y="60"/>
                </a:cubicBezTo>
                <a:cubicBezTo>
                  <a:pt x="67" y="76"/>
                  <a:pt x="67" y="76"/>
                  <a:pt x="67" y="76"/>
                </a:cubicBezTo>
                <a:cubicBezTo>
                  <a:pt x="66" y="80"/>
                  <a:pt x="66" y="80"/>
                  <a:pt x="66" y="80"/>
                </a:cubicBezTo>
                <a:cubicBezTo>
                  <a:pt x="73" y="80"/>
                  <a:pt x="73" y="80"/>
                  <a:pt x="73" y="80"/>
                </a:cubicBezTo>
                <a:cubicBezTo>
                  <a:pt x="73" y="83"/>
                  <a:pt x="73" y="83"/>
                  <a:pt x="73" y="83"/>
                </a:cubicBezTo>
                <a:cubicBezTo>
                  <a:pt x="78" y="83"/>
                  <a:pt x="78" y="83"/>
                  <a:pt x="78" y="83"/>
                </a:cubicBezTo>
                <a:cubicBezTo>
                  <a:pt x="78" y="80"/>
                  <a:pt x="78" y="80"/>
                  <a:pt x="78" y="80"/>
                </a:cubicBezTo>
                <a:cubicBezTo>
                  <a:pt x="81" y="80"/>
                  <a:pt x="81" y="80"/>
                  <a:pt x="81" y="80"/>
                </a:cubicBezTo>
                <a:close/>
                <a:moveTo>
                  <a:pt x="74" y="76"/>
                </a:moveTo>
                <a:cubicBezTo>
                  <a:pt x="75" y="67"/>
                  <a:pt x="75" y="67"/>
                  <a:pt x="75" y="67"/>
                </a:cubicBezTo>
                <a:cubicBezTo>
                  <a:pt x="72" y="76"/>
                  <a:pt x="72" y="76"/>
                  <a:pt x="72" y="76"/>
                </a:cubicBezTo>
                <a:lnTo>
                  <a:pt x="74" y="76"/>
                </a:lnTo>
                <a:close/>
              </a:path>
            </a:pathLst>
          </a:custGeom>
          <a:solidFill>
            <a:schemeClr val="bg1"/>
          </a:solidFill>
          <a:ln>
            <a:noFill/>
          </a:ln>
        </p:spPr>
        <p:txBody>
          <a:bodyPr vert="horz" wrap="square" lIns="67189" tIns="33594" rIns="67189" bIns="33594" numCol="1" anchor="t" anchorCtr="false" compatLnSpc="true"/>
          <a:lstStyle/>
          <a:p>
            <a:endParaRPr lang="zh-CN" altLang="en-US" sz="975">
              <a:solidFill>
                <a:prstClr val="black"/>
              </a:solidFill>
            </a:endParaRPr>
          </a:p>
        </p:txBody>
      </p:sp>
      <p:pic>
        <p:nvPicPr>
          <p:cNvPr id="2" name="图片 1"/>
          <p:cNvPicPr>
            <a:picLocks noChangeAspect="true"/>
          </p:cNvPicPr>
          <p:nvPr/>
        </p:nvPicPr>
        <p:blipFill>
          <a:blip r:embed="rId2"/>
          <a:stretch>
            <a:fillRect/>
          </a:stretch>
        </p:blipFill>
        <p:spPr>
          <a:xfrm>
            <a:off x="158335" y="891570"/>
            <a:ext cx="6253078" cy="31216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12"/>
          <p:cNvGrpSpPr/>
          <p:nvPr/>
        </p:nvGrpSpPr>
        <p:grpSpPr bwMode="auto">
          <a:xfrm>
            <a:off x="2032810" y="372216"/>
            <a:ext cx="1598356" cy="1124737"/>
            <a:chOff x="0" y="0"/>
            <a:chExt cx="1624019" cy="1147515"/>
          </a:xfrm>
        </p:grpSpPr>
        <p:grpSp>
          <p:nvGrpSpPr>
            <p:cNvPr id="9" name="组合 7"/>
            <p:cNvGrpSpPr/>
            <p:nvPr/>
          </p:nvGrpSpPr>
          <p:grpSpPr bwMode="auto">
            <a:xfrm>
              <a:off x="0" y="0"/>
              <a:ext cx="1624019" cy="1147515"/>
              <a:chOff x="0" y="0"/>
              <a:chExt cx="2070437" cy="1462949"/>
            </a:xfrm>
          </p:grpSpPr>
          <p:sp>
            <p:nvSpPr>
              <p:cNvPr id="11" name="等腰三角形 6"/>
              <p:cNvSpPr/>
              <p:nvPr/>
            </p:nvSpPr>
            <p:spPr bwMode="auto">
              <a:xfrm>
                <a:off x="10120" y="900432"/>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2" name="右箭头 5"/>
              <p:cNvSpPr/>
              <p:nvPr/>
            </p:nvSpPr>
            <p:spPr bwMode="auto">
              <a:xfrm>
                <a:off x="0" y="0"/>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10" name="Freeform 6"/>
            <p:cNvSpPr>
              <a:spLocks noEditPoints="true"/>
            </p:cNvSpPr>
            <p:nvPr/>
          </p:nvSpPr>
          <p:spPr bwMode="auto">
            <a:xfrm>
              <a:off x="1055100" y="277244"/>
              <a:ext cx="282917" cy="367363"/>
            </a:xfrm>
            <a:custGeom>
              <a:avLst/>
              <a:gdLst>
                <a:gd name="T0" fmla="*/ 37196 w 251"/>
                <a:gd name="T1" fmla="*/ 335810 h 326"/>
                <a:gd name="T2" fmla="*/ 29306 w 251"/>
                <a:gd name="T3" fmla="*/ 202838 h 326"/>
                <a:gd name="T4" fmla="*/ 49595 w 251"/>
                <a:gd name="T5" fmla="*/ 169032 h 326"/>
                <a:gd name="T6" fmla="*/ 86791 w 251"/>
                <a:gd name="T7" fmla="*/ 158890 h 326"/>
                <a:gd name="T8" fmla="*/ 93554 w 251"/>
                <a:gd name="T9" fmla="*/ 191570 h 326"/>
                <a:gd name="T10" fmla="*/ 85664 w 251"/>
                <a:gd name="T11" fmla="*/ 200585 h 326"/>
                <a:gd name="T12" fmla="*/ 60867 w 251"/>
                <a:gd name="T13" fmla="*/ 221995 h 326"/>
                <a:gd name="T14" fmla="*/ 50722 w 251"/>
                <a:gd name="T15" fmla="*/ 335810 h 326"/>
                <a:gd name="T16" fmla="*/ 65375 w 251"/>
                <a:gd name="T17" fmla="*/ 334683 h 326"/>
                <a:gd name="T18" fmla="*/ 223178 w 251"/>
                <a:gd name="T19" fmla="*/ 236645 h 326"/>
                <a:gd name="T20" fmla="*/ 92427 w 251"/>
                <a:gd name="T21" fmla="*/ 103673 h 326"/>
                <a:gd name="T22" fmla="*/ 151039 w 251"/>
                <a:gd name="T23" fmla="*/ 52963 h 326"/>
                <a:gd name="T24" fmla="*/ 184854 w 251"/>
                <a:gd name="T25" fmla="*/ 103673 h 326"/>
                <a:gd name="T26" fmla="*/ 192744 w 251"/>
                <a:gd name="T27" fmla="*/ 28172 h 326"/>
                <a:gd name="T28" fmla="*/ 84537 w 251"/>
                <a:gd name="T29" fmla="*/ 23664 h 326"/>
                <a:gd name="T30" fmla="*/ 92427 w 251"/>
                <a:gd name="T31" fmla="*/ 103673 h 326"/>
                <a:gd name="T32" fmla="*/ 242339 w 251"/>
                <a:gd name="T33" fmla="*/ 350460 h 326"/>
                <a:gd name="T34" fmla="*/ 55231 w 251"/>
                <a:gd name="T35" fmla="*/ 367363 h 326"/>
                <a:gd name="T36" fmla="*/ 253611 w 251"/>
                <a:gd name="T37" fmla="*/ 202838 h 326"/>
                <a:gd name="T38" fmla="*/ 245721 w 251"/>
                <a:gd name="T39" fmla="*/ 335810 h 326"/>
                <a:gd name="T40" fmla="*/ 237831 w 251"/>
                <a:gd name="T41" fmla="*/ 232137 h 326"/>
                <a:gd name="T42" fmla="*/ 188236 w 251"/>
                <a:gd name="T43" fmla="*/ 221995 h 326"/>
                <a:gd name="T44" fmla="*/ 199507 w 251"/>
                <a:gd name="T45" fmla="*/ 199458 h 326"/>
                <a:gd name="T46" fmla="*/ 201762 w 251"/>
                <a:gd name="T47" fmla="*/ 192697 h 326"/>
                <a:gd name="T48" fmla="*/ 234449 w 251"/>
                <a:gd name="T49" fmla="*/ 167905 h 326"/>
                <a:gd name="T50" fmla="*/ 237831 w 251"/>
                <a:gd name="T51" fmla="*/ 171286 h 326"/>
                <a:gd name="T52" fmla="*/ 253611 w 251"/>
                <a:gd name="T53" fmla="*/ 202838 h 326"/>
                <a:gd name="T54" fmla="*/ 193871 w 251"/>
                <a:gd name="T55" fmla="*/ 200585 h 326"/>
                <a:gd name="T56" fmla="*/ 184854 w 251"/>
                <a:gd name="T57" fmla="*/ 185935 h 326"/>
                <a:gd name="T58" fmla="*/ 196126 w 251"/>
                <a:gd name="T59" fmla="*/ 158890 h 326"/>
                <a:gd name="T60" fmla="*/ 174710 w 251"/>
                <a:gd name="T61" fmla="*/ 163398 h 326"/>
                <a:gd name="T62" fmla="*/ 182600 w 251"/>
                <a:gd name="T63" fmla="*/ 221995 h 326"/>
                <a:gd name="T64" fmla="*/ 87918 w 251"/>
                <a:gd name="T65" fmla="*/ 187062 h 326"/>
                <a:gd name="T66" fmla="*/ 101444 w 251"/>
                <a:gd name="T67" fmla="*/ 189316 h 326"/>
                <a:gd name="T68" fmla="*/ 102572 w 251"/>
                <a:gd name="T69" fmla="*/ 221995 h 326"/>
                <a:gd name="T70" fmla="*/ 108207 w 251"/>
                <a:gd name="T71" fmla="*/ 163398 h 326"/>
                <a:gd name="T72" fmla="*/ 89046 w 251"/>
                <a:gd name="T73" fmla="*/ 158890 h 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 h="326">
                  <a:moveTo>
                    <a:pt x="45" y="298"/>
                  </a:moveTo>
                  <a:cubicBezTo>
                    <a:pt x="33" y="298"/>
                    <a:pt x="33" y="298"/>
                    <a:pt x="33" y="298"/>
                  </a:cubicBezTo>
                  <a:cubicBezTo>
                    <a:pt x="4" y="298"/>
                    <a:pt x="0" y="279"/>
                    <a:pt x="7" y="253"/>
                  </a:cubicBezTo>
                  <a:cubicBezTo>
                    <a:pt x="26" y="180"/>
                    <a:pt x="26" y="180"/>
                    <a:pt x="26" y="180"/>
                  </a:cubicBezTo>
                  <a:cubicBezTo>
                    <a:pt x="29" y="168"/>
                    <a:pt x="35" y="158"/>
                    <a:pt x="42" y="151"/>
                  </a:cubicBezTo>
                  <a:cubicBezTo>
                    <a:pt x="44" y="150"/>
                    <a:pt x="44" y="150"/>
                    <a:pt x="44" y="150"/>
                  </a:cubicBezTo>
                  <a:cubicBezTo>
                    <a:pt x="45" y="149"/>
                    <a:pt x="45" y="149"/>
                    <a:pt x="45" y="149"/>
                  </a:cubicBezTo>
                  <a:cubicBezTo>
                    <a:pt x="77" y="141"/>
                    <a:pt x="77" y="141"/>
                    <a:pt x="77" y="141"/>
                  </a:cubicBezTo>
                  <a:cubicBezTo>
                    <a:pt x="74" y="171"/>
                    <a:pt x="74" y="171"/>
                    <a:pt x="74" y="171"/>
                  </a:cubicBezTo>
                  <a:cubicBezTo>
                    <a:pt x="83" y="170"/>
                    <a:pt x="83" y="170"/>
                    <a:pt x="83" y="170"/>
                  </a:cubicBezTo>
                  <a:cubicBezTo>
                    <a:pt x="76" y="177"/>
                    <a:pt x="76" y="177"/>
                    <a:pt x="76" y="177"/>
                  </a:cubicBezTo>
                  <a:cubicBezTo>
                    <a:pt x="76" y="178"/>
                    <a:pt x="76" y="178"/>
                    <a:pt x="76" y="178"/>
                  </a:cubicBezTo>
                  <a:cubicBezTo>
                    <a:pt x="77" y="178"/>
                    <a:pt x="81" y="186"/>
                    <a:pt x="87" y="197"/>
                  </a:cubicBezTo>
                  <a:cubicBezTo>
                    <a:pt x="54" y="197"/>
                    <a:pt x="54" y="197"/>
                    <a:pt x="54" y="197"/>
                  </a:cubicBezTo>
                  <a:cubicBezTo>
                    <a:pt x="45" y="206"/>
                    <a:pt x="45" y="206"/>
                    <a:pt x="45" y="206"/>
                  </a:cubicBezTo>
                  <a:cubicBezTo>
                    <a:pt x="45" y="298"/>
                    <a:pt x="45" y="298"/>
                    <a:pt x="45" y="298"/>
                  </a:cubicBezTo>
                  <a:close/>
                  <a:moveTo>
                    <a:pt x="58" y="210"/>
                  </a:moveTo>
                  <a:cubicBezTo>
                    <a:pt x="58" y="297"/>
                    <a:pt x="58" y="297"/>
                    <a:pt x="58" y="297"/>
                  </a:cubicBezTo>
                  <a:cubicBezTo>
                    <a:pt x="198" y="297"/>
                    <a:pt x="198" y="297"/>
                    <a:pt x="198" y="297"/>
                  </a:cubicBezTo>
                  <a:cubicBezTo>
                    <a:pt x="198" y="210"/>
                    <a:pt x="198" y="210"/>
                    <a:pt x="198" y="210"/>
                  </a:cubicBezTo>
                  <a:cubicBezTo>
                    <a:pt x="58" y="210"/>
                    <a:pt x="58" y="210"/>
                    <a:pt x="58" y="210"/>
                  </a:cubicBezTo>
                  <a:close/>
                  <a:moveTo>
                    <a:pt x="82" y="92"/>
                  </a:moveTo>
                  <a:cubicBezTo>
                    <a:pt x="80" y="74"/>
                    <a:pt x="79" y="66"/>
                    <a:pt x="85" y="48"/>
                  </a:cubicBezTo>
                  <a:cubicBezTo>
                    <a:pt x="96" y="56"/>
                    <a:pt x="123" y="52"/>
                    <a:pt x="134" y="47"/>
                  </a:cubicBezTo>
                  <a:cubicBezTo>
                    <a:pt x="140" y="56"/>
                    <a:pt x="151" y="58"/>
                    <a:pt x="161" y="55"/>
                  </a:cubicBezTo>
                  <a:cubicBezTo>
                    <a:pt x="164" y="70"/>
                    <a:pt x="164" y="72"/>
                    <a:pt x="164" y="92"/>
                  </a:cubicBezTo>
                  <a:cubicBezTo>
                    <a:pt x="164" y="92"/>
                    <a:pt x="175" y="82"/>
                    <a:pt x="177" y="74"/>
                  </a:cubicBezTo>
                  <a:cubicBezTo>
                    <a:pt x="179" y="65"/>
                    <a:pt x="175" y="32"/>
                    <a:pt x="171" y="25"/>
                  </a:cubicBezTo>
                  <a:cubicBezTo>
                    <a:pt x="167" y="14"/>
                    <a:pt x="154" y="6"/>
                    <a:pt x="132" y="9"/>
                  </a:cubicBezTo>
                  <a:cubicBezTo>
                    <a:pt x="111" y="0"/>
                    <a:pt x="86" y="9"/>
                    <a:pt x="75" y="21"/>
                  </a:cubicBezTo>
                  <a:cubicBezTo>
                    <a:pt x="71" y="27"/>
                    <a:pt x="65" y="74"/>
                    <a:pt x="70" y="81"/>
                  </a:cubicBezTo>
                  <a:cubicBezTo>
                    <a:pt x="76" y="88"/>
                    <a:pt x="82" y="92"/>
                    <a:pt x="82" y="92"/>
                  </a:cubicBezTo>
                  <a:close/>
                  <a:moveTo>
                    <a:pt x="40" y="311"/>
                  </a:moveTo>
                  <a:cubicBezTo>
                    <a:pt x="215" y="311"/>
                    <a:pt x="215" y="311"/>
                    <a:pt x="215" y="311"/>
                  </a:cubicBezTo>
                  <a:cubicBezTo>
                    <a:pt x="205" y="326"/>
                    <a:pt x="205" y="326"/>
                    <a:pt x="205" y="326"/>
                  </a:cubicBezTo>
                  <a:cubicBezTo>
                    <a:pt x="49" y="326"/>
                    <a:pt x="49" y="326"/>
                    <a:pt x="49" y="326"/>
                  </a:cubicBezTo>
                  <a:cubicBezTo>
                    <a:pt x="40" y="311"/>
                    <a:pt x="40" y="311"/>
                    <a:pt x="40" y="311"/>
                  </a:cubicBezTo>
                  <a:close/>
                  <a:moveTo>
                    <a:pt x="225" y="180"/>
                  </a:moveTo>
                  <a:cubicBezTo>
                    <a:pt x="244" y="253"/>
                    <a:pt x="244" y="253"/>
                    <a:pt x="244" y="253"/>
                  </a:cubicBezTo>
                  <a:cubicBezTo>
                    <a:pt x="251" y="279"/>
                    <a:pt x="248" y="298"/>
                    <a:pt x="218" y="298"/>
                  </a:cubicBezTo>
                  <a:cubicBezTo>
                    <a:pt x="211" y="298"/>
                    <a:pt x="211" y="298"/>
                    <a:pt x="211" y="298"/>
                  </a:cubicBezTo>
                  <a:cubicBezTo>
                    <a:pt x="211" y="206"/>
                    <a:pt x="211" y="206"/>
                    <a:pt x="211" y="206"/>
                  </a:cubicBezTo>
                  <a:cubicBezTo>
                    <a:pt x="201" y="197"/>
                    <a:pt x="201" y="197"/>
                    <a:pt x="201" y="197"/>
                  </a:cubicBezTo>
                  <a:cubicBezTo>
                    <a:pt x="167" y="197"/>
                    <a:pt x="167" y="197"/>
                    <a:pt x="167" y="197"/>
                  </a:cubicBezTo>
                  <a:cubicBezTo>
                    <a:pt x="172" y="186"/>
                    <a:pt x="177" y="178"/>
                    <a:pt x="177" y="178"/>
                  </a:cubicBezTo>
                  <a:cubicBezTo>
                    <a:pt x="177" y="177"/>
                    <a:pt x="177" y="177"/>
                    <a:pt x="177" y="177"/>
                  </a:cubicBezTo>
                  <a:cubicBezTo>
                    <a:pt x="170" y="170"/>
                    <a:pt x="170" y="170"/>
                    <a:pt x="170" y="170"/>
                  </a:cubicBezTo>
                  <a:cubicBezTo>
                    <a:pt x="179" y="171"/>
                    <a:pt x="179" y="171"/>
                    <a:pt x="179" y="171"/>
                  </a:cubicBezTo>
                  <a:cubicBezTo>
                    <a:pt x="177" y="142"/>
                    <a:pt x="177" y="142"/>
                    <a:pt x="177" y="142"/>
                  </a:cubicBezTo>
                  <a:cubicBezTo>
                    <a:pt x="208" y="149"/>
                    <a:pt x="208" y="149"/>
                    <a:pt x="208" y="149"/>
                  </a:cubicBezTo>
                  <a:cubicBezTo>
                    <a:pt x="210" y="150"/>
                    <a:pt x="210" y="150"/>
                    <a:pt x="210" y="150"/>
                  </a:cubicBezTo>
                  <a:cubicBezTo>
                    <a:pt x="211" y="152"/>
                    <a:pt x="211" y="152"/>
                    <a:pt x="211" y="152"/>
                  </a:cubicBezTo>
                  <a:cubicBezTo>
                    <a:pt x="218" y="160"/>
                    <a:pt x="222" y="170"/>
                    <a:pt x="224" y="180"/>
                  </a:cubicBezTo>
                  <a:cubicBezTo>
                    <a:pt x="225" y="180"/>
                    <a:pt x="225" y="180"/>
                    <a:pt x="225" y="180"/>
                  </a:cubicBezTo>
                  <a:close/>
                  <a:moveTo>
                    <a:pt x="162" y="197"/>
                  </a:moveTo>
                  <a:cubicBezTo>
                    <a:pt x="167" y="188"/>
                    <a:pt x="171" y="181"/>
                    <a:pt x="172" y="178"/>
                  </a:cubicBezTo>
                  <a:cubicBezTo>
                    <a:pt x="163" y="168"/>
                    <a:pt x="163" y="168"/>
                    <a:pt x="163" y="168"/>
                  </a:cubicBezTo>
                  <a:cubicBezTo>
                    <a:pt x="164" y="165"/>
                    <a:pt x="164" y="165"/>
                    <a:pt x="164" y="165"/>
                  </a:cubicBezTo>
                  <a:cubicBezTo>
                    <a:pt x="175" y="166"/>
                    <a:pt x="175" y="166"/>
                    <a:pt x="175" y="166"/>
                  </a:cubicBezTo>
                  <a:cubicBezTo>
                    <a:pt x="174" y="141"/>
                    <a:pt x="174" y="141"/>
                    <a:pt x="174" y="141"/>
                  </a:cubicBezTo>
                  <a:cubicBezTo>
                    <a:pt x="164" y="138"/>
                    <a:pt x="164" y="138"/>
                    <a:pt x="164" y="138"/>
                  </a:cubicBezTo>
                  <a:cubicBezTo>
                    <a:pt x="155" y="145"/>
                    <a:pt x="155" y="145"/>
                    <a:pt x="155" y="145"/>
                  </a:cubicBezTo>
                  <a:cubicBezTo>
                    <a:pt x="133" y="197"/>
                    <a:pt x="133" y="197"/>
                    <a:pt x="133" y="197"/>
                  </a:cubicBezTo>
                  <a:cubicBezTo>
                    <a:pt x="162" y="197"/>
                    <a:pt x="162" y="197"/>
                    <a:pt x="162" y="197"/>
                  </a:cubicBezTo>
                  <a:close/>
                  <a:moveTo>
                    <a:pt x="79" y="141"/>
                  </a:moveTo>
                  <a:cubicBezTo>
                    <a:pt x="78" y="166"/>
                    <a:pt x="78" y="166"/>
                    <a:pt x="78" y="166"/>
                  </a:cubicBezTo>
                  <a:cubicBezTo>
                    <a:pt x="89" y="165"/>
                    <a:pt x="89" y="165"/>
                    <a:pt x="89" y="165"/>
                  </a:cubicBezTo>
                  <a:cubicBezTo>
                    <a:pt x="90" y="168"/>
                    <a:pt x="90" y="168"/>
                    <a:pt x="90" y="168"/>
                  </a:cubicBezTo>
                  <a:cubicBezTo>
                    <a:pt x="81" y="178"/>
                    <a:pt x="81" y="178"/>
                    <a:pt x="81" y="178"/>
                  </a:cubicBezTo>
                  <a:cubicBezTo>
                    <a:pt x="82" y="181"/>
                    <a:pt x="86" y="188"/>
                    <a:pt x="91" y="197"/>
                  </a:cubicBezTo>
                  <a:cubicBezTo>
                    <a:pt x="121" y="197"/>
                    <a:pt x="121" y="197"/>
                    <a:pt x="121" y="197"/>
                  </a:cubicBezTo>
                  <a:cubicBezTo>
                    <a:pt x="96" y="145"/>
                    <a:pt x="96" y="145"/>
                    <a:pt x="96" y="145"/>
                  </a:cubicBezTo>
                  <a:cubicBezTo>
                    <a:pt x="88" y="138"/>
                    <a:pt x="88" y="138"/>
                    <a:pt x="88" y="138"/>
                  </a:cubicBezTo>
                  <a:lnTo>
                    <a:pt x="79" y="1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28" name="TextBox 37"/>
          <p:cNvSpPr txBox="true">
            <a:spLocks noChangeArrowheads="true"/>
          </p:cNvSpPr>
          <p:nvPr/>
        </p:nvSpPr>
        <p:spPr bwMode="auto">
          <a:xfrm>
            <a:off x="3431561" y="659195"/>
            <a:ext cx="2740639" cy="43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eaLnBrk="0" hangingPunct="0">
              <a:defRPr>
                <a:solidFill>
                  <a:schemeClr val="tx1"/>
                </a:solidFill>
                <a:latin typeface="Calibri" panose="020F0502020204030204" charset="0"/>
                <a:ea typeface="宋体" pitchFamily="2" charset="-122"/>
              </a:defRPr>
            </a:lvl1pPr>
            <a:lvl2pPr marL="742950" indent="-285750" eaLnBrk="0" hangingPunct="0">
              <a:defRPr>
                <a:solidFill>
                  <a:schemeClr val="tx1"/>
                </a:solidFill>
                <a:latin typeface="Calibri" panose="020F0502020204030204" charset="0"/>
                <a:ea typeface="宋体" pitchFamily="2" charset="-122"/>
              </a:defRPr>
            </a:lvl2pPr>
            <a:lvl3pPr marL="1143000" indent="-228600" eaLnBrk="0" hangingPunct="0">
              <a:defRPr>
                <a:solidFill>
                  <a:schemeClr val="tx1"/>
                </a:solidFill>
                <a:latin typeface="Calibri" panose="020F0502020204030204" charset="0"/>
                <a:ea typeface="宋体" pitchFamily="2" charset="-122"/>
              </a:defRPr>
            </a:lvl3pPr>
            <a:lvl4pPr marL="1600200" indent="-228600" eaLnBrk="0" hangingPunct="0">
              <a:defRPr>
                <a:solidFill>
                  <a:schemeClr val="tx1"/>
                </a:solidFill>
                <a:latin typeface="Calibri" panose="020F0502020204030204" charset="0"/>
                <a:ea typeface="宋体" pitchFamily="2" charset="-122"/>
              </a:defRPr>
            </a:lvl4pPr>
            <a:lvl5pPr marL="2057400" indent="-228600" eaLnBrk="0" hangingPunct="0">
              <a:defRPr>
                <a:solidFill>
                  <a:schemeClr val="tx1"/>
                </a:solidFill>
                <a:latin typeface="Calibri" panose="020F050202020403020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Calibri" panose="020F050202020403020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Calibri" panose="020F050202020403020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Calibri" panose="020F050202020403020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Calibri" panose="020F0502020204030204" charset="0"/>
                <a:ea typeface="宋体" pitchFamily="2" charset="-122"/>
              </a:defRPr>
            </a:lvl9pPr>
          </a:lstStyle>
          <a:p>
            <a:pPr algn="ctr"/>
            <a:r>
              <a:rPr lang="zh-CN" altLang="zh-CN" sz="2400" b="1" dirty="0">
                <a:solidFill>
                  <a:srgbClr val="FF0000"/>
                </a:solidFill>
                <a:latin typeface="黑体" panose="02010609060101010101" pitchFamily="49" charset="-122"/>
                <a:ea typeface="黑体" panose="02010609060101010101" pitchFamily="49" charset="-122"/>
              </a:rPr>
              <a:t>河南省统一要求</a:t>
            </a:r>
            <a:endParaRPr lang="zh-CN" altLang="zh-CN" sz="2400" b="1" dirty="0">
              <a:solidFill>
                <a:srgbClr val="FF0000"/>
              </a:solidFill>
              <a:latin typeface="黑体" panose="02010609060101010101" pitchFamily="49" charset="-122"/>
              <a:ea typeface="黑体" panose="02010609060101010101" pitchFamily="49" charset="-122"/>
            </a:endParaRPr>
          </a:p>
        </p:txBody>
      </p:sp>
      <p:sp>
        <p:nvSpPr>
          <p:cNvPr id="36" name="平行四边形 35"/>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p:cNvSpPr/>
          <p:nvPr/>
        </p:nvSpPr>
        <p:spPr>
          <a:xfrm>
            <a:off x="-481061" y="243840"/>
            <a:ext cx="2696464"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4</a:t>
            </a:r>
            <a:r>
              <a:rPr lang="zh-CN" altLang="en-US" dirty="0"/>
              <a:t>、项目鉴定</a:t>
            </a:r>
            <a:endParaRPr lang="zh-CN" altLang="en-US" dirty="0"/>
          </a:p>
        </p:txBody>
      </p:sp>
      <p:sp>
        <p:nvSpPr>
          <p:cNvPr id="38" name="平行四边形 37"/>
          <p:cNvSpPr/>
          <p:nvPr/>
        </p:nvSpPr>
        <p:spPr>
          <a:xfrm>
            <a:off x="1947782" y="252198"/>
            <a:ext cx="7474005" cy="64893"/>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56"/>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1222747" y="787400"/>
            <a:ext cx="733054" cy="3530600"/>
            <a:chOff x="935793" y="1556792"/>
            <a:chExt cx="657499" cy="3160400"/>
          </a:xfrm>
          <a:effectLst/>
        </p:grpSpPr>
        <p:sp>
          <p:nvSpPr>
            <p:cNvPr id="43" name="TextBox 7"/>
            <p:cNvSpPr>
              <a:spLocks noChangeArrowheads="true"/>
            </p:cNvSpPr>
            <p:nvPr/>
          </p:nvSpPr>
          <p:spPr bwMode="auto">
            <a:xfrm>
              <a:off x="1183214" y="2238893"/>
              <a:ext cx="180140" cy="24299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zh-CN" altLang="en-US" sz="147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研发费用加计扣除管理系统</a:t>
              </a:r>
              <a:endParaRPr lang="zh-CN" altLang="en-US" sz="147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圆角矩形 123"/>
            <p:cNvSpPr/>
            <p:nvPr/>
          </p:nvSpPr>
          <p:spPr>
            <a:xfrm rot="5400000">
              <a:off x="-169932" y="3054028"/>
              <a:ext cx="2859284" cy="467044"/>
            </a:xfrm>
            <a:prstGeom prst="roundRect">
              <a:avLst>
                <a:gd name="adj" fmla="val 50000"/>
              </a:avLst>
            </a:prstGeom>
            <a:no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rgbClr val="2F5EB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5" name="组合 44"/>
            <p:cNvGrpSpPr/>
            <p:nvPr/>
          </p:nvGrpSpPr>
          <p:grpSpPr>
            <a:xfrm>
              <a:off x="935793" y="1556792"/>
              <a:ext cx="657499" cy="657499"/>
              <a:chOff x="6984465" y="1619373"/>
              <a:chExt cx="657499" cy="657499"/>
            </a:xfrm>
          </p:grpSpPr>
          <p:sp>
            <p:nvSpPr>
              <p:cNvPr id="46" name="椭圆 45"/>
              <p:cNvSpPr/>
              <p:nvPr/>
            </p:nvSpPr>
            <p:spPr>
              <a:xfrm>
                <a:off x="6984465" y="1619373"/>
                <a:ext cx="657499" cy="657499"/>
              </a:xfrm>
              <a:prstGeom prst="ellipse">
                <a:avLst/>
              </a:prstGeom>
              <a:solidFill>
                <a:srgbClr val="C0000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rgbClr val="2F5EB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7" name="组合 46"/>
              <p:cNvGrpSpPr/>
              <p:nvPr/>
            </p:nvGrpSpPr>
            <p:grpSpPr>
              <a:xfrm>
                <a:off x="7144192" y="1817619"/>
                <a:ext cx="357058" cy="261006"/>
                <a:chOff x="7599343" y="3871727"/>
                <a:chExt cx="790674" cy="577975"/>
              </a:xfrm>
              <a:solidFill>
                <a:schemeClr val="bg1"/>
              </a:solidFill>
              <a:effectLst/>
            </p:grpSpPr>
            <p:sp>
              <p:nvSpPr>
                <p:cNvPr id="48" name="任意多边形 85"/>
                <p:cNvSpPr>
                  <a:spLocks noChangeArrowheads="true"/>
                </p:cNvSpPr>
                <p:nvPr/>
              </p:nvSpPr>
              <p:spPr bwMode="auto">
                <a:xfrm>
                  <a:off x="7622726" y="3973484"/>
                  <a:ext cx="628785" cy="476218"/>
                </a:xfrm>
                <a:custGeom>
                  <a:avLst/>
                  <a:gdLst>
                    <a:gd name="T0" fmla="*/ 96105 w 628567"/>
                    <a:gd name="T1" fmla="*/ 192304 h 476598"/>
                    <a:gd name="T2" fmla="*/ 96105 w 628567"/>
                    <a:gd name="T3" fmla="*/ 476598 h 476598"/>
                    <a:gd name="T4" fmla="*/ 0 w 628567"/>
                    <a:gd name="T5" fmla="*/ 476598 h 476598"/>
                    <a:gd name="T6" fmla="*/ 0 w 628567"/>
                    <a:gd name="T7" fmla="*/ 267440 h 476598"/>
                    <a:gd name="T8" fmla="*/ 451079 w 628567"/>
                    <a:gd name="T9" fmla="*/ 149738 h 476598"/>
                    <a:gd name="T10" fmla="*/ 451079 w 628567"/>
                    <a:gd name="T11" fmla="*/ 476598 h 476598"/>
                    <a:gd name="T12" fmla="*/ 354974 w 628567"/>
                    <a:gd name="T13" fmla="*/ 476598 h 476598"/>
                    <a:gd name="T14" fmla="*/ 354974 w 628567"/>
                    <a:gd name="T15" fmla="*/ 196833 h 476598"/>
                    <a:gd name="T16" fmla="*/ 357633 w 628567"/>
                    <a:gd name="T17" fmla="*/ 200277 h 476598"/>
                    <a:gd name="T18" fmla="*/ 359009 w 628567"/>
                    <a:gd name="T19" fmla="*/ 199214 h 476598"/>
                    <a:gd name="T20" fmla="*/ 372907 w 628567"/>
                    <a:gd name="T21" fmla="*/ 215687 h 476598"/>
                    <a:gd name="T22" fmla="*/ 255352 w 628567"/>
                    <a:gd name="T23" fmla="*/ 67803 h 476598"/>
                    <a:gd name="T24" fmla="*/ 273592 w 628567"/>
                    <a:gd name="T25" fmla="*/ 91427 h 476598"/>
                    <a:gd name="T26" fmla="*/ 273592 w 628567"/>
                    <a:gd name="T27" fmla="*/ 476598 h 476598"/>
                    <a:gd name="T28" fmla="*/ 177487 w 628567"/>
                    <a:gd name="T29" fmla="*/ 476598 h 476598"/>
                    <a:gd name="T30" fmla="*/ 177487 w 628567"/>
                    <a:gd name="T31" fmla="*/ 128679 h 476598"/>
                    <a:gd name="T32" fmla="*/ 628567 w 628567"/>
                    <a:gd name="T33" fmla="*/ 0 h 476598"/>
                    <a:gd name="T34" fmla="*/ 628567 w 628567"/>
                    <a:gd name="T35" fmla="*/ 476598 h 476598"/>
                    <a:gd name="T36" fmla="*/ 532462 w 628567"/>
                    <a:gd name="T37" fmla="*/ 476598 h 476598"/>
                    <a:gd name="T38" fmla="*/ 532462 w 628567"/>
                    <a:gd name="T39" fmla="*/ 81079 h 4765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8567"/>
                    <a:gd name="T61" fmla="*/ 0 h 476598"/>
                    <a:gd name="T62" fmla="*/ 628567 w 628567"/>
                    <a:gd name="T63" fmla="*/ 476598 h 4765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8567" h="476598">
                      <a:moveTo>
                        <a:pt x="96105" y="192304"/>
                      </a:moveTo>
                      <a:lnTo>
                        <a:pt x="96105" y="476598"/>
                      </a:lnTo>
                      <a:lnTo>
                        <a:pt x="0" y="476598"/>
                      </a:lnTo>
                      <a:lnTo>
                        <a:pt x="0" y="267440"/>
                      </a:lnTo>
                      <a:close/>
                      <a:moveTo>
                        <a:pt x="451079" y="149738"/>
                      </a:moveTo>
                      <a:lnTo>
                        <a:pt x="451079" y="476598"/>
                      </a:lnTo>
                      <a:lnTo>
                        <a:pt x="354974" y="476598"/>
                      </a:lnTo>
                      <a:lnTo>
                        <a:pt x="354974" y="196833"/>
                      </a:lnTo>
                      <a:lnTo>
                        <a:pt x="357633" y="200277"/>
                      </a:lnTo>
                      <a:lnTo>
                        <a:pt x="359009" y="199214"/>
                      </a:lnTo>
                      <a:lnTo>
                        <a:pt x="372907" y="215687"/>
                      </a:lnTo>
                      <a:close/>
                      <a:moveTo>
                        <a:pt x="255352" y="67803"/>
                      </a:moveTo>
                      <a:lnTo>
                        <a:pt x="273592" y="91427"/>
                      </a:lnTo>
                      <a:lnTo>
                        <a:pt x="273592" y="476598"/>
                      </a:lnTo>
                      <a:lnTo>
                        <a:pt x="177487" y="476598"/>
                      </a:lnTo>
                      <a:lnTo>
                        <a:pt x="177487" y="128679"/>
                      </a:lnTo>
                      <a:close/>
                      <a:moveTo>
                        <a:pt x="628567" y="0"/>
                      </a:moveTo>
                      <a:lnTo>
                        <a:pt x="628567" y="476598"/>
                      </a:lnTo>
                      <a:lnTo>
                        <a:pt x="532462" y="476598"/>
                      </a:lnTo>
                      <a:lnTo>
                        <a:pt x="532462" y="81079"/>
                      </a:lnTo>
                      <a:close/>
                    </a:path>
                  </a:pathLst>
                </a:cu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9pPr>
                </a:lstStyle>
                <a:p>
                  <a:pPr algn="ctr" eaLnBrk="1" hangingPunct="1"/>
                  <a:endParaRPr lang="zh-CN" altLang="zh-CN" sz="975">
                    <a:solidFill>
                      <a:srgbClr val="2F5EB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任意多边形 86"/>
                <p:cNvSpPr>
                  <a:spLocks noChangeArrowheads="true"/>
                </p:cNvSpPr>
                <p:nvPr/>
              </p:nvSpPr>
              <p:spPr bwMode="auto">
                <a:xfrm rot="13790841">
                  <a:off x="7831852" y="3639218"/>
                  <a:ext cx="325655" cy="790674"/>
                </a:xfrm>
                <a:custGeom>
                  <a:avLst/>
                  <a:gdLst>
                    <a:gd name="T0" fmla="*/ 97660 w 325915"/>
                    <a:gd name="T1" fmla="*/ 790400 h 790400"/>
                    <a:gd name="T2" fmla="*/ 0 w 325915"/>
                    <a:gd name="T3" fmla="*/ 664808 h 790400"/>
                    <a:gd name="T4" fmla="*/ 70970 w 325915"/>
                    <a:gd name="T5" fmla="*/ 664808 h 790400"/>
                    <a:gd name="T6" fmla="*/ 70970 w 325915"/>
                    <a:gd name="T7" fmla="*/ 320500 h 790400"/>
                    <a:gd name="T8" fmla="*/ 92523 w 325915"/>
                    <a:gd name="T9" fmla="*/ 320500 h 790400"/>
                    <a:gd name="T10" fmla="*/ 92598 w 325915"/>
                    <a:gd name="T11" fmla="*/ 318763 h 790400"/>
                    <a:gd name="T12" fmla="*/ 259805 w 325915"/>
                    <a:gd name="T13" fmla="*/ 326009 h 790400"/>
                    <a:gd name="T14" fmla="*/ 271953 w 325915"/>
                    <a:gd name="T15" fmla="*/ 0 h 790400"/>
                    <a:gd name="T16" fmla="*/ 325915 w 325915"/>
                    <a:gd name="T17" fmla="*/ 2011 h 790400"/>
                    <a:gd name="T18" fmla="*/ 311729 w 325915"/>
                    <a:gd name="T19" fmla="*/ 382747 h 790400"/>
                    <a:gd name="T20" fmla="*/ 257766 w 325915"/>
                    <a:gd name="T21" fmla="*/ 380736 h 790400"/>
                    <a:gd name="T22" fmla="*/ 257794 w 325915"/>
                    <a:gd name="T23" fmla="*/ 379973 h 790400"/>
                    <a:gd name="T24" fmla="*/ 124349 w 325915"/>
                    <a:gd name="T25" fmla="*/ 374190 h 790400"/>
                    <a:gd name="T26" fmla="*/ 124349 w 325915"/>
                    <a:gd name="T27" fmla="*/ 664808 h 790400"/>
                    <a:gd name="T28" fmla="*/ 195319 w 325915"/>
                    <a:gd name="T29" fmla="*/ 664808 h 7904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5915"/>
                    <a:gd name="T46" fmla="*/ 0 h 790400"/>
                    <a:gd name="T47" fmla="*/ 325915 w 325915"/>
                    <a:gd name="T48" fmla="*/ 790400 h 7904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5915" h="790400">
                      <a:moveTo>
                        <a:pt x="97660" y="790400"/>
                      </a:moveTo>
                      <a:lnTo>
                        <a:pt x="0" y="664808"/>
                      </a:lnTo>
                      <a:lnTo>
                        <a:pt x="70970" y="664808"/>
                      </a:lnTo>
                      <a:lnTo>
                        <a:pt x="70970" y="320500"/>
                      </a:lnTo>
                      <a:lnTo>
                        <a:pt x="92523" y="320500"/>
                      </a:lnTo>
                      <a:lnTo>
                        <a:pt x="92598" y="318763"/>
                      </a:lnTo>
                      <a:lnTo>
                        <a:pt x="259805" y="326009"/>
                      </a:lnTo>
                      <a:lnTo>
                        <a:pt x="271953" y="0"/>
                      </a:lnTo>
                      <a:lnTo>
                        <a:pt x="325915" y="2011"/>
                      </a:lnTo>
                      <a:lnTo>
                        <a:pt x="311729" y="382747"/>
                      </a:lnTo>
                      <a:lnTo>
                        <a:pt x="257766" y="380736"/>
                      </a:lnTo>
                      <a:lnTo>
                        <a:pt x="257794" y="379973"/>
                      </a:lnTo>
                      <a:lnTo>
                        <a:pt x="124349" y="374190"/>
                      </a:lnTo>
                      <a:lnTo>
                        <a:pt x="124349" y="664808"/>
                      </a:lnTo>
                      <a:lnTo>
                        <a:pt x="195319" y="664808"/>
                      </a:lnTo>
                      <a:close/>
                    </a:path>
                  </a:pathLst>
                </a:cu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9pPr>
                </a:lstStyle>
                <a:p>
                  <a:pPr algn="ctr" eaLnBrk="1" hangingPunct="1"/>
                  <a:endParaRPr lang="zh-CN" altLang="zh-CN" sz="975">
                    <a:solidFill>
                      <a:srgbClr val="2F5EB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pic>
        <p:nvPicPr>
          <p:cNvPr id="2" name="图片 1"/>
          <p:cNvPicPr>
            <a:picLocks noChangeAspect="true"/>
          </p:cNvPicPr>
          <p:nvPr/>
        </p:nvPicPr>
        <p:blipFill>
          <a:blip r:embed="rId1"/>
          <a:stretch>
            <a:fillRect/>
          </a:stretch>
        </p:blipFill>
        <p:spPr>
          <a:xfrm>
            <a:off x="1947545" y="1363345"/>
            <a:ext cx="6400800" cy="34613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平行四边形 23"/>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24"/>
          <p:cNvSpPr/>
          <p:nvPr/>
        </p:nvSpPr>
        <p:spPr>
          <a:xfrm>
            <a:off x="-486553" y="243840"/>
            <a:ext cx="2819794"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平行四边形 25"/>
          <p:cNvSpPr/>
          <p:nvPr/>
        </p:nvSpPr>
        <p:spPr>
          <a:xfrm>
            <a:off x="2242317" y="252198"/>
            <a:ext cx="7179469" cy="45719"/>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Rectangle 30"/>
          <p:cNvSpPr/>
          <p:nvPr/>
        </p:nvSpPr>
        <p:spPr>
          <a:xfrm flipH="true">
            <a:off x="-792745" y="288939"/>
            <a:ext cx="3443025" cy="369332"/>
          </a:xfrm>
          <a:prstGeom prst="rect">
            <a:avLst/>
          </a:prstGeom>
          <a:noFill/>
        </p:spPr>
        <p:txBody>
          <a:bodyPr wrap="square">
            <a:spAutoFit/>
          </a:bodyPr>
          <a:lstStyle/>
          <a:p>
            <a:pPr algn="ctr"/>
            <a:r>
              <a:rPr lang="zh-CN" altLang="en-US"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rPr>
              <a:t>系统填报</a:t>
            </a:r>
            <a:endParaRPr lang="zh-CN" altLang="en-US"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endParaRPr>
          </a:p>
        </p:txBody>
      </p:sp>
      <p:cxnSp>
        <p:nvCxnSpPr>
          <p:cNvPr id="28" name="直接连接符 27"/>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true"/>
          </p:cNvPicPr>
          <p:nvPr/>
        </p:nvPicPr>
        <p:blipFill>
          <a:blip r:embed="rId1"/>
          <a:stretch>
            <a:fillRect/>
          </a:stretch>
        </p:blipFill>
        <p:spPr>
          <a:xfrm>
            <a:off x="265430" y="657860"/>
            <a:ext cx="8425180" cy="42335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平行四边形 23"/>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24"/>
          <p:cNvSpPr/>
          <p:nvPr/>
        </p:nvSpPr>
        <p:spPr>
          <a:xfrm>
            <a:off x="-486553" y="243840"/>
            <a:ext cx="2819794"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平行四边形 25"/>
          <p:cNvSpPr/>
          <p:nvPr/>
        </p:nvSpPr>
        <p:spPr>
          <a:xfrm>
            <a:off x="2242317" y="252198"/>
            <a:ext cx="7179469" cy="45719"/>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Rectangle 30"/>
          <p:cNvSpPr/>
          <p:nvPr/>
        </p:nvSpPr>
        <p:spPr>
          <a:xfrm flipH="true">
            <a:off x="-792745" y="288939"/>
            <a:ext cx="3443025" cy="369332"/>
          </a:xfrm>
          <a:prstGeom prst="rect">
            <a:avLst/>
          </a:prstGeom>
          <a:noFill/>
        </p:spPr>
        <p:txBody>
          <a:bodyPr wrap="square">
            <a:spAutoFit/>
          </a:bodyPr>
          <a:lstStyle/>
          <a:p>
            <a:pPr algn="ctr"/>
            <a:r>
              <a:rPr lang="zh-CN" altLang="en-US"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rPr>
              <a:t>系统填报</a:t>
            </a:r>
            <a:endParaRPr lang="zh-CN" altLang="en-US"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endParaRPr>
          </a:p>
        </p:txBody>
      </p:sp>
      <p:cxnSp>
        <p:nvCxnSpPr>
          <p:cNvPr id="28" name="直接连接符 27"/>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true"/>
          </p:cNvPicPr>
          <p:nvPr/>
        </p:nvPicPr>
        <p:blipFill>
          <a:blip r:embed="rId1"/>
          <a:stretch>
            <a:fillRect/>
          </a:stretch>
        </p:blipFill>
        <p:spPr>
          <a:xfrm>
            <a:off x="149860" y="728345"/>
            <a:ext cx="8273415" cy="4000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平行四边形 23"/>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24"/>
          <p:cNvSpPr/>
          <p:nvPr/>
        </p:nvSpPr>
        <p:spPr>
          <a:xfrm>
            <a:off x="-486553" y="243840"/>
            <a:ext cx="2819794"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平行四边形 25"/>
          <p:cNvSpPr/>
          <p:nvPr/>
        </p:nvSpPr>
        <p:spPr>
          <a:xfrm>
            <a:off x="2242317" y="252198"/>
            <a:ext cx="7179469" cy="45719"/>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Rectangle 30"/>
          <p:cNvSpPr/>
          <p:nvPr/>
        </p:nvSpPr>
        <p:spPr>
          <a:xfrm flipH="true">
            <a:off x="-792745" y="288939"/>
            <a:ext cx="3443025" cy="369332"/>
          </a:xfrm>
          <a:prstGeom prst="rect">
            <a:avLst/>
          </a:prstGeom>
          <a:noFill/>
        </p:spPr>
        <p:txBody>
          <a:bodyPr wrap="square">
            <a:spAutoFit/>
          </a:bodyPr>
          <a:lstStyle/>
          <a:p>
            <a:pPr algn="ctr"/>
            <a:r>
              <a:rPr lang="zh-CN" altLang="en-US"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rPr>
              <a:t>系统填报</a:t>
            </a:r>
            <a:endParaRPr lang="zh-CN" altLang="en-US"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endParaRPr>
          </a:p>
        </p:txBody>
      </p:sp>
      <p:cxnSp>
        <p:nvCxnSpPr>
          <p:cNvPr id="28" name="直接连接符 27"/>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Rectangle 9"/>
          <p:cNvSpPr/>
          <p:nvPr/>
        </p:nvSpPr>
        <p:spPr>
          <a:xfrm>
            <a:off x="4856846" y="2476405"/>
            <a:ext cx="3309254" cy="735522"/>
          </a:xfrm>
          <a:prstGeom prst="rect">
            <a:avLst/>
          </a:prstGeom>
        </p:spPr>
        <p:txBody>
          <a:bodyPr wrap="square">
            <a:spAutoFit/>
          </a:bodyPr>
          <a:lstStyle/>
          <a:p>
            <a:pPr>
              <a:lnSpc>
                <a:spcPct val="120000"/>
              </a:lnSpc>
            </a:pPr>
            <a:r>
              <a:rPr lang="zh-CN" altLang="en-US" dirty="0">
                <a:solidFill>
                  <a:srgbClr val="FF0000"/>
                </a:solidFill>
              </a:rPr>
              <a:t>营业执照、企业承诺书要求上传</a:t>
            </a:r>
            <a:r>
              <a:rPr lang="en-US" altLang="zh-CN" dirty="0">
                <a:solidFill>
                  <a:srgbClr val="FF0000"/>
                </a:solidFill>
              </a:rPr>
              <a:t>jpg </a:t>
            </a:r>
            <a:r>
              <a:rPr lang="zh-CN" altLang="en-US" dirty="0">
                <a:solidFill>
                  <a:srgbClr val="FF0000"/>
                </a:solidFill>
              </a:rPr>
              <a:t>格式文件，不能超过</a:t>
            </a:r>
            <a:r>
              <a:rPr lang="en-US" altLang="zh-CN" dirty="0">
                <a:solidFill>
                  <a:srgbClr val="FF0000"/>
                </a:solidFill>
              </a:rPr>
              <a:t>10M</a:t>
            </a:r>
            <a:endParaRPr lang="zh-CN" altLang="en-US" sz="1200" dirty="0">
              <a:solidFill>
                <a:srgbClr val="FF0000"/>
              </a:solidFill>
              <a:latin typeface="+mn-ea"/>
              <a:ea typeface="方正兰亭黑简体"/>
              <a:cs typeface="微软雅黑" panose="020B0503020204020204" pitchFamily="34" charset="-122"/>
            </a:endParaRPr>
          </a:p>
        </p:txBody>
      </p:sp>
      <p:pic>
        <p:nvPicPr>
          <p:cNvPr id="3" name="图片 2"/>
          <p:cNvPicPr>
            <a:picLocks noChangeAspect="true"/>
          </p:cNvPicPr>
          <p:nvPr/>
        </p:nvPicPr>
        <p:blipFill>
          <a:blip r:embed="rId1"/>
          <a:stretch>
            <a:fillRect/>
          </a:stretch>
        </p:blipFill>
        <p:spPr>
          <a:xfrm>
            <a:off x="439420" y="631190"/>
            <a:ext cx="8218805" cy="42837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平行四边形 23"/>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24"/>
          <p:cNvSpPr/>
          <p:nvPr/>
        </p:nvSpPr>
        <p:spPr>
          <a:xfrm>
            <a:off x="-486553" y="243840"/>
            <a:ext cx="2819794"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平行四边形 25"/>
          <p:cNvSpPr/>
          <p:nvPr/>
        </p:nvSpPr>
        <p:spPr>
          <a:xfrm>
            <a:off x="2242317" y="252198"/>
            <a:ext cx="7179469" cy="45719"/>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Rectangle 30"/>
          <p:cNvSpPr/>
          <p:nvPr/>
        </p:nvSpPr>
        <p:spPr>
          <a:xfrm flipH="true">
            <a:off x="-792745" y="288939"/>
            <a:ext cx="3443025" cy="369332"/>
          </a:xfrm>
          <a:prstGeom prst="rect">
            <a:avLst/>
          </a:prstGeom>
          <a:noFill/>
        </p:spPr>
        <p:txBody>
          <a:bodyPr wrap="square">
            <a:spAutoFit/>
          </a:bodyPr>
          <a:lstStyle/>
          <a:p>
            <a:pPr algn="ctr"/>
            <a:r>
              <a:rPr lang="zh-CN" altLang="en-US"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rPr>
              <a:t>系统填报</a:t>
            </a:r>
            <a:endParaRPr lang="zh-CN" altLang="en-US"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endParaRPr>
          </a:p>
        </p:txBody>
      </p:sp>
      <p:cxnSp>
        <p:nvCxnSpPr>
          <p:cNvPr id="28" name="直接连接符 27"/>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true"/>
          </p:cNvPicPr>
          <p:nvPr/>
        </p:nvPicPr>
        <p:blipFill>
          <a:blip r:embed="rId1"/>
          <a:stretch>
            <a:fillRect/>
          </a:stretch>
        </p:blipFill>
        <p:spPr>
          <a:xfrm>
            <a:off x="2053735" y="626513"/>
            <a:ext cx="4866667" cy="391428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平行四边形 23"/>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24"/>
          <p:cNvSpPr/>
          <p:nvPr/>
        </p:nvSpPr>
        <p:spPr>
          <a:xfrm>
            <a:off x="-486553" y="243840"/>
            <a:ext cx="2819794"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平行四边形 25"/>
          <p:cNvSpPr/>
          <p:nvPr/>
        </p:nvSpPr>
        <p:spPr>
          <a:xfrm>
            <a:off x="2242317" y="252198"/>
            <a:ext cx="7179469" cy="45719"/>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Rectangle 30"/>
          <p:cNvSpPr/>
          <p:nvPr/>
        </p:nvSpPr>
        <p:spPr>
          <a:xfrm flipH="true">
            <a:off x="-792745" y="288939"/>
            <a:ext cx="3443025" cy="369332"/>
          </a:xfrm>
          <a:prstGeom prst="rect">
            <a:avLst/>
          </a:prstGeom>
          <a:noFill/>
        </p:spPr>
        <p:txBody>
          <a:bodyPr wrap="square">
            <a:spAutoFit/>
          </a:bodyPr>
          <a:lstStyle/>
          <a:p>
            <a:pPr algn="ctr"/>
            <a:r>
              <a:rPr lang="zh-CN" altLang="en-US"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rPr>
              <a:t>系统填报</a:t>
            </a:r>
            <a:endParaRPr lang="zh-CN" altLang="en-US"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endParaRPr>
          </a:p>
        </p:txBody>
      </p:sp>
      <p:cxnSp>
        <p:nvCxnSpPr>
          <p:cNvPr id="28" name="直接连接符 27"/>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true"/>
          </p:cNvPicPr>
          <p:nvPr/>
        </p:nvPicPr>
        <p:blipFill>
          <a:blip r:embed="rId1"/>
          <a:stretch>
            <a:fillRect/>
          </a:stretch>
        </p:blipFill>
        <p:spPr>
          <a:xfrm>
            <a:off x="226695" y="925195"/>
            <a:ext cx="8558530" cy="37623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12"/>
          <p:cNvGrpSpPr/>
          <p:nvPr/>
        </p:nvGrpSpPr>
        <p:grpSpPr bwMode="auto">
          <a:xfrm>
            <a:off x="3201210" y="1273916"/>
            <a:ext cx="1598356" cy="1124737"/>
            <a:chOff x="0" y="0"/>
            <a:chExt cx="1624019" cy="1147515"/>
          </a:xfrm>
        </p:grpSpPr>
        <p:grpSp>
          <p:nvGrpSpPr>
            <p:cNvPr id="9" name="组合 7"/>
            <p:cNvGrpSpPr/>
            <p:nvPr/>
          </p:nvGrpSpPr>
          <p:grpSpPr bwMode="auto">
            <a:xfrm>
              <a:off x="0" y="0"/>
              <a:ext cx="1624019" cy="1147515"/>
              <a:chOff x="0" y="0"/>
              <a:chExt cx="2070437" cy="1462949"/>
            </a:xfrm>
          </p:grpSpPr>
          <p:sp>
            <p:nvSpPr>
              <p:cNvPr id="11" name="等腰三角形 6"/>
              <p:cNvSpPr/>
              <p:nvPr/>
            </p:nvSpPr>
            <p:spPr bwMode="auto">
              <a:xfrm>
                <a:off x="10120" y="900432"/>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2" name="右箭头 5"/>
              <p:cNvSpPr/>
              <p:nvPr/>
            </p:nvSpPr>
            <p:spPr bwMode="auto">
              <a:xfrm>
                <a:off x="0" y="0"/>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10" name="Freeform 6"/>
            <p:cNvSpPr>
              <a:spLocks noEditPoints="true"/>
            </p:cNvSpPr>
            <p:nvPr/>
          </p:nvSpPr>
          <p:spPr bwMode="auto">
            <a:xfrm>
              <a:off x="1055100" y="277244"/>
              <a:ext cx="282917" cy="367363"/>
            </a:xfrm>
            <a:custGeom>
              <a:avLst/>
              <a:gdLst>
                <a:gd name="T0" fmla="*/ 37196 w 251"/>
                <a:gd name="T1" fmla="*/ 335810 h 326"/>
                <a:gd name="T2" fmla="*/ 29306 w 251"/>
                <a:gd name="T3" fmla="*/ 202838 h 326"/>
                <a:gd name="T4" fmla="*/ 49595 w 251"/>
                <a:gd name="T5" fmla="*/ 169032 h 326"/>
                <a:gd name="T6" fmla="*/ 86791 w 251"/>
                <a:gd name="T7" fmla="*/ 158890 h 326"/>
                <a:gd name="T8" fmla="*/ 93554 w 251"/>
                <a:gd name="T9" fmla="*/ 191570 h 326"/>
                <a:gd name="T10" fmla="*/ 85664 w 251"/>
                <a:gd name="T11" fmla="*/ 200585 h 326"/>
                <a:gd name="T12" fmla="*/ 60867 w 251"/>
                <a:gd name="T13" fmla="*/ 221995 h 326"/>
                <a:gd name="T14" fmla="*/ 50722 w 251"/>
                <a:gd name="T15" fmla="*/ 335810 h 326"/>
                <a:gd name="T16" fmla="*/ 65375 w 251"/>
                <a:gd name="T17" fmla="*/ 334683 h 326"/>
                <a:gd name="T18" fmla="*/ 223178 w 251"/>
                <a:gd name="T19" fmla="*/ 236645 h 326"/>
                <a:gd name="T20" fmla="*/ 92427 w 251"/>
                <a:gd name="T21" fmla="*/ 103673 h 326"/>
                <a:gd name="T22" fmla="*/ 151039 w 251"/>
                <a:gd name="T23" fmla="*/ 52963 h 326"/>
                <a:gd name="T24" fmla="*/ 184854 w 251"/>
                <a:gd name="T25" fmla="*/ 103673 h 326"/>
                <a:gd name="T26" fmla="*/ 192744 w 251"/>
                <a:gd name="T27" fmla="*/ 28172 h 326"/>
                <a:gd name="T28" fmla="*/ 84537 w 251"/>
                <a:gd name="T29" fmla="*/ 23664 h 326"/>
                <a:gd name="T30" fmla="*/ 92427 w 251"/>
                <a:gd name="T31" fmla="*/ 103673 h 326"/>
                <a:gd name="T32" fmla="*/ 242339 w 251"/>
                <a:gd name="T33" fmla="*/ 350460 h 326"/>
                <a:gd name="T34" fmla="*/ 55231 w 251"/>
                <a:gd name="T35" fmla="*/ 367363 h 326"/>
                <a:gd name="T36" fmla="*/ 253611 w 251"/>
                <a:gd name="T37" fmla="*/ 202838 h 326"/>
                <a:gd name="T38" fmla="*/ 245721 w 251"/>
                <a:gd name="T39" fmla="*/ 335810 h 326"/>
                <a:gd name="T40" fmla="*/ 237831 w 251"/>
                <a:gd name="T41" fmla="*/ 232137 h 326"/>
                <a:gd name="T42" fmla="*/ 188236 w 251"/>
                <a:gd name="T43" fmla="*/ 221995 h 326"/>
                <a:gd name="T44" fmla="*/ 199507 w 251"/>
                <a:gd name="T45" fmla="*/ 199458 h 326"/>
                <a:gd name="T46" fmla="*/ 201762 w 251"/>
                <a:gd name="T47" fmla="*/ 192697 h 326"/>
                <a:gd name="T48" fmla="*/ 234449 w 251"/>
                <a:gd name="T49" fmla="*/ 167905 h 326"/>
                <a:gd name="T50" fmla="*/ 237831 w 251"/>
                <a:gd name="T51" fmla="*/ 171286 h 326"/>
                <a:gd name="T52" fmla="*/ 253611 w 251"/>
                <a:gd name="T53" fmla="*/ 202838 h 326"/>
                <a:gd name="T54" fmla="*/ 193871 w 251"/>
                <a:gd name="T55" fmla="*/ 200585 h 326"/>
                <a:gd name="T56" fmla="*/ 184854 w 251"/>
                <a:gd name="T57" fmla="*/ 185935 h 326"/>
                <a:gd name="T58" fmla="*/ 196126 w 251"/>
                <a:gd name="T59" fmla="*/ 158890 h 326"/>
                <a:gd name="T60" fmla="*/ 174710 w 251"/>
                <a:gd name="T61" fmla="*/ 163398 h 326"/>
                <a:gd name="T62" fmla="*/ 182600 w 251"/>
                <a:gd name="T63" fmla="*/ 221995 h 326"/>
                <a:gd name="T64" fmla="*/ 87918 w 251"/>
                <a:gd name="T65" fmla="*/ 187062 h 326"/>
                <a:gd name="T66" fmla="*/ 101444 w 251"/>
                <a:gd name="T67" fmla="*/ 189316 h 326"/>
                <a:gd name="T68" fmla="*/ 102572 w 251"/>
                <a:gd name="T69" fmla="*/ 221995 h 326"/>
                <a:gd name="T70" fmla="*/ 108207 w 251"/>
                <a:gd name="T71" fmla="*/ 163398 h 326"/>
                <a:gd name="T72" fmla="*/ 89046 w 251"/>
                <a:gd name="T73" fmla="*/ 158890 h 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 h="326">
                  <a:moveTo>
                    <a:pt x="45" y="298"/>
                  </a:moveTo>
                  <a:cubicBezTo>
                    <a:pt x="33" y="298"/>
                    <a:pt x="33" y="298"/>
                    <a:pt x="33" y="298"/>
                  </a:cubicBezTo>
                  <a:cubicBezTo>
                    <a:pt x="4" y="298"/>
                    <a:pt x="0" y="279"/>
                    <a:pt x="7" y="253"/>
                  </a:cubicBezTo>
                  <a:cubicBezTo>
                    <a:pt x="26" y="180"/>
                    <a:pt x="26" y="180"/>
                    <a:pt x="26" y="180"/>
                  </a:cubicBezTo>
                  <a:cubicBezTo>
                    <a:pt x="29" y="168"/>
                    <a:pt x="35" y="158"/>
                    <a:pt x="42" y="151"/>
                  </a:cubicBezTo>
                  <a:cubicBezTo>
                    <a:pt x="44" y="150"/>
                    <a:pt x="44" y="150"/>
                    <a:pt x="44" y="150"/>
                  </a:cubicBezTo>
                  <a:cubicBezTo>
                    <a:pt x="45" y="149"/>
                    <a:pt x="45" y="149"/>
                    <a:pt x="45" y="149"/>
                  </a:cubicBezTo>
                  <a:cubicBezTo>
                    <a:pt x="77" y="141"/>
                    <a:pt x="77" y="141"/>
                    <a:pt x="77" y="141"/>
                  </a:cubicBezTo>
                  <a:cubicBezTo>
                    <a:pt x="74" y="171"/>
                    <a:pt x="74" y="171"/>
                    <a:pt x="74" y="171"/>
                  </a:cubicBezTo>
                  <a:cubicBezTo>
                    <a:pt x="83" y="170"/>
                    <a:pt x="83" y="170"/>
                    <a:pt x="83" y="170"/>
                  </a:cubicBezTo>
                  <a:cubicBezTo>
                    <a:pt x="76" y="177"/>
                    <a:pt x="76" y="177"/>
                    <a:pt x="76" y="177"/>
                  </a:cubicBezTo>
                  <a:cubicBezTo>
                    <a:pt x="76" y="178"/>
                    <a:pt x="76" y="178"/>
                    <a:pt x="76" y="178"/>
                  </a:cubicBezTo>
                  <a:cubicBezTo>
                    <a:pt x="77" y="178"/>
                    <a:pt x="81" y="186"/>
                    <a:pt x="87" y="197"/>
                  </a:cubicBezTo>
                  <a:cubicBezTo>
                    <a:pt x="54" y="197"/>
                    <a:pt x="54" y="197"/>
                    <a:pt x="54" y="197"/>
                  </a:cubicBezTo>
                  <a:cubicBezTo>
                    <a:pt x="45" y="206"/>
                    <a:pt x="45" y="206"/>
                    <a:pt x="45" y="206"/>
                  </a:cubicBezTo>
                  <a:cubicBezTo>
                    <a:pt x="45" y="298"/>
                    <a:pt x="45" y="298"/>
                    <a:pt x="45" y="298"/>
                  </a:cubicBezTo>
                  <a:close/>
                  <a:moveTo>
                    <a:pt x="58" y="210"/>
                  </a:moveTo>
                  <a:cubicBezTo>
                    <a:pt x="58" y="297"/>
                    <a:pt x="58" y="297"/>
                    <a:pt x="58" y="297"/>
                  </a:cubicBezTo>
                  <a:cubicBezTo>
                    <a:pt x="198" y="297"/>
                    <a:pt x="198" y="297"/>
                    <a:pt x="198" y="297"/>
                  </a:cubicBezTo>
                  <a:cubicBezTo>
                    <a:pt x="198" y="210"/>
                    <a:pt x="198" y="210"/>
                    <a:pt x="198" y="210"/>
                  </a:cubicBezTo>
                  <a:cubicBezTo>
                    <a:pt x="58" y="210"/>
                    <a:pt x="58" y="210"/>
                    <a:pt x="58" y="210"/>
                  </a:cubicBezTo>
                  <a:close/>
                  <a:moveTo>
                    <a:pt x="82" y="92"/>
                  </a:moveTo>
                  <a:cubicBezTo>
                    <a:pt x="80" y="74"/>
                    <a:pt x="79" y="66"/>
                    <a:pt x="85" y="48"/>
                  </a:cubicBezTo>
                  <a:cubicBezTo>
                    <a:pt x="96" y="56"/>
                    <a:pt x="123" y="52"/>
                    <a:pt x="134" y="47"/>
                  </a:cubicBezTo>
                  <a:cubicBezTo>
                    <a:pt x="140" y="56"/>
                    <a:pt x="151" y="58"/>
                    <a:pt x="161" y="55"/>
                  </a:cubicBezTo>
                  <a:cubicBezTo>
                    <a:pt x="164" y="70"/>
                    <a:pt x="164" y="72"/>
                    <a:pt x="164" y="92"/>
                  </a:cubicBezTo>
                  <a:cubicBezTo>
                    <a:pt x="164" y="92"/>
                    <a:pt x="175" y="82"/>
                    <a:pt x="177" y="74"/>
                  </a:cubicBezTo>
                  <a:cubicBezTo>
                    <a:pt x="179" y="65"/>
                    <a:pt x="175" y="32"/>
                    <a:pt x="171" y="25"/>
                  </a:cubicBezTo>
                  <a:cubicBezTo>
                    <a:pt x="167" y="14"/>
                    <a:pt x="154" y="6"/>
                    <a:pt x="132" y="9"/>
                  </a:cubicBezTo>
                  <a:cubicBezTo>
                    <a:pt x="111" y="0"/>
                    <a:pt x="86" y="9"/>
                    <a:pt x="75" y="21"/>
                  </a:cubicBezTo>
                  <a:cubicBezTo>
                    <a:pt x="71" y="27"/>
                    <a:pt x="65" y="74"/>
                    <a:pt x="70" y="81"/>
                  </a:cubicBezTo>
                  <a:cubicBezTo>
                    <a:pt x="76" y="88"/>
                    <a:pt x="82" y="92"/>
                    <a:pt x="82" y="92"/>
                  </a:cubicBezTo>
                  <a:close/>
                  <a:moveTo>
                    <a:pt x="40" y="311"/>
                  </a:moveTo>
                  <a:cubicBezTo>
                    <a:pt x="215" y="311"/>
                    <a:pt x="215" y="311"/>
                    <a:pt x="215" y="311"/>
                  </a:cubicBezTo>
                  <a:cubicBezTo>
                    <a:pt x="205" y="326"/>
                    <a:pt x="205" y="326"/>
                    <a:pt x="205" y="326"/>
                  </a:cubicBezTo>
                  <a:cubicBezTo>
                    <a:pt x="49" y="326"/>
                    <a:pt x="49" y="326"/>
                    <a:pt x="49" y="326"/>
                  </a:cubicBezTo>
                  <a:cubicBezTo>
                    <a:pt x="40" y="311"/>
                    <a:pt x="40" y="311"/>
                    <a:pt x="40" y="311"/>
                  </a:cubicBezTo>
                  <a:close/>
                  <a:moveTo>
                    <a:pt x="225" y="180"/>
                  </a:moveTo>
                  <a:cubicBezTo>
                    <a:pt x="244" y="253"/>
                    <a:pt x="244" y="253"/>
                    <a:pt x="244" y="253"/>
                  </a:cubicBezTo>
                  <a:cubicBezTo>
                    <a:pt x="251" y="279"/>
                    <a:pt x="248" y="298"/>
                    <a:pt x="218" y="298"/>
                  </a:cubicBezTo>
                  <a:cubicBezTo>
                    <a:pt x="211" y="298"/>
                    <a:pt x="211" y="298"/>
                    <a:pt x="211" y="298"/>
                  </a:cubicBezTo>
                  <a:cubicBezTo>
                    <a:pt x="211" y="206"/>
                    <a:pt x="211" y="206"/>
                    <a:pt x="211" y="206"/>
                  </a:cubicBezTo>
                  <a:cubicBezTo>
                    <a:pt x="201" y="197"/>
                    <a:pt x="201" y="197"/>
                    <a:pt x="201" y="197"/>
                  </a:cubicBezTo>
                  <a:cubicBezTo>
                    <a:pt x="167" y="197"/>
                    <a:pt x="167" y="197"/>
                    <a:pt x="167" y="197"/>
                  </a:cubicBezTo>
                  <a:cubicBezTo>
                    <a:pt x="172" y="186"/>
                    <a:pt x="177" y="178"/>
                    <a:pt x="177" y="178"/>
                  </a:cubicBezTo>
                  <a:cubicBezTo>
                    <a:pt x="177" y="177"/>
                    <a:pt x="177" y="177"/>
                    <a:pt x="177" y="177"/>
                  </a:cubicBezTo>
                  <a:cubicBezTo>
                    <a:pt x="170" y="170"/>
                    <a:pt x="170" y="170"/>
                    <a:pt x="170" y="170"/>
                  </a:cubicBezTo>
                  <a:cubicBezTo>
                    <a:pt x="179" y="171"/>
                    <a:pt x="179" y="171"/>
                    <a:pt x="179" y="171"/>
                  </a:cubicBezTo>
                  <a:cubicBezTo>
                    <a:pt x="177" y="142"/>
                    <a:pt x="177" y="142"/>
                    <a:pt x="177" y="142"/>
                  </a:cubicBezTo>
                  <a:cubicBezTo>
                    <a:pt x="208" y="149"/>
                    <a:pt x="208" y="149"/>
                    <a:pt x="208" y="149"/>
                  </a:cubicBezTo>
                  <a:cubicBezTo>
                    <a:pt x="210" y="150"/>
                    <a:pt x="210" y="150"/>
                    <a:pt x="210" y="150"/>
                  </a:cubicBezTo>
                  <a:cubicBezTo>
                    <a:pt x="211" y="152"/>
                    <a:pt x="211" y="152"/>
                    <a:pt x="211" y="152"/>
                  </a:cubicBezTo>
                  <a:cubicBezTo>
                    <a:pt x="218" y="160"/>
                    <a:pt x="222" y="170"/>
                    <a:pt x="224" y="180"/>
                  </a:cubicBezTo>
                  <a:cubicBezTo>
                    <a:pt x="225" y="180"/>
                    <a:pt x="225" y="180"/>
                    <a:pt x="225" y="180"/>
                  </a:cubicBezTo>
                  <a:close/>
                  <a:moveTo>
                    <a:pt x="162" y="197"/>
                  </a:moveTo>
                  <a:cubicBezTo>
                    <a:pt x="167" y="188"/>
                    <a:pt x="171" y="181"/>
                    <a:pt x="172" y="178"/>
                  </a:cubicBezTo>
                  <a:cubicBezTo>
                    <a:pt x="163" y="168"/>
                    <a:pt x="163" y="168"/>
                    <a:pt x="163" y="168"/>
                  </a:cubicBezTo>
                  <a:cubicBezTo>
                    <a:pt x="164" y="165"/>
                    <a:pt x="164" y="165"/>
                    <a:pt x="164" y="165"/>
                  </a:cubicBezTo>
                  <a:cubicBezTo>
                    <a:pt x="175" y="166"/>
                    <a:pt x="175" y="166"/>
                    <a:pt x="175" y="166"/>
                  </a:cubicBezTo>
                  <a:cubicBezTo>
                    <a:pt x="174" y="141"/>
                    <a:pt x="174" y="141"/>
                    <a:pt x="174" y="141"/>
                  </a:cubicBezTo>
                  <a:cubicBezTo>
                    <a:pt x="164" y="138"/>
                    <a:pt x="164" y="138"/>
                    <a:pt x="164" y="138"/>
                  </a:cubicBezTo>
                  <a:cubicBezTo>
                    <a:pt x="155" y="145"/>
                    <a:pt x="155" y="145"/>
                    <a:pt x="155" y="145"/>
                  </a:cubicBezTo>
                  <a:cubicBezTo>
                    <a:pt x="133" y="197"/>
                    <a:pt x="133" y="197"/>
                    <a:pt x="133" y="197"/>
                  </a:cubicBezTo>
                  <a:cubicBezTo>
                    <a:pt x="162" y="197"/>
                    <a:pt x="162" y="197"/>
                    <a:pt x="162" y="197"/>
                  </a:cubicBezTo>
                  <a:close/>
                  <a:moveTo>
                    <a:pt x="79" y="141"/>
                  </a:moveTo>
                  <a:cubicBezTo>
                    <a:pt x="78" y="166"/>
                    <a:pt x="78" y="166"/>
                    <a:pt x="78" y="166"/>
                  </a:cubicBezTo>
                  <a:cubicBezTo>
                    <a:pt x="89" y="165"/>
                    <a:pt x="89" y="165"/>
                    <a:pt x="89" y="165"/>
                  </a:cubicBezTo>
                  <a:cubicBezTo>
                    <a:pt x="90" y="168"/>
                    <a:pt x="90" y="168"/>
                    <a:pt x="90" y="168"/>
                  </a:cubicBezTo>
                  <a:cubicBezTo>
                    <a:pt x="81" y="178"/>
                    <a:pt x="81" y="178"/>
                    <a:pt x="81" y="178"/>
                  </a:cubicBezTo>
                  <a:cubicBezTo>
                    <a:pt x="82" y="181"/>
                    <a:pt x="86" y="188"/>
                    <a:pt x="91" y="197"/>
                  </a:cubicBezTo>
                  <a:cubicBezTo>
                    <a:pt x="121" y="197"/>
                    <a:pt x="121" y="197"/>
                    <a:pt x="121" y="197"/>
                  </a:cubicBezTo>
                  <a:cubicBezTo>
                    <a:pt x="96" y="145"/>
                    <a:pt x="96" y="145"/>
                    <a:pt x="96" y="145"/>
                  </a:cubicBezTo>
                  <a:cubicBezTo>
                    <a:pt x="88" y="138"/>
                    <a:pt x="88" y="138"/>
                    <a:pt x="88" y="138"/>
                  </a:cubicBezTo>
                  <a:lnTo>
                    <a:pt x="79" y="1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13" name="组合 13"/>
          <p:cNvGrpSpPr/>
          <p:nvPr/>
        </p:nvGrpSpPr>
        <p:grpSpPr bwMode="auto">
          <a:xfrm>
            <a:off x="4815190" y="1451260"/>
            <a:ext cx="1129629" cy="1591433"/>
            <a:chOff x="0" y="0"/>
            <a:chExt cx="1147515" cy="1624019"/>
          </a:xfrm>
        </p:grpSpPr>
        <p:grpSp>
          <p:nvGrpSpPr>
            <p:cNvPr id="14" name="组合 16"/>
            <p:cNvGrpSpPr/>
            <p:nvPr/>
          </p:nvGrpSpPr>
          <p:grpSpPr bwMode="auto">
            <a:xfrm rot="5400000">
              <a:off x="-238252" y="238252"/>
              <a:ext cx="1624019" cy="1147515"/>
              <a:chOff x="0" y="0"/>
              <a:chExt cx="2070437" cy="1462949"/>
            </a:xfrm>
          </p:grpSpPr>
          <p:sp>
            <p:nvSpPr>
              <p:cNvPr id="16" name="等腰三角形 6"/>
              <p:cNvSpPr/>
              <p:nvPr/>
            </p:nvSpPr>
            <p:spPr bwMode="auto">
              <a:xfrm>
                <a:off x="10119" y="898409"/>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262626"/>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083473"/>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15" name="Freeform 11"/>
            <p:cNvSpPr>
              <a:spLocks noEditPoints="true"/>
            </p:cNvSpPr>
            <p:nvPr/>
          </p:nvSpPr>
          <p:spPr bwMode="auto">
            <a:xfrm>
              <a:off x="511104" y="1045227"/>
              <a:ext cx="350967" cy="288563"/>
            </a:xfrm>
            <a:custGeom>
              <a:avLst/>
              <a:gdLst>
                <a:gd name="T0" fmla="*/ 97875 w 355"/>
                <a:gd name="T1" fmla="*/ 169975 h 292"/>
                <a:gd name="T2" fmla="*/ 57341 w 355"/>
                <a:gd name="T3" fmla="*/ 188752 h 292"/>
                <a:gd name="T4" fmla="*/ 0 w 355"/>
                <a:gd name="T5" fmla="*/ 153176 h 292"/>
                <a:gd name="T6" fmla="*/ 55364 w 355"/>
                <a:gd name="T7" fmla="*/ 75105 h 292"/>
                <a:gd name="T8" fmla="*/ 64262 w 355"/>
                <a:gd name="T9" fmla="*/ 75105 h 292"/>
                <a:gd name="T10" fmla="*/ 98864 w 355"/>
                <a:gd name="T11" fmla="*/ 72141 h 292"/>
                <a:gd name="T12" fmla="*/ 132478 w 355"/>
                <a:gd name="T13" fmla="*/ 79058 h 292"/>
                <a:gd name="T14" fmla="*/ 317353 w 355"/>
                <a:gd name="T15" fmla="*/ 79058 h 292"/>
                <a:gd name="T16" fmla="*/ 132478 w 355"/>
                <a:gd name="T17" fmla="*/ 130446 h 292"/>
                <a:gd name="T18" fmla="*/ 326251 w 355"/>
                <a:gd name="T19" fmla="*/ 211481 h 292"/>
                <a:gd name="T20" fmla="*/ 350967 w 355"/>
                <a:gd name="T21" fmla="*/ 79058 h 292"/>
                <a:gd name="T22" fmla="*/ 231342 w 355"/>
                <a:gd name="T23" fmla="*/ 160093 h 292"/>
                <a:gd name="T24" fmla="*/ 237273 w 355"/>
                <a:gd name="T25" fmla="*/ 177881 h 292"/>
                <a:gd name="T26" fmla="*/ 223433 w 355"/>
                <a:gd name="T27" fmla="*/ 93882 h 292"/>
                <a:gd name="T28" fmla="*/ 220467 w 355"/>
                <a:gd name="T29" fmla="*/ 112658 h 292"/>
                <a:gd name="T30" fmla="*/ 192785 w 355"/>
                <a:gd name="T31" fmla="*/ 128470 h 292"/>
                <a:gd name="T32" fmla="*/ 174001 w 355"/>
                <a:gd name="T33" fmla="*/ 140329 h 292"/>
                <a:gd name="T34" fmla="*/ 179932 w 355"/>
                <a:gd name="T35" fmla="*/ 163058 h 292"/>
                <a:gd name="T36" fmla="*/ 229364 w 355"/>
                <a:gd name="T37" fmla="*/ 154164 h 292"/>
                <a:gd name="T38" fmla="*/ 251114 w 355"/>
                <a:gd name="T39" fmla="*/ 108705 h 292"/>
                <a:gd name="T40" fmla="*/ 176966 w 355"/>
                <a:gd name="T41" fmla="*/ 169975 h 292"/>
                <a:gd name="T42" fmla="*/ 165103 w 355"/>
                <a:gd name="T43" fmla="*/ 177881 h 292"/>
                <a:gd name="T44" fmla="*/ 171035 w 355"/>
                <a:gd name="T45" fmla="*/ 177881 h 292"/>
                <a:gd name="T46" fmla="*/ 192785 w 355"/>
                <a:gd name="T47" fmla="*/ 168987 h 292"/>
                <a:gd name="T48" fmla="*/ 197728 w 355"/>
                <a:gd name="T49" fmla="*/ 177881 h 292"/>
                <a:gd name="T50" fmla="*/ 204648 w 355"/>
                <a:gd name="T51" fmla="*/ 177881 h 292"/>
                <a:gd name="T52" fmla="*/ 215523 w 355"/>
                <a:gd name="T53" fmla="*/ 163058 h 292"/>
                <a:gd name="T54" fmla="*/ 220467 w 355"/>
                <a:gd name="T55" fmla="*/ 165034 h 292"/>
                <a:gd name="T56" fmla="*/ 281762 w 355"/>
                <a:gd name="T57" fmla="*/ 121552 h 292"/>
                <a:gd name="T58" fmla="*/ 309444 w 355"/>
                <a:gd name="T59" fmla="*/ 160093 h 292"/>
                <a:gd name="T60" fmla="*/ 281762 w 355"/>
                <a:gd name="T61" fmla="*/ 178870 h 292"/>
                <a:gd name="T62" fmla="*/ 253092 w 355"/>
                <a:gd name="T63" fmla="*/ 146258 h 292"/>
                <a:gd name="T64" fmla="*/ 276819 w 355"/>
                <a:gd name="T65" fmla="*/ 124517 h 292"/>
                <a:gd name="T66" fmla="*/ 280774 w 355"/>
                <a:gd name="T67" fmla="*/ 121552 h 292"/>
                <a:gd name="T68" fmla="*/ 302524 w 355"/>
                <a:gd name="T69" fmla="*/ 160093 h 292"/>
                <a:gd name="T70" fmla="*/ 281762 w 355"/>
                <a:gd name="T71" fmla="*/ 173928 h 292"/>
                <a:gd name="T72" fmla="*/ 290660 w 355"/>
                <a:gd name="T73" fmla="*/ 128470 h 292"/>
                <a:gd name="T74" fmla="*/ 297580 w 355"/>
                <a:gd name="T75" fmla="*/ 132423 h 292"/>
                <a:gd name="T76" fmla="*/ 270887 w 355"/>
                <a:gd name="T77" fmla="*/ 170964 h 292"/>
                <a:gd name="T78" fmla="*/ 270887 w 355"/>
                <a:gd name="T79" fmla="*/ 170964 h 292"/>
                <a:gd name="T80" fmla="*/ 305490 w 355"/>
                <a:gd name="T81" fmla="*/ 150211 h 292"/>
                <a:gd name="T82" fmla="*/ 261989 w 355"/>
                <a:gd name="T83" fmla="*/ 163058 h 292"/>
                <a:gd name="T84" fmla="*/ 261001 w 355"/>
                <a:gd name="T85" fmla="*/ 161081 h 292"/>
                <a:gd name="T86" fmla="*/ 261001 w 355"/>
                <a:gd name="T87" fmla="*/ 161081 h 292"/>
                <a:gd name="T88" fmla="*/ 303512 w 355"/>
                <a:gd name="T89" fmla="*/ 141317 h 292"/>
                <a:gd name="T90" fmla="*/ 259024 w 355"/>
                <a:gd name="T91" fmla="*/ 155152 h 292"/>
                <a:gd name="T92" fmla="*/ 284728 w 355"/>
                <a:gd name="T93" fmla="*/ 147246 h 292"/>
                <a:gd name="T94" fmla="*/ 284728 w 355"/>
                <a:gd name="T95" fmla="*/ 147246 h 292"/>
                <a:gd name="T96" fmla="*/ 263967 w 355"/>
                <a:gd name="T97" fmla="*/ 150211 h 292"/>
                <a:gd name="T98" fmla="*/ 299558 w 355"/>
                <a:gd name="T99" fmla="*/ 134399 h 292"/>
                <a:gd name="T100" fmla="*/ 282751 w 355"/>
                <a:gd name="T101" fmla="*/ 126493 h 292"/>
                <a:gd name="T102" fmla="*/ 255069 w 355"/>
                <a:gd name="T103" fmla="*/ 121552 h 292"/>
                <a:gd name="T104" fmla="*/ 274842 w 355"/>
                <a:gd name="T105" fmla="*/ 138352 h 292"/>
                <a:gd name="T106" fmla="*/ 248148 w 355"/>
                <a:gd name="T107" fmla="*/ 135387 h 292"/>
                <a:gd name="T108" fmla="*/ 254080 w 355"/>
                <a:gd name="T109" fmla="*/ 133411 h 292"/>
                <a:gd name="T110" fmla="*/ 278796 w 355"/>
                <a:gd name="T111" fmla="*/ 281645 h 292"/>
                <a:gd name="T112" fmla="*/ 207614 w 355"/>
                <a:gd name="T113" fmla="*/ 250022 h 292"/>
                <a:gd name="T114" fmla="*/ 224421 w 355"/>
                <a:gd name="T115" fmla="*/ 223340 h 292"/>
                <a:gd name="T116" fmla="*/ 224421 w 355"/>
                <a:gd name="T117" fmla="*/ 223340 h 292"/>
                <a:gd name="T118" fmla="*/ 77114 w 355"/>
                <a:gd name="T119" fmla="*/ 44470 h 2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5" h="292">
                  <a:moveTo>
                    <a:pt x="165" y="123"/>
                  </a:moveTo>
                  <a:cubicBezTo>
                    <a:pt x="159" y="133"/>
                    <a:pt x="159" y="133"/>
                    <a:pt x="159" y="133"/>
                  </a:cubicBezTo>
                  <a:cubicBezTo>
                    <a:pt x="105" y="116"/>
                    <a:pt x="105" y="116"/>
                    <a:pt x="105" y="116"/>
                  </a:cubicBezTo>
                  <a:cubicBezTo>
                    <a:pt x="99" y="172"/>
                    <a:pt x="99" y="172"/>
                    <a:pt x="99" y="172"/>
                  </a:cubicBezTo>
                  <a:cubicBezTo>
                    <a:pt x="101" y="212"/>
                    <a:pt x="97" y="252"/>
                    <a:pt x="99" y="292"/>
                  </a:cubicBezTo>
                  <a:cubicBezTo>
                    <a:pt x="88" y="292"/>
                    <a:pt x="84" y="292"/>
                    <a:pt x="73" y="292"/>
                  </a:cubicBezTo>
                  <a:cubicBezTo>
                    <a:pt x="71" y="258"/>
                    <a:pt x="67" y="224"/>
                    <a:pt x="65" y="191"/>
                  </a:cubicBezTo>
                  <a:cubicBezTo>
                    <a:pt x="60" y="191"/>
                    <a:pt x="63" y="191"/>
                    <a:pt x="58" y="191"/>
                  </a:cubicBezTo>
                  <a:cubicBezTo>
                    <a:pt x="56" y="224"/>
                    <a:pt x="49" y="258"/>
                    <a:pt x="48" y="292"/>
                  </a:cubicBezTo>
                  <a:cubicBezTo>
                    <a:pt x="37" y="292"/>
                    <a:pt x="32" y="292"/>
                    <a:pt x="21" y="292"/>
                  </a:cubicBezTo>
                  <a:cubicBezTo>
                    <a:pt x="24" y="252"/>
                    <a:pt x="20" y="212"/>
                    <a:pt x="22" y="172"/>
                  </a:cubicBezTo>
                  <a:cubicBezTo>
                    <a:pt x="15" y="167"/>
                    <a:pt x="7" y="161"/>
                    <a:pt x="0" y="155"/>
                  </a:cubicBezTo>
                  <a:cubicBezTo>
                    <a:pt x="3" y="127"/>
                    <a:pt x="7" y="99"/>
                    <a:pt x="17" y="73"/>
                  </a:cubicBezTo>
                  <a:cubicBezTo>
                    <a:pt x="23" y="73"/>
                    <a:pt x="29" y="73"/>
                    <a:pt x="35" y="73"/>
                  </a:cubicBezTo>
                  <a:cubicBezTo>
                    <a:pt x="52" y="101"/>
                    <a:pt x="52" y="101"/>
                    <a:pt x="52" y="101"/>
                  </a:cubicBezTo>
                  <a:cubicBezTo>
                    <a:pt x="56" y="76"/>
                    <a:pt x="56" y="76"/>
                    <a:pt x="56" y="76"/>
                  </a:cubicBezTo>
                  <a:cubicBezTo>
                    <a:pt x="55" y="76"/>
                    <a:pt x="55" y="76"/>
                    <a:pt x="55" y="76"/>
                  </a:cubicBezTo>
                  <a:cubicBezTo>
                    <a:pt x="55" y="69"/>
                    <a:pt x="55" y="69"/>
                    <a:pt x="55" y="69"/>
                  </a:cubicBezTo>
                  <a:cubicBezTo>
                    <a:pt x="65" y="69"/>
                    <a:pt x="65" y="69"/>
                    <a:pt x="65" y="69"/>
                  </a:cubicBezTo>
                  <a:cubicBezTo>
                    <a:pt x="65" y="76"/>
                    <a:pt x="65" y="76"/>
                    <a:pt x="65" y="76"/>
                  </a:cubicBezTo>
                  <a:cubicBezTo>
                    <a:pt x="64" y="76"/>
                    <a:pt x="64" y="76"/>
                    <a:pt x="64" y="76"/>
                  </a:cubicBezTo>
                  <a:cubicBezTo>
                    <a:pt x="70" y="101"/>
                    <a:pt x="70" y="101"/>
                    <a:pt x="70" y="101"/>
                  </a:cubicBezTo>
                  <a:cubicBezTo>
                    <a:pt x="85" y="73"/>
                    <a:pt x="85" y="73"/>
                    <a:pt x="85" y="73"/>
                  </a:cubicBezTo>
                  <a:cubicBezTo>
                    <a:pt x="90" y="73"/>
                    <a:pt x="95" y="73"/>
                    <a:pt x="100" y="73"/>
                  </a:cubicBezTo>
                  <a:cubicBezTo>
                    <a:pt x="126" y="90"/>
                    <a:pt x="135" y="92"/>
                    <a:pt x="165" y="123"/>
                  </a:cubicBezTo>
                  <a:close/>
                  <a:moveTo>
                    <a:pt x="120" y="46"/>
                  </a:moveTo>
                  <a:cubicBezTo>
                    <a:pt x="120" y="80"/>
                    <a:pt x="120" y="80"/>
                    <a:pt x="120" y="80"/>
                  </a:cubicBezTo>
                  <a:cubicBezTo>
                    <a:pt x="134" y="80"/>
                    <a:pt x="134" y="80"/>
                    <a:pt x="134" y="80"/>
                  </a:cubicBezTo>
                  <a:cubicBezTo>
                    <a:pt x="134" y="87"/>
                    <a:pt x="134" y="87"/>
                    <a:pt x="134" y="87"/>
                  </a:cubicBezTo>
                  <a:cubicBezTo>
                    <a:pt x="151" y="100"/>
                    <a:pt x="151" y="100"/>
                    <a:pt x="151" y="100"/>
                  </a:cubicBezTo>
                  <a:cubicBezTo>
                    <a:pt x="151" y="80"/>
                    <a:pt x="151" y="80"/>
                    <a:pt x="151" y="80"/>
                  </a:cubicBezTo>
                  <a:cubicBezTo>
                    <a:pt x="321" y="80"/>
                    <a:pt x="321" y="80"/>
                    <a:pt x="321" y="80"/>
                  </a:cubicBezTo>
                  <a:cubicBezTo>
                    <a:pt x="321" y="196"/>
                    <a:pt x="321" y="196"/>
                    <a:pt x="321" y="196"/>
                  </a:cubicBezTo>
                  <a:cubicBezTo>
                    <a:pt x="151" y="196"/>
                    <a:pt x="151" y="196"/>
                    <a:pt x="151" y="196"/>
                  </a:cubicBezTo>
                  <a:cubicBezTo>
                    <a:pt x="151" y="137"/>
                    <a:pt x="151" y="137"/>
                    <a:pt x="151" y="137"/>
                  </a:cubicBezTo>
                  <a:cubicBezTo>
                    <a:pt x="134" y="132"/>
                    <a:pt x="134" y="132"/>
                    <a:pt x="134" y="132"/>
                  </a:cubicBezTo>
                  <a:cubicBezTo>
                    <a:pt x="134" y="205"/>
                    <a:pt x="134" y="205"/>
                    <a:pt x="134" y="205"/>
                  </a:cubicBezTo>
                  <a:cubicBezTo>
                    <a:pt x="134" y="214"/>
                    <a:pt x="134" y="214"/>
                    <a:pt x="134" y="214"/>
                  </a:cubicBezTo>
                  <a:cubicBezTo>
                    <a:pt x="142" y="214"/>
                    <a:pt x="142" y="214"/>
                    <a:pt x="142" y="214"/>
                  </a:cubicBezTo>
                  <a:cubicBezTo>
                    <a:pt x="330" y="214"/>
                    <a:pt x="330" y="214"/>
                    <a:pt x="330" y="214"/>
                  </a:cubicBezTo>
                  <a:cubicBezTo>
                    <a:pt x="338" y="214"/>
                    <a:pt x="338" y="214"/>
                    <a:pt x="338" y="214"/>
                  </a:cubicBezTo>
                  <a:cubicBezTo>
                    <a:pt x="338" y="205"/>
                    <a:pt x="338" y="205"/>
                    <a:pt x="338" y="205"/>
                  </a:cubicBezTo>
                  <a:cubicBezTo>
                    <a:pt x="338" y="80"/>
                    <a:pt x="338" y="80"/>
                    <a:pt x="338" y="80"/>
                  </a:cubicBezTo>
                  <a:cubicBezTo>
                    <a:pt x="355" y="80"/>
                    <a:pt x="355" y="80"/>
                    <a:pt x="355" y="80"/>
                  </a:cubicBezTo>
                  <a:cubicBezTo>
                    <a:pt x="355" y="46"/>
                    <a:pt x="355" y="46"/>
                    <a:pt x="355" y="46"/>
                  </a:cubicBezTo>
                  <a:cubicBezTo>
                    <a:pt x="120" y="46"/>
                    <a:pt x="120" y="46"/>
                    <a:pt x="120" y="46"/>
                  </a:cubicBezTo>
                  <a:close/>
                  <a:moveTo>
                    <a:pt x="234" y="180"/>
                  </a:moveTo>
                  <a:cubicBezTo>
                    <a:pt x="234" y="162"/>
                    <a:pt x="234" y="162"/>
                    <a:pt x="234" y="162"/>
                  </a:cubicBezTo>
                  <a:cubicBezTo>
                    <a:pt x="236" y="161"/>
                    <a:pt x="236" y="161"/>
                    <a:pt x="236" y="161"/>
                  </a:cubicBezTo>
                  <a:cubicBezTo>
                    <a:pt x="238" y="137"/>
                    <a:pt x="238" y="137"/>
                    <a:pt x="238" y="137"/>
                  </a:cubicBezTo>
                  <a:cubicBezTo>
                    <a:pt x="240" y="136"/>
                    <a:pt x="240" y="136"/>
                    <a:pt x="240" y="136"/>
                  </a:cubicBezTo>
                  <a:cubicBezTo>
                    <a:pt x="240" y="180"/>
                    <a:pt x="240" y="180"/>
                    <a:pt x="240" y="180"/>
                  </a:cubicBezTo>
                  <a:cubicBezTo>
                    <a:pt x="234" y="180"/>
                    <a:pt x="234" y="180"/>
                    <a:pt x="234" y="180"/>
                  </a:cubicBezTo>
                  <a:close/>
                  <a:moveTo>
                    <a:pt x="263" y="94"/>
                  </a:moveTo>
                  <a:cubicBezTo>
                    <a:pt x="244" y="94"/>
                    <a:pt x="244" y="94"/>
                    <a:pt x="244" y="94"/>
                  </a:cubicBezTo>
                  <a:cubicBezTo>
                    <a:pt x="226" y="95"/>
                    <a:pt x="226" y="95"/>
                    <a:pt x="226" y="95"/>
                  </a:cubicBezTo>
                  <a:cubicBezTo>
                    <a:pt x="232" y="105"/>
                    <a:pt x="232" y="105"/>
                    <a:pt x="232" y="105"/>
                  </a:cubicBezTo>
                  <a:cubicBezTo>
                    <a:pt x="225" y="110"/>
                    <a:pt x="225" y="110"/>
                    <a:pt x="225" y="110"/>
                  </a:cubicBezTo>
                  <a:cubicBezTo>
                    <a:pt x="223" y="111"/>
                    <a:pt x="223" y="111"/>
                    <a:pt x="223" y="111"/>
                  </a:cubicBezTo>
                  <a:cubicBezTo>
                    <a:pt x="223" y="114"/>
                    <a:pt x="223" y="114"/>
                    <a:pt x="223" y="114"/>
                  </a:cubicBezTo>
                  <a:cubicBezTo>
                    <a:pt x="221" y="143"/>
                    <a:pt x="221" y="143"/>
                    <a:pt x="221" y="143"/>
                  </a:cubicBezTo>
                  <a:cubicBezTo>
                    <a:pt x="205" y="128"/>
                    <a:pt x="205" y="128"/>
                    <a:pt x="205" y="128"/>
                  </a:cubicBezTo>
                  <a:cubicBezTo>
                    <a:pt x="199" y="122"/>
                    <a:pt x="199" y="122"/>
                    <a:pt x="199" y="122"/>
                  </a:cubicBezTo>
                  <a:cubicBezTo>
                    <a:pt x="195" y="130"/>
                    <a:pt x="195" y="130"/>
                    <a:pt x="195" y="130"/>
                  </a:cubicBezTo>
                  <a:cubicBezTo>
                    <a:pt x="186" y="149"/>
                    <a:pt x="186" y="149"/>
                    <a:pt x="186" y="149"/>
                  </a:cubicBezTo>
                  <a:cubicBezTo>
                    <a:pt x="183" y="145"/>
                    <a:pt x="183" y="145"/>
                    <a:pt x="183" y="145"/>
                  </a:cubicBezTo>
                  <a:cubicBezTo>
                    <a:pt x="180" y="141"/>
                    <a:pt x="180" y="141"/>
                    <a:pt x="180" y="141"/>
                  </a:cubicBezTo>
                  <a:cubicBezTo>
                    <a:pt x="176" y="142"/>
                    <a:pt x="176" y="142"/>
                    <a:pt x="176" y="142"/>
                  </a:cubicBezTo>
                  <a:cubicBezTo>
                    <a:pt x="157" y="148"/>
                    <a:pt x="157" y="148"/>
                    <a:pt x="157" y="148"/>
                  </a:cubicBezTo>
                  <a:cubicBezTo>
                    <a:pt x="160" y="159"/>
                    <a:pt x="160" y="159"/>
                    <a:pt x="160" y="159"/>
                  </a:cubicBezTo>
                  <a:cubicBezTo>
                    <a:pt x="175" y="155"/>
                    <a:pt x="175" y="155"/>
                    <a:pt x="175" y="155"/>
                  </a:cubicBezTo>
                  <a:cubicBezTo>
                    <a:pt x="182" y="165"/>
                    <a:pt x="182" y="165"/>
                    <a:pt x="182" y="165"/>
                  </a:cubicBezTo>
                  <a:cubicBezTo>
                    <a:pt x="192" y="164"/>
                    <a:pt x="192" y="164"/>
                    <a:pt x="192" y="164"/>
                  </a:cubicBezTo>
                  <a:cubicBezTo>
                    <a:pt x="203" y="142"/>
                    <a:pt x="203" y="142"/>
                    <a:pt x="203" y="142"/>
                  </a:cubicBezTo>
                  <a:cubicBezTo>
                    <a:pt x="222" y="160"/>
                    <a:pt x="222" y="160"/>
                    <a:pt x="222" y="160"/>
                  </a:cubicBezTo>
                  <a:cubicBezTo>
                    <a:pt x="232" y="156"/>
                    <a:pt x="232" y="156"/>
                    <a:pt x="232" y="156"/>
                  </a:cubicBezTo>
                  <a:cubicBezTo>
                    <a:pt x="234" y="118"/>
                    <a:pt x="234" y="118"/>
                    <a:pt x="234" y="118"/>
                  </a:cubicBezTo>
                  <a:cubicBezTo>
                    <a:pt x="239" y="115"/>
                    <a:pt x="239" y="115"/>
                    <a:pt x="239" y="115"/>
                  </a:cubicBezTo>
                  <a:cubicBezTo>
                    <a:pt x="246" y="126"/>
                    <a:pt x="246" y="126"/>
                    <a:pt x="246" y="126"/>
                  </a:cubicBezTo>
                  <a:cubicBezTo>
                    <a:pt x="254" y="110"/>
                    <a:pt x="254" y="110"/>
                    <a:pt x="254" y="110"/>
                  </a:cubicBezTo>
                  <a:cubicBezTo>
                    <a:pt x="263" y="94"/>
                    <a:pt x="263" y="94"/>
                    <a:pt x="263" y="94"/>
                  </a:cubicBezTo>
                  <a:close/>
                  <a:moveTo>
                    <a:pt x="178" y="180"/>
                  </a:moveTo>
                  <a:cubicBezTo>
                    <a:pt x="178" y="171"/>
                    <a:pt x="178" y="171"/>
                    <a:pt x="178" y="171"/>
                  </a:cubicBezTo>
                  <a:cubicBezTo>
                    <a:pt x="179" y="172"/>
                    <a:pt x="179" y="172"/>
                    <a:pt x="179" y="172"/>
                  </a:cubicBezTo>
                  <a:cubicBezTo>
                    <a:pt x="184" y="172"/>
                    <a:pt x="184" y="172"/>
                    <a:pt x="184" y="172"/>
                  </a:cubicBezTo>
                  <a:cubicBezTo>
                    <a:pt x="184" y="180"/>
                    <a:pt x="184" y="180"/>
                    <a:pt x="184" y="180"/>
                  </a:cubicBezTo>
                  <a:cubicBezTo>
                    <a:pt x="182" y="180"/>
                    <a:pt x="180" y="180"/>
                    <a:pt x="178" y="180"/>
                  </a:cubicBezTo>
                  <a:close/>
                  <a:moveTo>
                    <a:pt x="167" y="180"/>
                  </a:moveTo>
                  <a:cubicBezTo>
                    <a:pt x="167" y="165"/>
                    <a:pt x="167" y="165"/>
                    <a:pt x="167" y="165"/>
                  </a:cubicBezTo>
                  <a:cubicBezTo>
                    <a:pt x="173" y="163"/>
                    <a:pt x="173" y="163"/>
                    <a:pt x="173" y="163"/>
                  </a:cubicBezTo>
                  <a:cubicBezTo>
                    <a:pt x="173" y="163"/>
                    <a:pt x="173" y="163"/>
                    <a:pt x="173" y="163"/>
                  </a:cubicBezTo>
                  <a:cubicBezTo>
                    <a:pt x="173" y="180"/>
                    <a:pt x="173" y="180"/>
                    <a:pt x="173" y="180"/>
                  </a:cubicBezTo>
                  <a:cubicBezTo>
                    <a:pt x="167" y="180"/>
                    <a:pt x="167" y="180"/>
                    <a:pt x="167" y="180"/>
                  </a:cubicBezTo>
                  <a:close/>
                  <a:moveTo>
                    <a:pt x="189" y="180"/>
                  </a:moveTo>
                  <a:cubicBezTo>
                    <a:pt x="189" y="172"/>
                    <a:pt x="189" y="172"/>
                    <a:pt x="189" y="172"/>
                  </a:cubicBezTo>
                  <a:cubicBezTo>
                    <a:pt x="195" y="171"/>
                    <a:pt x="195" y="171"/>
                    <a:pt x="195" y="171"/>
                  </a:cubicBezTo>
                  <a:cubicBezTo>
                    <a:pt x="196" y="171"/>
                    <a:pt x="196" y="171"/>
                    <a:pt x="196" y="171"/>
                  </a:cubicBezTo>
                  <a:cubicBezTo>
                    <a:pt x="196" y="180"/>
                    <a:pt x="196" y="180"/>
                    <a:pt x="196" y="180"/>
                  </a:cubicBezTo>
                  <a:cubicBezTo>
                    <a:pt x="193" y="180"/>
                    <a:pt x="191" y="180"/>
                    <a:pt x="189" y="180"/>
                  </a:cubicBezTo>
                  <a:close/>
                  <a:moveTo>
                    <a:pt x="200" y="180"/>
                  </a:moveTo>
                  <a:cubicBezTo>
                    <a:pt x="200" y="160"/>
                    <a:pt x="200" y="160"/>
                    <a:pt x="200" y="160"/>
                  </a:cubicBezTo>
                  <a:cubicBezTo>
                    <a:pt x="204" y="152"/>
                    <a:pt x="204" y="152"/>
                    <a:pt x="204" y="152"/>
                  </a:cubicBezTo>
                  <a:cubicBezTo>
                    <a:pt x="207" y="155"/>
                    <a:pt x="207" y="155"/>
                    <a:pt x="207" y="155"/>
                  </a:cubicBezTo>
                  <a:cubicBezTo>
                    <a:pt x="207" y="180"/>
                    <a:pt x="207" y="180"/>
                    <a:pt x="207" y="180"/>
                  </a:cubicBezTo>
                  <a:cubicBezTo>
                    <a:pt x="205" y="180"/>
                    <a:pt x="203" y="180"/>
                    <a:pt x="200" y="180"/>
                  </a:cubicBezTo>
                  <a:close/>
                  <a:moveTo>
                    <a:pt x="212" y="180"/>
                  </a:moveTo>
                  <a:cubicBezTo>
                    <a:pt x="212" y="159"/>
                    <a:pt x="212" y="159"/>
                    <a:pt x="212" y="159"/>
                  </a:cubicBezTo>
                  <a:cubicBezTo>
                    <a:pt x="218" y="165"/>
                    <a:pt x="218" y="165"/>
                    <a:pt x="218" y="165"/>
                  </a:cubicBezTo>
                  <a:cubicBezTo>
                    <a:pt x="218" y="180"/>
                    <a:pt x="218" y="180"/>
                    <a:pt x="218" y="180"/>
                  </a:cubicBezTo>
                  <a:cubicBezTo>
                    <a:pt x="216" y="180"/>
                    <a:pt x="214" y="180"/>
                    <a:pt x="212" y="180"/>
                  </a:cubicBezTo>
                  <a:close/>
                  <a:moveTo>
                    <a:pt x="223" y="180"/>
                  </a:moveTo>
                  <a:cubicBezTo>
                    <a:pt x="223" y="167"/>
                    <a:pt x="223" y="167"/>
                    <a:pt x="223" y="167"/>
                  </a:cubicBezTo>
                  <a:cubicBezTo>
                    <a:pt x="229" y="164"/>
                    <a:pt x="229" y="164"/>
                    <a:pt x="229" y="164"/>
                  </a:cubicBezTo>
                  <a:cubicBezTo>
                    <a:pt x="229" y="180"/>
                    <a:pt x="229" y="180"/>
                    <a:pt x="229" y="180"/>
                  </a:cubicBezTo>
                  <a:cubicBezTo>
                    <a:pt x="227" y="180"/>
                    <a:pt x="225" y="180"/>
                    <a:pt x="223" y="180"/>
                  </a:cubicBezTo>
                  <a:close/>
                  <a:moveTo>
                    <a:pt x="285" y="123"/>
                  </a:moveTo>
                  <a:cubicBezTo>
                    <a:pt x="293" y="123"/>
                    <a:pt x="301" y="126"/>
                    <a:pt x="306" y="131"/>
                  </a:cubicBezTo>
                  <a:cubicBezTo>
                    <a:pt x="311" y="137"/>
                    <a:pt x="314" y="144"/>
                    <a:pt x="314" y="152"/>
                  </a:cubicBezTo>
                  <a:cubicBezTo>
                    <a:pt x="314" y="156"/>
                    <a:pt x="314" y="159"/>
                    <a:pt x="313" y="162"/>
                  </a:cubicBezTo>
                  <a:cubicBezTo>
                    <a:pt x="313" y="162"/>
                    <a:pt x="313" y="162"/>
                    <a:pt x="313" y="162"/>
                  </a:cubicBezTo>
                  <a:cubicBezTo>
                    <a:pt x="313" y="162"/>
                    <a:pt x="313" y="162"/>
                    <a:pt x="313" y="162"/>
                  </a:cubicBezTo>
                  <a:cubicBezTo>
                    <a:pt x="313" y="162"/>
                    <a:pt x="313" y="162"/>
                    <a:pt x="313" y="162"/>
                  </a:cubicBezTo>
                  <a:cubicBezTo>
                    <a:pt x="311" y="166"/>
                    <a:pt x="309" y="170"/>
                    <a:pt x="306" y="173"/>
                  </a:cubicBezTo>
                  <a:cubicBezTo>
                    <a:pt x="301" y="178"/>
                    <a:pt x="293" y="181"/>
                    <a:pt x="285" y="181"/>
                  </a:cubicBezTo>
                  <a:cubicBezTo>
                    <a:pt x="277" y="181"/>
                    <a:pt x="270" y="178"/>
                    <a:pt x="265" y="173"/>
                  </a:cubicBezTo>
                  <a:cubicBezTo>
                    <a:pt x="259" y="167"/>
                    <a:pt x="256" y="160"/>
                    <a:pt x="256" y="152"/>
                  </a:cubicBezTo>
                  <a:cubicBezTo>
                    <a:pt x="256" y="151"/>
                    <a:pt x="256" y="151"/>
                    <a:pt x="256" y="150"/>
                  </a:cubicBezTo>
                  <a:cubicBezTo>
                    <a:pt x="256" y="149"/>
                    <a:pt x="256" y="149"/>
                    <a:pt x="256" y="148"/>
                  </a:cubicBezTo>
                  <a:cubicBezTo>
                    <a:pt x="257" y="145"/>
                    <a:pt x="257" y="145"/>
                    <a:pt x="257" y="145"/>
                  </a:cubicBezTo>
                  <a:cubicBezTo>
                    <a:pt x="259" y="146"/>
                    <a:pt x="259" y="146"/>
                    <a:pt x="259" y="146"/>
                  </a:cubicBezTo>
                  <a:cubicBezTo>
                    <a:pt x="268" y="147"/>
                    <a:pt x="277" y="148"/>
                    <a:pt x="282" y="149"/>
                  </a:cubicBezTo>
                  <a:cubicBezTo>
                    <a:pt x="280" y="126"/>
                    <a:pt x="280" y="126"/>
                    <a:pt x="280" y="126"/>
                  </a:cubicBezTo>
                  <a:cubicBezTo>
                    <a:pt x="280" y="123"/>
                    <a:pt x="280" y="123"/>
                    <a:pt x="280" y="123"/>
                  </a:cubicBezTo>
                  <a:cubicBezTo>
                    <a:pt x="283" y="123"/>
                    <a:pt x="283" y="123"/>
                    <a:pt x="283" y="123"/>
                  </a:cubicBezTo>
                  <a:cubicBezTo>
                    <a:pt x="283" y="123"/>
                    <a:pt x="283" y="123"/>
                    <a:pt x="284" y="123"/>
                  </a:cubicBezTo>
                  <a:cubicBezTo>
                    <a:pt x="284" y="123"/>
                    <a:pt x="284" y="123"/>
                    <a:pt x="284" y="123"/>
                  </a:cubicBezTo>
                  <a:cubicBezTo>
                    <a:pt x="284" y="123"/>
                    <a:pt x="285" y="123"/>
                    <a:pt x="285" y="123"/>
                  </a:cubicBezTo>
                  <a:close/>
                  <a:moveTo>
                    <a:pt x="281" y="175"/>
                  </a:moveTo>
                  <a:cubicBezTo>
                    <a:pt x="279" y="175"/>
                    <a:pt x="278" y="175"/>
                    <a:pt x="277" y="174"/>
                  </a:cubicBezTo>
                  <a:cubicBezTo>
                    <a:pt x="306" y="162"/>
                    <a:pt x="306" y="162"/>
                    <a:pt x="306" y="162"/>
                  </a:cubicBezTo>
                  <a:cubicBezTo>
                    <a:pt x="306" y="164"/>
                    <a:pt x="305" y="165"/>
                    <a:pt x="305" y="165"/>
                  </a:cubicBezTo>
                  <a:cubicBezTo>
                    <a:pt x="281" y="175"/>
                    <a:pt x="281" y="175"/>
                    <a:pt x="281" y="175"/>
                  </a:cubicBezTo>
                  <a:close/>
                  <a:moveTo>
                    <a:pt x="302" y="169"/>
                  </a:moveTo>
                  <a:cubicBezTo>
                    <a:pt x="297" y="173"/>
                    <a:pt x="292" y="176"/>
                    <a:pt x="285" y="176"/>
                  </a:cubicBezTo>
                  <a:cubicBezTo>
                    <a:pt x="302" y="169"/>
                    <a:pt x="302" y="169"/>
                    <a:pt x="302" y="169"/>
                  </a:cubicBezTo>
                  <a:close/>
                  <a:moveTo>
                    <a:pt x="286" y="135"/>
                  </a:moveTo>
                  <a:cubicBezTo>
                    <a:pt x="286" y="133"/>
                    <a:pt x="286" y="133"/>
                    <a:pt x="286" y="133"/>
                  </a:cubicBezTo>
                  <a:cubicBezTo>
                    <a:pt x="294" y="130"/>
                    <a:pt x="294" y="130"/>
                    <a:pt x="294" y="130"/>
                  </a:cubicBezTo>
                  <a:cubicBezTo>
                    <a:pt x="295" y="130"/>
                    <a:pt x="296" y="131"/>
                    <a:pt x="297" y="131"/>
                  </a:cubicBezTo>
                  <a:cubicBezTo>
                    <a:pt x="286" y="135"/>
                    <a:pt x="286" y="135"/>
                    <a:pt x="286" y="135"/>
                  </a:cubicBezTo>
                  <a:close/>
                  <a:moveTo>
                    <a:pt x="299" y="133"/>
                  </a:moveTo>
                  <a:cubicBezTo>
                    <a:pt x="300" y="133"/>
                    <a:pt x="300" y="134"/>
                    <a:pt x="301" y="134"/>
                  </a:cubicBezTo>
                  <a:cubicBezTo>
                    <a:pt x="287" y="140"/>
                    <a:pt x="287" y="140"/>
                    <a:pt x="287" y="140"/>
                  </a:cubicBezTo>
                  <a:cubicBezTo>
                    <a:pt x="287" y="138"/>
                    <a:pt x="287" y="138"/>
                    <a:pt x="287" y="138"/>
                  </a:cubicBezTo>
                  <a:cubicBezTo>
                    <a:pt x="299" y="133"/>
                    <a:pt x="299" y="133"/>
                    <a:pt x="299" y="133"/>
                  </a:cubicBezTo>
                  <a:close/>
                  <a:moveTo>
                    <a:pt x="274" y="173"/>
                  </a:moveTo>
                  <a:cubicBezTo>
                    <a:pt x="274" y="173"/>
                    <a:pt x="273" y="172"/>
                    <a:pt x="272" y="172"/>
                  </a:cubicBezTo>
                  <a:cubicBezTo>
                    <a:pt x="308" y="157"/>
                    <a:pt x="308" y="157"/>
                    <a:pt x="308" y="157"/>
                  </a:cubicBezTo>
                  <a:cubicBezTo>
                    <a:pt x="308" y="158"/>
                    <a:pt x="308" y="159"/>
                    <a:pt x="308" y="160"/>
                  </a:cubicBezTo>
                  <a:cubicBezTo>
                    <a:pt x="274" y="173"/>
                    <a:pt x="274" y="173"/>
                    <a:pt x="274" y="173"/>
                  </a:cubicBezTo>
                  <a:close/>
                  <a:moveTo>
                    <a:pt x="270" y="170"/>
                  </a:moveTo>
                  <a:cubicBezTo>
                    <a:pt x="269" y="170"/>
                    <a:pt x="269" y="169"/>
                    <a:pt x="268" y="169"/>
                  </a:cubicBezTo>
                  <a:cubicBezTo>
                    <a:pt x="268" y="169"/>
                    <a:pt x="268" y="169"/>
                    <a:pt x="268" y="169"/>
                  </a:cubicBezTo>
                  <a:cubicBezTo>
                    <a:pt x="309" y="152"/>
                    <a:pt x="309" y="152"/>
                    <a:pt x="309" y="152"/>
                  </a:cubicBezTo>
                  <a:cubicBezTo>
                    <a:pt x="309" y="153"/>
                    <a:pt x="309" y="154"/>
                    <a:pt x="309" y="154"/>
                  </a:cubicBezTo>
                  <a:cubicBezTo>
                    <a:pt x="270" y="170"/>
                    <a:pt x="270" y="170"/>
                    <a:pt x="270" y="170"/>
                  </a:cubicBezTo>
                  <a:close/>
                  <a:moveTo>
                    <a:pt x="267" y="167"/>
                  </a:moveTo>
                  <a:cubicBezTo>
                    <a:pt x="266" y="166"/>
                    <a:pt x="266" y="166"/>
                    <a:pt x="265" y="165"/>
                  </a:cubicBezTo>
                  <a:cubicBezTo>
                    <a:pt x="308" y="148"/>
                    <a:pt x="308" y="148"/>
                    <a:pt x="308" y="148"/>
                  </a:cubicBezTo>
                  <a:cubicBezTo>
                    <a:pt x="309" y="148"/>
                    <a:pt x="309" y="149"/>
                    <a:pt x="309" y="150"/>
                  </a:cubicBezTo>
                  <a:cubicBezTo>
                    <a:pt x="267" y="167"/>
                    <a:pt x="267" y="167"/>
                    <a:pt x="267" y="167"/>
                  </a:cubicBezTo>
                  <a:close/>
                  <a:moveTo>
                    <a:pt x="264" y="163"/>
                  </a:moveTo>
                  <a:cubicBezTo>
                    <a:pt x="264" y="162"/>
                    <a:pt x="264" y="162"/>
                    <a:pt x="263" y="161"/>
                  </a:cubicBezTo>
                  <a:cubicBezTo>
                    <a:pt x="281" y="154"/>
                    <a:pt x="281" y="154"/>
                    <a:pt x="281" y="154"/>
                  </a:cubicBezTo>
                  <a:cubicBezTo>
                    <a:pt x="283" y="155"/>
                    <a:pt x="285" y="155"/>
                    <a:pt x="285" y="155"/>
                  </a:cubicBezTo>
                  <a:cubicBezTo>
                    <a:pt x="264" y="163"/>
                    <a:pt x="264" y="163"/>
                    <a:pt x="264" y="163"/>
                  </a:cubicBezTo>
                  <a:close/>
                  <a:moveTo>
                    <a:pt x="285" y="155"/>
                  </a:moveTo>
                  <a:cubicBezTo>
                    <a:pt x="288" y="152"/>
                    <a:pt x="288" y="152"/>
                    <a:pt x="288" y="152"/>
                  </a:cubicBezTo>
                  <a:cubicBezTo>
                    <a:pt x="288" y="151"/>
                    <a:pt x="288" y="151"/>
                    <a:pt x="288" y="151"/>
                  </a:cubicBezTo>
                  <a:cubicBezTo>
                    <a:pt x="307" y="143"/>
                    <a:pt x="307" y="143"/>
                    <a:pt x="307" y="143"/>
                  </a:cubicBezTo>
                  <a:cubicBezTo>
                    <a:pt x="308" y="144"/>
                    <a:pt x="308" y="145"/>
                    <a:pt x="308" y="145"/>
                  </a:cubicBezTo>
                  <a:cubicBezTo>
                    <a:pt x="285" y="155"/>
                    <a:pt x="285" y="155"/>
                    <a:pt x="285" y="155"/>
                  </a:cubicBezTo>
                  <a:close/>
                  <a:moveTo>
                    <a:pt x="263" y="159"/>
                  </a:moveTo>
                  <a:cubicBezTo>
                    <a:pt x="262" y="158"/>
                    <a:pt x="262" y="158"/>
                    <a:pt x="262" y="157"/>
                  </a:cubicBezTo>
                  <a:cubicBezTo>
                    <a:pt x="272" y="153"/>
                    <a:pt x="272" y="153"/>
                    <a:pt x="272" y="153"/>
                  </a:cubicBezTo>
                  <a:cubicBezTo>
                    <a:pt x="273" y="153"/>
                    <a:pt x="275" y="153"/>
                    <a:pt x="276" y="154"/>
                  </a:cubicBezTo>
                  <a:cubicBezTo>
                    <a:pt x="263" y="159"/>
                    <a:pt x="263" y="159"/>
                    <a:pt x="263" y="159"/>
                  </a:cubicBezTo>
                  <a:close/>
                  <a:moveTo>
                    <a:pt x="288" y="149"/>
                  </a:moveTo>
                  <a:cubicBezTo>
                    <a:pt x="288" y="147"/>
                    <a:pt x="288" y="147"/>
                    <a:pt x="288" y="147"/>
                  </a:cubicBezTo>
                  <a:cubicBezTo>
                    <a:pt x="305" y="140"/>
                    <a:pt x="305" y="140"/>
                    <a:pt x="305" y="140"/>
                  </a:cubicBezTo>
                  <a:cubicBezTo>
                    <a:pt x="306" y="140"/>
                    <a:pt x="306" y="141"/>
                    <a:pt x="306" y="141"/>
                  </a:cubicBezTo>
                  <a:cubicBezTo>
                    <a:pt x="288" y="149"/>
                    <a:pt x="288" y="149"/>
                    <a:pt x="288" y="149"/>
                  </a:cubicBezTo>
                  <a:close/>
                  <a:moveTo>
                    <a:pt x="262" y="155"/>
                  </a:moveTo>
                  <a:cubicBezTo>
                    <a:pt x="262" y="154"/>
                    <a:pt x="262" y="153"/>
                    <a:pt x="262" y="153"/>
                  </a:cubicBezTo>
                  <a:cubicBezTo>
                    <a:pt x="263" y="152"/>
                    <a:pt x="263" y="152"/>
                    <a:pt x="263" y="152"/>
                  </a:cubicBezTo>
                  <a:cubicBezTo>
                    <a:pt x="265" y="152"/>
                    <a:pt x="266" y="152"/>
                    <a:pt x="267" y="152"/>
                  </a:cubicBezTo>
                  <a:cubicBezTo>
                    <a:pt x="262" y="155"/>
                    <a:pt x="262" y="155"/>
                    <a:pt x="262" y="155"/>
                  </a:cubicBezTo>
                  <a:close/>
                  <a:moveTo>
                    <a:pt x="287" y="144"/>
                  </a:moveTo>
                  <a:cubicBezTo>
                    <a:pt x="287" y="142"/>
                    <a:pt x="287" y="142"/>
                    <a:pt x="287" y="142"/>
                  </a:cubicBezTo>
                  <a:cubicBezTo>
                    <a:pt x="303" y="136"/>
                    <a:pt x="303" y="136"/>
                    <a:pt x="303" y="136"/>
                  </a:cubicBezTo>
                  <a:cubicBezTo>
                    <a:pt x="303" y="136"/>
                    <a:pt x="304" y="137"/>
                    <a:pt x="304" y="138"/>
                  </a:cubicBezTo>
                  <a:cubicBezTo>
                    <a:pt x="287" y="144"/>
                    <a:pt x="287" y="144"/>
                    <a:pt x="287" y="144"/>
                  </a:cubicBezTo>
                  <a:close/>
                  <a:moveTo>
                    <a:pt x="286" y="131"/>
                  </a:moveTo>
                  <a:cubicBezTo>
                    <a:pt x="286" y="128"/>
                    <a:pt x="286" y="128"/>
                    <a:pt x="286" y="128"/>
                  </a:cubicBezTo>
                  <a:cubicBezTo>
                    <a:pt x="287" y="128"/>
                    <a:pt x="289" y="129"/>
                    <a:pt x="291" y="129"/>
                  </a:cubicBezTo>
                  <a:cubicBezTo>
                    <a:pt x="286" y="131"/>
                    <a:pt x="286" y="131"/>
                    <a:pt x="286" y="131"/>
                  </a:cubicBezTo>
                  <a:close/>
                  <a:moveTo>
                    <a:pt x="251" y="137"/>
                  </a:moveTo>
                  <a:cubicBezTo>
                    <a:pt x="252" y="132"/>
                    <a:pt x="255" y="127"/>
                    <a:pt x="258" y="123"/>
                  </a:cubicBezTo>
                  <a:cubicBezTo>
                    <a:pt x="262" y="119"/>
                    <a:pt x="267" y="117"/>
                    <a:pt x="273" y="116"/>
                  </a:cubicBezTo>
                  <a:cubicBezTo>
                    <a:pt x="276" y="116"/>
                    <a:pt x="276" y="116"/>
                    <a:pt x="276" y="116"/>
                  </a:cubicBezTo>
                  <a:cubicBezTo>
                    <a:pt x="276" y="119"/>
                    <a:pt x="276" y="119"/>
                    <a:pt x="276" y="119"/>
                  </a:cubicBezTo>
                  <a:cubicBezTo>
                    <a:pt x="278" y="140"/>
                    <a:pt x="278" y="140"/>
                    <a:pt x="278" y="140"/>
                  </a:cubicBezTo>
                  <a:cubicBezTo>
                    <a:pt x="275" y="143"/>
                    <a:pt x="275" y="143"/>
                    <a:pt x="275" y="143"/>
                  </a:cubicBezTo>
                  <a:cubicBezTo>
                    <a:pt x="275" y="143"/>
                    <a:pt x="263" y="142"/>
                    <a:pt x="254" y="140"/>
                  </a:cubicBezTo>
                  <a:cubicBezTo>
                    <a:pt x="251" y="140"/>
                    <a:pt x="251" y="140"/>
                    <a:pt x="251" y="140"/>
                  </a:cubicBezTo>
                  <a:cubicBezTo>
                    <a:pt x="251" y="137"/>
                    <a:pt x="251" y="137"/>
                    <a:pt x="251" y="137"/>
                  </a:cubicBezTo>
                  <a:close/>
                  <a:moveTo>
                    <a:pt x="262" y="127"/>
                  </a:moveTo>
                  <a:cubicBezTo>
                    <a:pt x="265" y="125"/>
                    <a:pt x="268" y="123"/>
                    <a:pt x="271" y="122"/>
                  </a:cubicBezTo>
                  <a:cubicBezTo>
                    <a:pt x="272" y="137"/>
                    <a:pt x="272" y="137"/>
                    <a:pt x="272" y="137"/>
                  </a:cubicBezTo>
                  <a:cubicBezTo>
                    <a:pt x="269" y="137"/>
                    <a:pt x="263" y="136"/>
                    <a:pt x="257" y="135"/>
                  </a:cubicBezTo>
                  <a:cubicBezTo>
                    <a:pt x="258" y="132"/>
                    <a:pt x="260" y="129"/>
                    <a:pt x="262" y="127"/>
                  </a:cubicBezTo>
                  <a:close/>
                  <a:moveTo>
                    <a:pt x="252" y="253"/>
                  </a:moveTo>
                  <a:cubicBezTo>
                    <a:pt x="265" y="253"/>
                    <a:pt x="265" y="253"/>
                    <a:pt x="265" y="253"/>
                  </a:cubicBezTo>
                  <a:cubicBezTo>
                    <a:pt x="282" y="285"/>
                    <a:pt x="282" y="285"/>
                    <a:pt x="282" y="285"/>
                  </a:cubicBezTo>
                  <a:cubicBezTo>
                    <a:pt x="270" y="285"/>
                    <a:pt x="270" y="285"/>
                    <a:pt x="270" y="285"/>
                  </a:cubicBezTo>
                  <a:cubicBezTo>
                    <a:pt x="252" y="253"/>
                    <a:pt x="252" y="253"/>
                    <a:pt x="252" y="253"/>
                  </a:cubicBezTo>
                  <a:close/>
                  <a:moveTo>
                    <a:pt x="222" y="253"/>
                  </a:moveTo>
                  <a:cubicBezTo>
                    <a:pt x="210" y="253"/>
                    <a:pt x="210" y="253"/>
                    <a:pt x="210" y="253"/>
                  </a:cubicBezTo>
                  <a:cubicBezTo>
                    <a:pt x="193" y="285"/>
                    <a:pt x="193" y="285"/>
                    <a:pt x="193" y="285"/>
                  </a:cubicBezTo>
                  <a:cubicBezTo>
                    <a:pt x="205" y="285"/>
                    <a:pt x="205" y="285"/>
                    <a:pt x="205" y="285"/>
                  </a:cubicBezTo>
                  <a:cubicBezTo>
                    <a:pt x="222" y="253"/>
                    <a:pt x="222" y="253"/>
                    <a:pt x="222" y="253"/>
                  </a:cubicBezTo>
                  <a:close/>
                  <a:moveTo>
                    <a:pt x="227" y="226"/>
                  </a:moveTo>
                  <a:cubicBezTo>
                    <a:pt x="247" y="226"/>
                    <a:pt x="247" y="226"/>
                    <a:pt x="247" y="226"/>
                  </a:cubicBezTo>
                  <a:cubicBezTo>
                    <a:pt x="247" y="286"/>
                    <a:pt x="247" y="286"/>
                    <a:pt x="247" y="286"/>
                  </a:cubicBezTo>
                  <a:cubicBezTo>
                    <a:pt x="227" y="286"/>
                    <a:pt x="227" y="286"/>
                    <a:pt x="227" y="286"/>
                  </a:cubicBezTo>
                  <a:cubicBezTo>
                    <a:pt x="227" y="226"/>
                    <a:pt x="227" y="226"/>
                    <a:pt x="227" y="226"/>
                  </a:cubicBezTo>
                  <a:close/>
                  <a:moveTo>
                    <a:pt x="41" y="45"/>
                  </a:moveTo>
                  <a:cubicBezTo>
                    <a:pt x="40" y="36"/>
                    <a:pt x="40" y="31"/>
                    <a:pt x="42" y="22"/>
                  </a:cubicBezTo>
                  <a:cubicBezTo>
                    <a:pt x="52" y="35"/>
                    <a:pt x="66" y="26"/>
                    <a:pt x="77" y="23"/>
                  </a:cubicBezTo>
                  <a:cubicBezTo>
                    <a:pt x="78" y="30"/>
                    <a:pt x="79" y="35"/>
                    <a:pt x="78" y="45"/>
                  </a:cubicBezTo>
                  <a:cubicBezTo>
                    <a:pt x="87" y="38"/>
                    <a:pt x="87" y="19"/>
                    <a:pt x="82" y="12"/>
                  </a:cubicBezTo>
                  <a:cubicBezTo>
                    <a:pt x="74" y="0"/>
                    <a:pt x="46" y="0"/>
                    <a:pt x="38" y="10"/>
                  </a:cubicBezTo>
                  <a:cubicBezTo>
                    <a:pt x="35" y="14"/>
                    <a:pt x="30" y="39"/>
                    <a:pt x="41" y="4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18" name="组合 14"/>
          <p:cNvGrpSpPr/>
          <p:nvPr/>
        </p:nvGrpSpPr>
        <p:grpSpPr bwMode="auto">
          <a:xfrm>
            <a:off x="4179285" y="3006912"/>
            <a:ext cx="1598356" cy="1124737"/>
            <a:chOff x="0" y="0"/>
            <a:chExt cx="1624019" cy="1147515"/>
          </a:xfrm>
        </p:grpSpPr>
        <p:grpSp>
          <p:nvGrpSpPr>
            <p:cNvPr id="19" name="组合 19"/>
            <p:cNvGrpSpPr/>
            <p:nvPr/>
          </p:nvGrpSpPr>
          <p:grpSpPr bwMode="auto">
            <a:xfrm rot="10800000">
              <a:off x="0" y="0"/>
              <a:ext cx="1624019" cy="1147515"/>
              <a:chOff x="0" y="0"/>
              <a:chExt cx="2070437" cy="1462949"/>
            </a:xfrm>
          </p:grpSpPr>
          <p:sp>
            <p:nvSpPr>
              <p:cNvPr id="21" name="等腰三角形 6"/>
              <p:cNvSpPr/>
              <p:nvPr/>
            </p:nvSpPr>
            <p:spPr bwMode="auto">
              <a:xfrm>
                <a:off x="12143" y="898408"/>
                <a:ext cx="597047"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22" name="右箭头 5"/>
              <p:cNvSpPr/>
              <p:nvPr/>
            </p:nvSpPr>
            <p:spPr bwMode="auto">
              <a:xfrm>
                <a:off x="2025" y="0"/>
                <a:ext cx="2070436"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20" name="Freeform 16"/>
            <p:cNvSpPr>
              <a:spLocks noEditPoints="true"/>
            </p:cNvSpPr>
            <p:nvPr/>
          </p:nvSpPr>
          <p:spPr bwMode="auto">
            <a:xfrm>
              <a:off x="256299" y="532166"/>
              <a:ext cx="372990" cy="308845"/>
            </a:xfrm>
            <a:custGeom>
              <a:avLst/>
              <a:gdLst>
                <a:gd name="T0" fmla="*/ 275249 w 332"/>
                <a:gd name="T1" fmla="*/ 25831 h 275"/>
                <a:gd name="T2" fmla="*/ 317940 w 332"/>
                <a:gd name="T3" fmla="*/ 52784 h 275"/>
                <a:gd name="T4" fmla="*/ 270755 w 332"/>
                <a:gd name="T5" fmla="*/ 11231 h 275"/>
                <a:gd name="T6" fmla="*/ 126951 w 332"/>
                <a:gd name="T7" fmla="*/ 227984 h 275"/>
                <a:gd name="T8" fmla="*/ 78642 w 332"/>
                <a:gd name="T9" fmla="*/ 250445 h 275"/>
                <a:gd name="T10" fmla="*/ 101112 w 332"/>
                <a:gd name="T11" fmla="*/ 299860 h 275"/>
                <a:gd name="T12" fmla="*/ 39321 w 332"/>
                <a:gd name="T13" fmla="*/ 308845 h 275"/>
                <a:gd name="T14" fmla="*/ 60667 w 332"/>
                <a:gd name="T15" fmla="*/ 283014 h 275"/>
                <a:gd name="T16" fmla="*/ 16852 w 332"/>
                <a:gd name="T17" fmla="*/ 250445 h 275"/>
                <a:gd name="T18" fmla="*/ 23593 w 332"/>
                <a:gd name="T19" fmla="*/ 223491 h 275"/>
                <a:gd name="T20" fmla="*/ 0 w 332"/>
                <a:gd name="T21" fmla="*/ 130276 h 275"/>
                <a:gd name="T22" fmla="*/ 48309 w 332"/>
                <a:gd name="T23" fmla="*/ 204399 h 275"/>
                <a:gd name="T24" fmla="*/ 50556 w 332"/>
                <a:gd name="T25" fmla="*/ 222368 h 275"/>
                <a:gd name="T26" fmla="*/ 56173 w 332"/>
                <a:gd name="T27" fmla="*/ 90969 h 275"/>
                <a:gd name="T28" fmla="*/ 58420 w 332"/>
                <a:gd name="T29" fmla="*/ 77492 h 275"/>
                <a:gd name="T30" fmla="*/ 101112 w 332"/>
                <a:gd name="T31" fmla="*/ 29200 h 275"/>
                <a:gd name="T32" fmla="*/ 103359 w 332"/>
                <a:gd name="T33" fmla="*/ 40431 h 275"/>
                <a:gd name="T34" fmla="*/ 103359 w 332"/>
                <a:gd name="T35" fmla="*/ 53907 h 275"/>
                <a:gd name="T36" fmla="*/ 104482 w 332"/>
                <a:gd name="T37" fmla="*/ 68507 h 275"/>
                <a:gd name="T38" fmla="*/ 101112 w 332"/>
                <a:gd name="T39" fmla="*/ 81984 h 275"/>
                <a:gd name="T40" fmla="*/ 89877 w 332"/>
                <a:gd name="T41" fmla="*/ 98830 h 275"/>
                <a:gd name="T42" fmla="*/ 185372 w 332"/>
                <a:gd name="T43" fmla="*/ 121292 h 275"/>
                <a:gd name="T44" fmla="*/ 203347 w 332"/>
                <a:gd name="T45" fmla="*/ 134769 h 275"/>
                <a:gd name="T46" fmla="*/ 233680 w 332"/>
                <a:gd name="T47" fmla="*/ 88723 h 275"/>
                <a:gd name="T48" fmla="*/ 262891 w 332"/>
                <a:gd name="T49" fmla="*/ 98830 h 275"/>
                <a:gd name="T50" fmla="*/ 264014 w 332"/>
                <a:gd name="T51" fmla="*/ 103323 h 275"/>
                <a:gd name="T52" fmla="*/ 279743 w 332"/>
                <a:gd name="T53" fmla="*/ 131400 h 275"/>
                <a:gd name="T54" fmla="*/ 267384 w 332"/>
                <a:gd name="T55" fmla="*/ 103323 h 275"/>
                <a:gd name="T56" fmla="*/ 271878 w 332"/>
                <a:gd name="T57" fmla="*/ 95461 h 275"/>
                <a:gd name="T58" fmla="*/ 266261 w 332"/>
                <a:gd name="T59" fmla="*/ 77492 h 275"/>
                <a:gd name="T60" fmla="*/ 279743 w 332"/>
                <a:gd name="T61" fmla="*/ 69631 h 275"/>
                <a:gd name="T62" fmla="*/ 287607 w 332"/>
                <a:gd name="T63" fmla="*/ 108938 h 275"/>
                <a:gd name="T64" fmla="*/ 289854 w 332"/>
                <a:gd name="T65" fmla="*/ 84230 h 275"/>
                <a:gd name="T66" fmla="*/ 299965 w 332"/>
                <a:gd name="T67" fmla="*/ 78615 h 275"/>
                <a:gd name="T68" fmla="*/ 299965 w 332"/>
                <a:gd name="T69" fmla="*/ 87600 h 275"/>
                <a:gd name="T70" fmla="*/ 312323 w 332"/>
                <a:gd name="T71" fmla="*/ 88723 h 275"/>
                <a:gd name="T72" fmla="*/ 324681 w 332"/>
                <a:gd name="T73" fmla="*/ 77492 h 275"/>
                <a:gd name="T74" fmla="*/ 319064 w 332"/>
                <a:gd name="T75" fmla="*/ 95461 h 275"/>
                <a:gd name="T76" fmla="*/ 323558 w 332"/>
                <a:gd name="T77" fmla="*/ 103323 h 275"/>
                <a:gd name="T78" fmla="*/ 310076 w 332"/>
                <a:gd name="T79" fmla="*/ 129153 h 275"/>
                <a:gd name="T80" fmla="*/ 306706 w 332"/>
                <a:gd name="T81" fmla="*/ 133646 h 275"/>
                <a:gd name="T82" fmla="*/ 325805 w 332"/>
                <a:gd name="T83" fmla="*/ 103323 h 275"/>
                <a:gd name="T84" fmla="*/ 322434 w 332"/>
                <a:gd name="T85" fmla="*/ 98830 h 275"/>
                <a:gd name="T86" fmla="*/ 325805 w 332"/>
                <a:gd name="T87" fmla="*/ 77492 h 275"/>
                <a:gd name="T88" fmla="*/ 361755 w 332"/>
                <a:gd name="T89" fmla="*/ 134769 h 275"/>
                <a:gd name="T90" fmla="*/ 372990 w 332"/>
                <a:gd name="T91" fmla="*/ 156107 h 275"/>
                <a:gd name="T92" fmla="*/ 372990 w 332"/>
                <a:gd name="T93" fmla="*/ 307722 h 275"/>
                <a:gd name="T94" fmla="*/ 213458 w 332"/>
                <a:gd name="T95" fmla="*/ 165092 h 275"/>
                <a:gd name="T96" fmla="*/ 165149 w 332"/>
                <a:gd name="T97" fmla="*/ 139261 h 275"/>
                <a:gd name="T98" fmla="*/ 114593 w 332"/>
                <a:gd name="T99" fmla="*/ 186430 h 275"/>
                <a:gd name="T100" fmla="*/ 147174 w 332"/>
                <a:gd name="T101" fmla="*/ 308845 h 275"/>
                <a:gd name="T102" fmla="*/ 146050 w 332"/>
                <a:gd name="T103" fmla="*/ 229107 h 275"/>
                <a:gd name="T104" fmla="*/ 253903 w 332"/>
                <a:gd name="T105" fmla="*/ 134769 h 275"/>
                <a:gd name="T106" fmla="*/ 255026 w 332"/>
                <a:gd name="T107" fmla="*/ 120169 h 275"/>
                <a:gd name="T108" fmla="*/ 253903 w 332"/>
                <a:gd name="T109" fmla="*/ 134769 h 275"/>
                <a:gd name="T110" fmla="*/ 338163 w 332"/>
                <a:gd name="T111" fmla="*/ 134769 h 275"/>
                <a:gd name="T112" fmla="*/ 337039 w 332"/>
                <a:gd name="T113" fmla="*/ 120169 h 2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2" h="275">
                  <a:moveTo>
                    <a:pt x="244" y="46"/>
                  </a:moveTo>
                  <a:cubicBezTo>
                    <a:pt x="243" y="38"/>
                    <a:pt x="243" y="32"/>
                    <a:pt x="245" y="23"/>
                  </a:cubicBezTo>
                  <a:cubicBezTo>
                    <a:pt x="255" y="37"/>
                    <a:pt x="270" y="27"/>
                    <a:pt x="281" y="24"/>
                  </a:cubicBezTo>
                  <a:cubicBezTo>
                    <a:pt x="283" y="31"/>
                    <a:pt x="283" y="37"/>
                    <a:pt x="283" y="47"/>
                  </a:cubicBezTo>
                  <a:cubicBezTo>
                    <a:pt x="291" y="39"/>
                    <a:pt x="291" y="19"/>
                    <a:pt x="286" y="12"/>
                  </a:cubicBezTo>
                  <a:cubicBezTo>
                    <a:pt x="278" y="1"/>
                    <a:pt x="249" y="0"/>
                    <a:pt x="241" y="10"/>
                  </a:cubicBezTo>
                  <a:cubicBezTo>
                    <a:pt x="237" y="14"/>
                    <a:pt x="233" y="41"/>
                    <a:pt x="244" y="46"/>
                  </a:cubicBezTo>
                  <a:close/>
                  <a:moveTo>
                    <a:pt x="113" y="203"/>
                  </a:moveTo>
                  <a:cubicBezTo>
                    <a:pt x="113" y="211"/>
                    <a:pt x="113" y="211"/>
                    <a:pt x="113" y="211"/>
                  </a:cubicBezTo>
                  <a:cubicBezTo>
                    <a:pt x="70" y="223"/>
                    <a:pt x="70" y="223"/>
                    <a:pt x="70" y="223"/>
                  </a:cubicBezTo>
                  <a:cubicBezTo>
                    <a:pt x="70" y="252"/>
                    <a:pt x="70" y="252"/>
                    <a:pt x="70" y="252"/>
                  </a:cubicBezTo>
                  <a:cubicBezTo>
                    <a:pt x="90" y="267"/>
                    <a:pt x="90" y="267"/>
                    <a:pt x="90" y="267"/>
                  </a:cubicBezTo>
                  <a:cubicBezTo>
                    <a:pt x="90" y="275"/>
                    <a:pt x="90" y="275"/>
                    <a:pt x="90" y="275"/>
                  </a:cubicBezTo>
                  <a:cubicBezTo>
                    <a:pt x="35" y="275"/>
                    <a:pt x="35" y="275"/>
                    <a:pt x="35" y="275"/>
                  </a:cubicBezTo>
                  <a:cubicBezTo>
                    <a:pt x="35" y="266"/>
                    <a:pt x="35" y="266"/>
                    <a:pt x="35" y="266"/>
                  </a:cubicBezTo>
                  <a:cubicBezTo>
                    <a:pt x="54" y="252"/>
                    <a:pt x="54" y="252"/>
                    <a:pt x="54" y="252"/>
                  </a:cubicBezTo>
                  <a:cubicBezTo>
                    <a:pt x="54" y="223"/>
                    <a:pt x="54" y="223"/>
                    <a:pt x="54" y="223"/>
                  </a:cubicBezTo>
                  <a:cubicBezTo>
                    <a:pt x="15" y="223"/>
                    <a:pt x="15" y="223"/>
                    <a:pt x="15" y="223"/>
                  </a:cubicBezTo>
                  <a:cubicBezTo>
                    <a:pt x="12" y="202"/>
                    <a:pt x="12" y="202"/>
                    <a:pt x="12" y="202"/>
                  </a:cubicBezTo>
                  <a:cubicBezTo>
                    <a:pt x="21" y="199"/>
                    <a:pt x="21" y="199"/>
                    <a:pt x="21" y="199"/>
                  </a:cubicBezTo>
                  <a:cubicBezTo>
                    <a:pt x="9" y="182"/>
                    <a:pt x="9" y="182"/>
                    <a:pt x="9" y="182"/>
                  </a:cubicBezTo>
                  <a:cubicBezTo>
                    <a:pt x="0" y="116"/>
                    <a:pt x="0" y="116"/>
                    <a:pt x="0" y="116"/>
                  </a:cubicBezTo>
                  <a:cubicBezTo>
                    <a:pt x="33" y="116"/>
                    <a:pt x="33" y="116"/>
                    <a:pt x="33" y="116"/>
                  </a:cubicBezTo>
                  <a:cubicBezTo>
                    <a:pt x="43" y="182"/>
                    <a:pt x="43" y="182"/>
                    <a:pt x="43" y="182"/>
                  </a:cubicBezTo>
                  <a:cubicBezTo>
                    <a:pt x="34" y="198"/>
                    <a:pt x="34" y="198"/>
                    <a:pt x="34" y="198"/>
                  </a:cubicBezTo>
                  <a:cubicBezTo>
                    <a:pt x="45" y="198"/>
                    <a:pt x="45" y="198"/>
                    <a:pt x="45" y="198"/>
                  </a:cubicBezTo>
                  <a:cubicBezTo>
                    <a:pt x="50" y="198"/>
                    <a:pt x="50" y="198"/>
                    <a:pt x="50" y="198"/>
                  </a:cubicBezTo>
                  <a:cubicBezTo>
                    <a:pt x="48" y="124"/>
                    <a:pt x="33" y="112"/>
                    <a:pt x="50" y="81"/>
                  </a:cubicBezTo>
                  <a:cubicBezTo>
                    <a:pt x="54" y="82"/>
                    <a:pt x="54" y="82"/>
                    <a:pt x="54" y="82"/>
                  </a:cubicBezTo>
                  <a:cubicBezTo>
                    <a:pt x="54" y="77"/>
                    <a:pt x="53" y="73"/>
                    <a:pt x="52" y="69"/>
                  </a:cubicBezTo>
                  <a:cubicBezTo>
                    <a:pt x="29" y="56"/>
                    <a:pt x="37" y="26"/>
                    <a:pt x="57" y="20"/>
                  </a:cubicBezTo>
                  <a:cubicBezTo>
                    <a:pt x="68" y="16"/>
                    <a:pt x="81" y="17"/>
                    <a:pt x="90" y="26"/>
                  </a:cubicBezTo>
                  <a:cubicBezTo>
                    <a:pt x="97" y="33"/>
                    <a:pt x="93" y="35"/>
                    <a:pt x="93" y="35"/>
                  </a:cubicBezTo>
                  <a:cubicBezTo>
                    <a:pt x="92" y="36"/>
                    <a:pt x="92" y="36"/>
                    <a:pt x="92" y="36"/>
                  </a:cubicBezTo>
                  <a:cubicBezTo>
                    <a:pt x="93" y="39"/>
                    <a:pt x="94" y="45"/>
                    <a:pt x="94" y="46"/>
                  </a:cubicBezTo>
                  <a:cubicBezTo>
                    <a:pt x="94" y="47"/>
                    <a:pt x="92" y="48"/>
                    <a:pt x="92" y="48"/>
                  </a:cubicBezTo>
                  <a:cubicBezTo>
                    <a:pt x="96" y="59"/>
                    <a:pt x="96" y="59"/>
                    <a:pt x="96" y="59"/>
                  </a:cubicBezTo>
                  <a:cubicBezTo>
                    <a:pt x="93" y="61"/>
                    <a:pt x="93" y="61"/>
                    <a:pt x="93" y="61"/>
                  </a:cubicBezTo>
                  <a:cubicBezTo>
                    <a:pt x="94" y="64"/>
                    <a:pt x="94" y="67"/>
                    <a:pt x="94" y="71"/>
                  </a:cubicBezTo>
                  <a:cubicBezTo>
                    <a:pt x="93" y="71"/>
                    <a:pt x="91" y="73"/>
                    <a:pt x="90" y="73"/>
                  </a:cubicBezTo>
                  <a:cubicBezTo>
                    <a:pt x="80" y="74"/>
                    <a:pt x="80" y="74"/>
                    <a:pt x="80" y="74"/>
                  </a:cubicBezTo>
                  <a:cubicBezTo>
                    <a:pt x="80" y="88"/>
                    <a:pt x="80" y="88"/>
                    <a:pt x="80" y="88"/>
                  </a:cubicBezTo>
                  <a:cubicBezTo>
                    <a:pt x="149" y="105"/>
                    <a:pt x="149" y="105"/>
                    <a:pt x="149" y="105"/>
                  </a:cubicBezTo>
                  <a:cubicBezTo>
                    <a:pt x="159" y="106"/>
                    <a:pt x="154" y="107"/>
                    <a:pt x="165" y="108"/>
                  </a:cubicBezTo>
                  <a:cubicBezTo>
                    <a:pt x="172" y="109"/>
                    <a:pt x="179" y="116"/>
                    <a:pt x="180" y="120"/>
                  </a:cubicBezTo>
                  <a:cubicBezTo>
                    <a:pt x="181" y="120"/>
                    <a:pt x="181" y="120"/>
                    <a:pt x="181" y="120"/>
                  </a:cubicBezTo>
                  <a:cubicBezTo>
                    <a:pt x="203" y="120"/>
                    <a:pt x="203" y="120"/>
                    <a:pt x="203" y="120"/>
                  </a:cubicBezTo>
                  <a:cubicBezTo>
                    <a:pt x="202" y="100"/>
                    <a:pt x="204" y="86"/>
                    <a:pt x="208" y="79"/>
                  </a:cubicBezTo>
                  <a:cubicBezTo>
                    <a:pt x="218" y="75"/>
                    <a:pt x="226" y="73"/>
                    <a:pt x="236" y="69"/>
                  </a:cubicBezTo>
                  <a:cubicBezTo>
                    <a:pt x="234" y="88"/>
                    <a:pt x="234" y="88"/>
                    <a:pt x="234" y="88"/>
                  </a:cubicBezTo>
                  <a:cubicBezTo>
                    <a:pt x="239" y="88"/>
                    <a:pt x="239" y="88"/>
                    <a:pt x="239" y="88"/>
                  </a:cubicBezTo>
                  <a:cubicBezTo>
                    <a:pt x="235" y="92"/>
                    <a:pt x="235" y="92"/>
                    <a:pt x="235" y="92"/>
                  </a:cubicBezTo>
                  <a:cubicBezTo>
                    <a:pt x="235" y="92"/>
                    <a:pt x="235" y="92"/>
                    <a:pt x="235" y="92"/>
                  </a:cubicBezTo>
                  <a:cubicBezTo>
                    <a:pt x="235" y="92"/>
                    <a:pt x="243" y="107"/>
                    <a:pt x="249" y="117"/>
                  </a:cubicBezTo>
                  <a:cubicBezTo>
                    <a:pt x="250" y="118"/>
                    <a:pt x="252" y="118"/>
                    <a:pt x="252" y="119"/>
                  </a:cubicBezTo>
                  <a:cubicBezTo>
                    <a:pt x="248" y="111"/>
                    <a:pt x="240" y="96"/>
                    <a:pt x="238" y="92"/>
                  </a:cubicBezTo>
                  <a:cubicBezTo>
                    <a:pt x="243" y="87"/>
                    <a:pt x="243" y="87"/>
                    <a:pt x="243" y="87"/>
                  </a:cubicBezTo>
                  <a:cubicBezTo>
                    <a:pt x="242" y="85"/>
                    <a:pt x="242" y="85"/>
                    <a:pt x="242" y="85"/>
                  </a:cubicBezTo>
                  <a:cubicBezTo>
                    <a:pt x="236" y="86"/>
                    <a:pt x="236" y="86"/>
                    <a:pt x="236" y="86"/>
                  </a:cubicBezTo>
                  <a:cubicBezTo>
                    <a:pt x="237" y="69"/>
                    <a:pt x="237" y="69"/>
                    <a:pt x="237" y="69"/>
                  </a:cubicBezTo>
                  <a:cubicBezTo>
                    <a:pt x="239" y="67"/>
                    <a:pt x="246" y="64"/>
                    <a:pt x="248" y="62"/>
                  </a:cubicBezTo>
                  <a:cubicBezTo>
                    <a:pt x="249" y="62"/>
                    <a:pt x="249" y="62"/>
                    <a:pt x="249" y="62"/>
                  </a:cubicBezTo>
                  <a:cubicBezTo>
                    <a:pt x="249" y="79"/>
                    <a:pt x="249" y="79"/>
                    <a:pt x="249" y="79"/>
                  </a:cubicBezTo>
                  <a:cubicBezTo>
                    <a:pt x="256" y="97"/>
                    <a:pt x="256" y="97"/>
                    <a:pt x="256" y="97"/>
                  </a:cubicBezTo>
                  <a:cubicBezTo>
                    <a:pt x="260" y="78"/>
                    <a:pt x="260" y="78"/>
                    <a:pt x="260" y="78"/>
                  </a:cubicBezTo>
                  <a:cubicBezTo>
                    <a:pt x="258" y="75"/>
                    <a:pt x="258" y="75"/>
                    <a:pt x="258" y="75"/>
                  </a:cubicBezTo>
                  <a:cubicBezTo>
                    <a:pt x="260" y="70"/>
                    <a:pt x="260" y="70"/>
                    <a:pt x="260" y="70"/>
                  </a:cubicBezTo>
                  <a:cubicBezTo>
                    <a:pt x="267" y="70"/>
                    <a:pt x="267" y="70"/>
                    <a:pt x="267" y="70"/>
                  </a:cubicBezTo>
                  <a:cubicBezTo>
                    <a:pt x="270" y="75"/>
                    <a:pt x="270" y="75"/>
                    <a:pt x="270" y="75"/>
                  </a:cubicBezTo>
                  <a:cubicBezTo>
                    <a:pt x="267" y="78"/>
                    <a:pt x="267" y="78"/>
                    <a:pt x="267" y="78"/>
                  </a:cubicBezTo>
                  <a:cubicBezTo>
                    <a:pt x="272" y="97"/>
                    <a:pt x="272" y="97"/>
                    <a:pt x="272" y="97"/>
                  </a:cubicBezTo>
                  <a:cubicBezTo>
                    <a:pt x="278" y="79"/>
                    <a:pt x="278" y="79"/>
                    <a:pt x="278" y="79"/>
                  </a:cubicBezTo>
                  <a:cubicBezTo>
                    <a:pt x="279" y="63"/>
                    <a:pt x="279" y="63"/>
                    <a:pt x="279" y="63"/>
                  </a:cubicBezTo>
                  <a:cubicBezTo>
                    <a:pt x="282" y="65"/>
                    <a:pt x="287" y="67"/>
                    <a:pt x="289" y="69"/>
                  </a:cubicBezTo>
                  <a:cubicBezTo>
                    <a:pt x="289" y="86"/>
                    <a:pt x="289" y="86"/>
                    <a:pt x="289" y="86"/>
                  </a:cubicBezTo>
                  <a:cubicBezTo>
                    <a:pt x="284" y="85"/>
                    <a:pt x="284" y="85"/>
                    <a:pt x="284" y="85"/>
                  </a:cubicBezTo>
                  <a:cubicBezTo>
                    <a:pt x="283" y="87"/>
                    <a:pt x="283" y="87"/>
                    <a:pt x="283" y="87"/>
                  </a:cubicBezTo>
                  <a:cubicBezTo>
                    <a:pt x="288" y="92"/>
                    <a:pt x="288" y="92"/>
                    <a:pt x="288" y="92"/>
                  </a:cubicBezTo>
                  <a:cubicBezTo>
                    <a:pt x="286" y="95"/>
                    <a:pt x="280" y="107"/>
                    <a:pt x="276" y="115"/>
                  </a:cubicBezTo>
                  <a:cubicBezTo>
                    <a:pt x="276" y="115"/>
                    <a:pt x="276" y="115"/>
                    <a:pt x="276" y="115"/>
                  </a:cubicBezTo>
                  <a:cubicBezTo>
                    <a:pt x="276" y="115"/>
                    <a:pt x="276" y="115"/>
                    <a:pt x="276" y="115"/>
                  </a:cubicBezTo>
                  <a:cubicBezTo>
                    <a:pt x="275" y="116"/>
                    <a:pt x="274" y="118"/>
                    <a:pt x="273" y="119"/>
                  </a:cubicBezTo>
                  <a:cubicBezTo>
                    <a:pt x="274" y="118"/>
                    <a:pt x="275" y="118"/>
                    <a:pt x="276" y="117"/>
                  </a:cubicBezTo>
                  <a:cubicBezTo>
                    <a:pt x="282" y="107"/>
                    <a:pt x="290" y="92"/>
                    <a:pt x="290" y="92"/>
                  </a:cubicBezTo>
                  <a:cubicBezTo>
                    <a:pt x="291" y="92"/>
                    <a:pt x="291" y="92"/>
                    <a:pt x="291" y="92"/>
                  </a:cubicBezTo>
                  <a:cubicBezTo>
                    <a:pt x="287" y="88"/>
                    <a:pt x="287" y="88"/>
                    <a:pt x="287" y="88"/>
                  </a:cubicBezTo>
                  <a:cubicBezTo>
                    <a:pt x="292" y="88"/>
                    <a:pt x="292" y="88"/>
                    <a:pt x="292" y="88"/>
                  </a:cubicBezTo>
                  <a:cubicBezTo>
                    <a:pt x="290" y="69"/>
                    <a:pt x="290" y="69"/>
                    <a:pt x="290" y="69"/>
                  </a:cubicBezTo>
                  <a:cubicBezTo>
                    <a:pt x="316" y="79"/>
                    <a:pt x="316" y="79"/>
                    <a:pt x="316" y="79"/>
                  </a:cubicBezTo>
                  <a:cubicBezTo>
                    <a:pt x="322" y="89"/>
                    <a:pt x="322" y="104"/>
                    <a:pt x="322" y="120"/>
                  </a:cubicBezTo>
                  <a:cubicBezTo>
                    <a:pt x="332" y="120"/>
                    <a:pt x="332" y="120"/>
                    <a:pt x="332" y="120"/>
                  </a:cubicBezTo>
                  <a:cubicBezTo>
                    <a:pt x="332" y="139"/>
                    <a:pt x="332" y="139"/>
                    <a:pt x="332" y="139"/>
                  </a:cubicBezTo>
                  <a:cubicBezTo>
                    <a:pt x="332" y="147"/>
                    <a:pt x="332" y="147"/>
                    <a:pt x="332" y="147"/>
                  </a:cubicBezTo>
                  <a:cubicBezTo>
                    <a:pt x="332" y="274"/>
                    <a:pt x="332" y="274"/>
                    <a:pt x="332" y="274"/>
                  </a:cubicBezTo>
                  <a:cubicBezTo>
                    <a:pt x="190" y="274"/>
                    <a:pt x="190" y="274"/>
                    <a:pt x="190" y="274"/>
                  </a:cubicBezTo>
                  <a:cubicBezTo>
                    <a:pt x="190" y="147"/>
                    <a:pt x="190" y="147"/>
                    <a:pt x="190" y="147"/>
                  </a:cubicBezTo>
                  <a:cubicBezTo>
                    <a:pt x="147" y="147"/>
                    <a:pt x="147" y="147"/>
                    <a:pt x="147" y="147"/>
                  </a:cubicBezTo>
                  <a:cubicBezTo>
                    <a:pt x="147" y="124"/>
                    <a:pt x="147" y="124"/>
                    <a:pt x="147" y="124"/>
                  </a:cubicBezTo>
                  <a:cubicBezTo>
                    <a:pt x="133" y="124"/>
                    <a:pt x="120" y="124"/>
                    <a:pt x="106" y="123"/>
                  </a:cubicBezTo>
                  <a:cubicBezTo>
                    <a:pt x="105" y="138"/>
                    <a:pt x="103" y="152"/>
                    <a:pt x="102" y="166"/>
                  </a:cubicBezTo>
                  <a:cubicBezTo>
                    <a:pt x="128" y="168"/>
                    <a:pt x="152" y="175"/>
                    <a:pt x="172" y="189"/>
                  </a:cubicBezTo>
                  <a:cubicBezTo>
                    <a:pt x="158" y="217"/>
                    <a:pt x="144" y="246"/>
                    <a:pt x="131" y="275"/>
                  </a:cubicBezTo>
                  <a:cubicBezTo>
                    <a:pt x="123" y="275"/>
                    <a:pt x="116" y="275"/>
                    <a:pt x="108" y="275"/>
                  </a:cubicBezTo>
                  <a:cubicBezTo>
                    <a:pt x="117" y="250"/>
                    <a:pt x="110" y="228"/>
                    <a:pt x="130" y="204"/>
                  </a:cubicBezTo>
                  <a:cubicBezTo>
                    <a:pt x="125" y="204"/>
                    <a:pt x="119" y="203"/>
                    <a:pt x="113" y="203"/>
                  </a:cubicBezTo>
                  <a:close/>
                  <a:moveTo>
                    <a:pt x="226" y="120"/>
                  </a:moveTo>
                  <a:cubicBezTo>
                    <a:pt x="231" y="120"/>
                    <a:pt x="231" y="120"/>
                    <a:pt x="231" y="120"/>
                  </a:cubicBezTo>
                  <a:cubicBezTo>
                    <a:pt x="227" y="107"/>
                    <a:pt x="227" y="107"/>
                    <a:pt x="227" y="107"/>
                  </a:cubicBezTo>
                  <a:cubicBezTo>
                    <a:pt x="226" y="107"/>
                    <a:pt x="226" y="107"/>
                    <a:pt x="226" y="107"/>
                  </a:cubicBezTo>
                  <a:cubicBezTo>
                    <a:pt x="226" y="120"/>
                    <a:pt x="226" y="120"/>
                    <a:pt x="226" y="120"/>
                  </a:cubicBezTo>
                  <a:close/>
                  <a:moveTo>
                    <a:pt x="296" y="120"/>
                  </a:moveTo>
                  <a:cubicBezTo>
                    <a:pt x="301" y="120"/>
                    <a:pt x="301" y="120"/>
                    <a:pt x="301" y="120"/>
                  </a:cubicBezTo>
                  <a:cubicBezTo>
                    <a:pt x="302" y="107"/>
                    <a:pt x="302" y="107"/>
                    <a:pt x="302" y="107"/>
                  </a:cubicBezTo>
                  <a:cubicBezTo>
                    <a:pt x="300" y="107"/>
                    <a:pt x="300" y="107"/>
                    <a:pt x="300" y="107"/>
                  </a:cubicBezTo>
                  <a:lnTo>
                    <a:pt x="296" y="12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23" name="组合 15"/>
          <p:cNvGrpSpPr/>
          <p:nvPr/>
        </p:nvGrpSpPr>
        <p:grpSpPr bwMode="auto">
          <a:xfrm>
            <a:off x="3043406" y="2342650"/>
            <a:ext cx="1129629" cy="1591431"/>
            <a:chOff x="0" y="0"/>
            <a:chExt cx="1147515" cy="1624019"/>
          </a:xfrm>
        </p:grpSpPr>
        <p:grpSp>
          <p:nvGrpSpPr>
            <p:cNvPr id="24" name="组合 22"/>
            <p:cNvGrpSpPr/>
            <p:nvPr/>
          </p:nvGrpSpPr>
          <p:grpSpPr bwMode="auto">
            <a:xfrm rot="-5400000">
              <a:off x="-238252" y="238252"/>
              <a:ext cx="1624019" cy="1147515"/>
              <a:chOff x="0" y="0"/>
              <a:chExt cx="2070437" cy="1462949"/>
            </a:xfrm>
          </p:grpSpPr>
          <p:sp>
            <p:nvSpPr>
              <p:cNvPr id="26" name="等腰三角形 6"/>
              <p:cNvSpPr/>
              <p:nvPr/>
            </p:nvSpPr>
            <p:spPr bwMode="auto">
              <a:xfrm>
                <a:off x="10119" y="900432"/>
                <a:ext cx="597048"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262626"/>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2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083473"/>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25" name="Freeform 21"/>
            <p:cNvSpPr>
              <a:spLocks noEditPoints="true"/>
            </p:cNvSpPr>
            <p:nvPr/>
          </p:nvSpPr>
          <p:spPr bwMode="auto">
            <a:xfrm>
              <a:off x="296372" y="279498"/>
              <a:ext cx="391200" cy="256623"/>
            </a:xfrm>
            <a:custGeom>
              <a:avLst/>
              <a:gdLst>
                <a:gd name="T0" fmla="*/ 249842 w 357"/>
                <a:gd name="T1" fmla="*/ 186436 h 234"/>
                <a:gd name="T2" fmla="*/ 299153 w 357"/>
                <a:gd name="T3" fmla="*/ 197402 h 234"/>
                <a:gd name="T4" fmla="*/ 87664 w 357"/>
                <a:gd name="T5" fmla="*/ 19740 h 234"/>
                <a:gd name="T6" fmla="*/ 0 w 357"/>
                <a:gd name="T7" fmla="*/ 135988 h 234"/>
                <a:gd name="T8" fmla="*/ 56982 w 357"/>
                <a:gd name="T9" fmla="*/ 129408 h 234"/>
                <a:gd name="T10" fmla="*/ 154508 w 357"/>
                <a:gd name="T11" fmla="*/ 94314 h 234"/>
                <a:gd name="T12" fmla="*/ 227926 w 357"/>
                <a:gd name="T13" fmla="*/ 110765 h 234"/>
                <a:gd name="T14" fmla="*/ 213681 w 357"/>
                <a:gd name="T15" fmla="*/ 48254 h 234"/>
                <a:gd name="T16" fmla="*/ 98622 w 357"/>
                <a:gd name="T17" fmla="*/ 52641 h 234"/>
                <a:gd name="T18" fmla="*/ 75610 w 357"/>
                <a:gd name="T19" fmla="*/ 83348 h 234"/>
                <a:gd name="T20" fmla="*/ 82185 w 357"/>
                <a:gd name="T21" fmla="*/ 41674 h 234"/>
                <a:gd name="T22" fmla="*/ 306824 w 357"/>
                <a:gd name="T23" fmla="*/ 0 h 234"/>
                <a:gd name="T24" fmla="*/ 272854 w 357"/>
                <a:gd name="T25" fmla="*/ 41674 h 234"/>
                <a:gd name="T26" fmla="*/ 305728 w 357"/>
                <a:gd name="T27" fmla="*/ 82251 h 234"/>
                <a:gd name="T28" fmla="*/ 255321 w 357"/>
                <a:gd name="T29" fmla="*/ 46061 h 234"/>
                <a:gd name="T30" fmla="*/ 256417 w 357"/>
                <a:gd name="T31" fmla="*/ 97604 h 234"/>
                <a:gd name="T32" fmla="*/ 182998 w 357"/>
                <a:gd name="T33" fmla="*/ 93218 h 234"/>
                <a:gd name="T34" fmla="*/ 75610 w 357"/>
                <a:gd name="T35" fmla="*/ 175469 h 234"/>
                <a:gd name="T36" fmla="*/ 154508 w 357"/>
                <a:gd name="T37" fmla="*/ 152438 h 234"/>
                <a:gd name="T38" fmla="*/ 105197 w 357"/>
                <a:gd name="T39" fmla="*/ 210562 h 234"/>
                <a:gd name="T40" fmla="*/ 173136 w 357"/>
                <a:gd name="T41" fmla="*/ 195209 h 234"/>
                <a:gd name="T42" fmla="*/ 152316 w 357"/>
                <a:gd name="T43" fmla="*/ 234689 h 234"/>
                <a:gd name="T44" fmla="*/ 211489 w 357"/>
                <a:gd name="T45" fmla="*/ 211659 h 234"/>
                <a:gd name="T46" fmla="*/ 202723 w 357"/>
                <a:gd name="T47" fmla="*/ 243463 h 234"/>
                <a:gd name="T48" fmla="*/ 244363 w 357"/>
                <a:gd name="T49" fmla="*/ 237979 h 234"/>
                <a:gd name="T50" fmla="*/ 232309 w 357"/>
                <a:gd name="T51" fmla="*/ 206176 h 234"/>
                <a:gd name="T52" fmla="*/ 312303 w 357"/>
                <a:gd name="T53" fmla="*/ 157922 h 234"/>
                <a:gd name="T54" fmla="*/ 350655 w 357"/>
                <a:gd name="T55" fmla="*/ 138182 h 234"/>
                <a:gd name="T56" fmla="*/ 306824 w 357"/>
                <a:gd name="T57" fmla="*/ 0 h 234"/>
                <a:gd name="T58" fmla="*/ 284908 w 357"/>
                <a:gd name="T59" fmla="*/ 160115 h 234"/>
                <a:gd name="T60" fmla="*/ 305728 w 357"/>
                <a:gd name="T61" fmla="*/ 188629 h 234"/>
                <a:gd name="T62" fmla="*/ 258608 w 357"/>
                <a:gd name="T63" fmla="*/ 239076 h 234"/>
                <a:gd name="T64" fmla="*/ 250938 w 357"/>
                <a:gd name="T65" fmla="*/ 200692 h 234"/>
                <a:gd name="T66" fmla="*/ 258608 w 357"/>
                <a:gd name="T67" fmla="*/ 239076 h 2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7" h="234">
                  <a:moveTo>
                    <a:pt x="259" y="196"/>
                  </a:moveTo>
                  <a:cubicBezTo>
                    <a:pt x="228" y="170"/>
                    <a:pt x="228" y="170"/>
                    <a:pt x="228" y="170"/>
                  </a:cubicBezTo>
                  <a:cubicBezTo>
                    <a:pt x="239" y="158"/>
                    <a:pt x="239" y="158"/>
                    <a:pt x="239" y="158"/>
                  </a:cubicBezTo>
                  <a:cubicBezTo>
                    <a:pt x="273" y="180"/>
                    <a:pt x="273" y="180"/>
                    <a:pt x="273" y="180"/>
                  </a:cubicBezTo>
                  <a:cubicBezTo>
                    <a:pt x="269" y="185"/>
                    <a:pt x="264" y="191"/>
                    <a:pt x="259" y="196"/>
                  </a:cubicBezTo>
                  <a:close/>
                  <a:moveTo>
                    <a:pt x="80" y="18"/>
                  </a:moveTo>
                  <a:cubicBezTo>
                    <a:pt x="34" y="5"/>
                    <a:pt x="34" y="5"/>
                    <a:pt x="34" y="5"/>
                  </a:cubicBezTo>
                  <a:cubicBezTo>
                    <a:pt x="0" y="124"/>
                    <a:pt x="0" y="124"/>
                    <a:pt x="0" y="124"/>
                  </a:cubicBezTo>
                  <a:cubicBezTo>
                    <a:pt x="47" y="137"/>
                    <a:pt x="47" y="137"/>
                    <a:pt x="47" y="137"/>
                  </a:cubicBezTo>
                  <a:cubicBezTo>
                    <a:pt x="52" y="118"/>
                    <a:pt x="52" y="118"/>
                    <a:pt x="52" y="118"/>
                  </a:cubicBezTo>
                  <a:cubicBezTo>
                    <a:pt x="78" y="139"/>
                    <a:pt x="78" y="139"/>
                    <a:pt x="78" y="139"/>
                  </a:cubicBezTo>
                  <a:cubicBezTo>
                    <a:pt x="141" y="86"/>
                    <a:pt x="141" y="86"/>
                    <a:pt x="141" y="86"/>
                  </a:cubicBezTo>
                  <a:cubicBezTo>
                    <a:pt x="167" y="77"/>
                    <a:pt x="167" y="77"/>
                    <a:pt x="167" y="77"/>
                  </a:cubicBezTo>
                  <a:cubicBezTo>
                    <a:pt x="208" y="101"/>
                    <a:pt x="208" y="101"/>
                    <a:pt x="208" y="101"/>
                  </a:cubicBezTo>
                  <a:cubicBezTo>
                    <a:pt x="221" y="90"/>
                    <a:pt x="221" y="90"/>
                    <a:pt x="221" y="90"/>
                  </a:cubicBezTo>
                  <a:cubicBezTo>
                    <a:pt x="195" y="44"/>
                    <a:pt x="195" y="44"/>
                    <a:pt x="195" y="44"/>
                  </a:cubicBezTo>
                  <a:cubicBezTo>
                    <a:pt x="135" y="41"/>
                    <a:pt x="135" y="41"/>
                    <a:pt x="135" y="41"/>
                  </a:cubicBezTo>
                  <a:cubicBezTo>
                    <a:pt x="90" y="48"/>
                    <a:pt x="90" y="48"/>
                    <a:pt x="90" y="48"/>
                  </a:cubicBezTo>
                  <a:cubicBezTo>
                    <a:pt x="85" y="46"/>
                    <a:pt x="85" y="46"/>
                    <a:pt x="85" y="46"/>
                  </a:cubicBezTo>
                  <a:cubicBezTo>
                    <a:pt x="69" y="76"/>
                    <a:pt x="69" y="76"/>
                    <a:pt x="69" y="76"/>
                  </a:cubicBezTo>
                  <a:cubicBezTo>
                    <a:pt x="64" y="74"/>
                    <a:pt x="64" y="74"/>
                    <a:pt x="64" y="74"/>
                  </a:cubicBezTo>
                  <a:cubicBezTo>
                    <a:pt x="75" y="38"/>
                    <a:pt x="75" y="38"/>
                    <a:pt x="75" y="38"/>
                  </a:cubicBezTo>
                  <a:cubicBezTo>
                    <a:pt x="80" y="18"/>
                    <a:pt x="80" y="18"/>
                    <a:pt x="80" y="18"/>
                  </a:cubicBezTo>
                  <a:close/>
                  <a:moveTo>
                    <a:pt x="280" y="0"/>
                  </a:moveTo>
                  <a:cubicBezTo>
                    <a:pt x="243" y="30"/>
                    <a:pt x="243" y="30"/>
                    <a:pt x="243" y="30"/>
                  </a:cubicBezTo>
                  <a:cubicBezTo>
                    <a:pt x="249" y="38"/>
                    <a:pt x="249" y="38"/>
                    <a:pt x="249" y="38"/>
                  </a:cubicBezTo>
                  <a:cubicBezTo>
                    <a:pt x="249" y="38"/>
                    <a:pt x="249" y="38"/>
                    <a:pt x="249" y="38"/>
                  </a:cubicBezTo>
                  <a:cubicBezTo>
                    <a:pt x="279" y="75"/>
                    <a:pt x="279" y="75"/>
                    <a:pt x="279" y="75"/>
                  </a:cubicBezTo>
                  <a:cubicBezTo>
                    <a:pt x="274" y="79"/>
                    <a:pt x="274" y="79"/>
                    <a:pt x="274" y="79"/>
                  </a:cubicBezTo>
                  <a:cubicBezTo>
                    <a:pt x="233" y="42"/>
                    <a:pt x="233" y="42"/>
                    <a:pt x="233" y="42"/>
                  </a:cubicBezTo>
                  <a:cubicBezTo>
                    <a:pt x="226" y="44"/>
                    <a:pt x="219" y="48"/>
                    <a:pt x="210" y="52"/>
                  </a:cubicBezTo>
                  <a:cubicBezTo>
                    <a:pt x="234" y="89"/>
                    <a:pt x="234" y="89"/>
                    <a:pt x="234" y="89"/>
                  </a:cubicBezTo>
                  <a:cubicBezTo>
                    <a:pt x="210" y="109"/>
                    <a:pt x="210" y="109"/>
                    <a:pt x="210" y="109"/>
                  </a:cubicBezTo>
                  <a:cubicBezTo>
                    <a:pt x="167" y="85"/>
                    <a:pt x="167" y="85"/>
                    <a:pt x="167" y="85"/>
                  </a:cubicBezTo>
                  <a:cubicBezTo>
                    <a:pt x="151" y="90"/>
                    <a:pt x="151" y="90"/>
                    <a:pt x="151" y="90"/>
                  </a:cubicBezTo>
                  <a:cubicBezTo>
                    <a:pt x="121" y="112"/>
                    <a:pt x="92" y="137"/>
                    <a:pt x="69" y="160"/>
                  </a:cubicBezTo>
                  <a:cubicBezTo>
                    <a:pt x="71" y="170"/>
                    <a:pt x="78" y="177"/>
                    <a:pt x="90" y="181"/>
                  </a:cubicBezTo>
                  <a:cubicBezTo>
                    <a:pt x="103" y="169"/>
                    <a:pt x="127" y="150"/>
                    <a:pt x="141" y="139"/>
                  </a:cubicBezTo>
                  <a:cubicBezTo>
                    <a:pt x="143" y="145"/>
                    <a:pt x="143" y="145"/>
                    <a:pt x="143" y="145"/>
                  </a:cubicBezTo>
                  <a:cubicBezTo>
                    <a:pt x="129" y="158"/>
                    <a:pt x="108" y="175"/>
                    <a:pt x="96" y="192"/>
                  </a:cubicBezTo>
                  <a:cubicBezTo>
                    <a:pt x="118" y="210"/>
                    <a:pt x="118" y="210"/>
                    <a:pt x="118" y="210"/>
                  </a:cubicBezTo>
                  <a:cubicBezTo>
                    <a:pt x="128" y="207"/>
                    <a:pt x="143" y="192"/>
                    <a:pt x="158" y="178"/>
                  </a:cubicBezTo>
                  <a:cubicBezTo>
                    <a:pt x="161" y="181"/>
                    <a:pt x="161" y="181"/>
                    <a:pt x="161" y="181"/>
                  </a:cubicBezTo>
                  <a:cubicBezTo>
                    <a:pt x="157" y="187"/>
                    <a:pt x="140" y="206"/>
                    <a:pt x="139" y="214"/>
                  </a:cubicBezTo>
                  <a:cubicBezTo>
                    <a:pt x="145" y="217"/>
                    <a:pt x="152" y="221"/>
                    <a:pt x="158" y="225"/>
                  </a:cubicBezTo>
                  <a:cubicBezTo>
                    <a:pt x="167" y="219"/>
                    <a:pt x="186" y="201"/>
                    <a:pt x="193" y="193"/>
                  </a:cubicBezTo>
                  <a:cubicBezTo>
                    <a:pt x="196" y="195"/>
                    <a:pt x="196" y="195"/>
                    <a:pt x="196" y="195"/>
                  </a:cubicBezTo>
                  <a:cubicBezTo>
                    <a:pt x="194" y="199"/>
                    <a:pt x="186" y="211"/>
                    <a:pt x="185" y="222"/>
                  </a:cubicBezTo>
                  <a:cubicBezTo>
                    <a:pt x="191" y="226"/>
                    <a:pt x="198" y="230"/>
                    <a:pt x="204" y="234"/>
                  </a:cubicBezTo>
                  <a:cubicBezTo>
                    <a:pt x="211" y="229"/>
                    <a:pt x="218" y="223"/>
                    <a:pt x="223" y="217"/>
                  </a:cubicBezTo>
                  <a:cubicBezTo>
                    <a:pt x="227" y="213"/>
                    <a:pt x="227" y="213"/>
                    <a:pt x="227" y="213"/>
                  </a:cubicBezTo>
                  <a:cubicBezTo>
                    <a:pt x="212" y="188"/>
                    <a:pt x="212" y="188"/>
                    <a:pt x="212" y="188"/>
                  </a:cubicBezTo>
                  <a:cubicBezTo>
                    <a:pt x="217" y="169"/>
                    <a:pt x="240" y="147"/>
                    <a:pt x="258" y="139"/>
                  </a:cubicBezTo>
                  <a:cubicBezTo>
                    <a:pt x="285" y="144"/>
                    <a:pt x="285" y="144"/>
                    <a:pt x="285" y="144"/>
                  </a:cubicBezTo>
                  <a:cubicBezTo>
                    <a:pt x="310" y="114"/>
                    <a:pt x="310" y="114"/>
                    <a:pt x="310" y="114"/>
                  </a:cubicBezTo>
                  <a:cubicBezTo>
                    <a:pt x="320" y="126"/>
                    <a:pt x="320" y="126"/>
                    <a:pt x="320" y="126"/>
                  </a:cubicBezTo>
                  <a:cubicBezTo>
                    <a:pt x="357" y="96"/>
                    <a:pt x="357" y="96"/>
                    <a:pt x="357" y="96"/>
                  </a:cubicBezTo>
                  <a:cubicBezTo>
                    <a:pt x="280" y="0"/>
                    <a:pt x="280" y="0"/>
                    <a:pt x="280" y="0"/>
                  </a:cubicBezTo>
                  <a:close/>
                  <a:moveTo>
                    <a:pt x="291" y="151"/>
                  </a:moveTo>
                  <a:cubicBezTo>
                    <a:pt x="260" y="146"/>
                    <a:pt x="260" y="146"/>
                    <a:pt x="260" y="146"/>
                  </a:cubicBezTo>
                  <a:cubicBezTo>
                    <a:pt x="253" y="155"/>
                    <a:pt x="253" y="155"/>
                    <a:pt x="253" y="155"/>
                  </a:cubicBezTo>
                  <a:cubicBezTo>
                    <a:pt x="279" y="172"/>
                    <a:pt x="279" y="172"/>
                    <a:pt x="279" y="172"/>
                  </a:cubicBezTo>
                  <a:cubicBezTo>
                    <a:pt x="283" y="165"/>
                    <a:pt x="287" y="158"/>
                    <a:pt x="291" y="151"/>
                  </a:cubicBezTo>
                  <a:close/>
                  <a:moveTo>
                    <a:pt x="236" y="218"/>
                  </a:moveTo>
                  <a:cubicBezTo>
                    <a:pt x="242" y="213"/>
                    <a:pt x="248" y="207"/>
                    <a:pt x="254" y="201"/>
                  </a:cubicBezTo>
                  <a:cubicBezTo>
                    <a:pt x="229" y="183"/>
                    <a:pt x="229" y="183"/>
                    <a:pt x="229" y="183"/>
                  </a:cubicBezTo>
                  <a:cubicBezTo>
                    <a:pt x="220" y="190"/>
                    <a:pt x="220" y="190"/>
                    <a:pt x="220" y="190"/>
                  </a:cubicBezTo>
                  <a:lnTo>
                    <a:pt x="236" y="21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36" name="平行四边形 35"/>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p:cNvSpPr/>
          <p:nvPr/>
        </p:nvSpPr>
        <p:spPr>
          <a:xfrm>
            <a:off x="-481061" y="243840"/>
            <a:ext cx="2878272"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政策要点</a:t>
            </a:r>
            <a:r>
              <a:rPr lang="en-US" altLang="zh-CN" sz="1600" dirty="0"/>
              <a:t>4</a:t>
            </a:r>
            <a:endParaRPr lang="en-US" altLang="zh-CN" sz="1600" dirty="0"/>
          </a:p>
        </p:txBody>
      </p:sp>
      <p:sp>
        <p:nvSpPr>
          <p:cNvPr id="38" name="平行四边形 37"/>
          <p:cNvSpPr/>
          <p:nvPr/>
        </p:nvSpPr>
        <p:spPr>
          <a:xfrm>
            <a:off x="1947782" y="252198"/>
            <a:ext cx="7474005" cy="64893"/>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56"/>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true"/>
          </p:cNvPicPr>
          <p:nvPr/>
        </p:nvPicPr>
        <p:blipFill>
          <a:blip r:embed="rId1"/>
          <a:stretch>
            <a:fillRect/>
          </a:stretch>
        </p:blipFill>
        <p:spPr>
          <a:xfrm>
            <a:off x="870293" y="706290"/>
            <a:ext cx="6723860" cy="389042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平行四边形 23"/>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24"/>
          <p:cNvSpPr/>
          <p:nvPr/>
        </p:nvSpPr>
        <p:spPr>
          <a:xfrm>
            <a:off x="-486553" y="243840"/>
            <a:ext cx="2819794"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平行四边形 25"/>
          <p:cNvSpPr/>
          <p:nvPr/>
        </p:nvSpPr>
        <p:spPr>
          <a:xfrm>
            <a:off x="2242317" y="252198"/>
            <a:ext cx="7179469" cy="45719"/>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Rectangle 30"/>
          <p:cNvSpPr/>
          <p:nvPr/>
        </p:nvSpPr>
        <p:spPr>
          <a:xfrm flipH="true">
            <a:off x="-792745" y="288939"/>
            <a:ext cx="3443025" cy="369332"/>
          </a:xfrm>
          <a:prstGeom prst="rect">
            <a:avLst/>
          </a:prstGeom>
          <a:noFill/>
        </p:spPr>
        <p:txBody>
          <a:bodyPr wrap="square">
            <a:spAutoFit/>
          </a:bodyPr>
          <a:lstStyle/>
          <a:p>
            <a:pPr algn="ctr"/>
            <a:r>
              <a:rPr lang="zh-CN" altLang="en-US"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rPr>
              <a:t>系统填报</a:t>
            </a:r>
            <a:endParaRPr lang="zh-CN" altLang="en-US"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endParaRPr>
          </a:p>
        </p:txBody>
      </p:sp>
      <p:cxnSp>
        <p:nvCxnSpPr>
          <p:cNvPr id="28" name="直接连接符 27"/>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true"/>
          </p:cNvPicPr>
          <p:nvPr/>
        </p:nvPicPr>
        <p:blipFill>
          <a:blip r:embed="rId1"/>
          <a:stretch>
            <a:fillRect/>
          </a:stretch>
        </p:blipFill>
        <p:spPr>
          <a:xfrm>
            <a:off x="1768088" y="326027"/>
            <a:ext cx="6504762" cy="471428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平行四边形 23"/>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24"/>
          <p:cNvSpPr/>
          <p:nvPr/>
        </p:nvSpPr>
        <p:spPr>
          <a:xfrm>
            <a:off x="-486553" y="243840"/>
            <a:ext cx="2819794"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平行四边形 25"/>
          <p:cNvSpPr/>
          <p:nvPr/>
        </p:nvSpPr>
        <p:spPr>
          <a:xfrm>
            <a:off x="2242317" y="252198"/>
            <a:ext cx="7179469" cy="45719"/>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Rectangle 30"/>
          <p:cNvSpPr/>
          <p:nvPr/>
        </p:nvSpPr>
        <p:spPr>
          <a:xfrm flipH="true">
            <a:off x="-792745" y="288939"/>
            <a:ext cx="3443025" cy="369332"/>
          </a:xfrm>
          <a:prstGeom prst="rect">
            <a:avLst/>
          </a:prstGeom>
          <a:noFill/>
        </p:spPr>
        <p:txBody>
          <a:bodyPr wrap="square">
            <a:spAutoFit/>
          </a:bodyPr>
          <a:lstStyle/>
          <a:p>
            <a:pPr algn="ctr"/>
            <a:r>
              <a:rPr lang="zh-CN" altLang="en-US"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rPr>
              <a:t>系统填报</a:t>
            </a:r>
            <a:endParaRPr lang="zh-CN" altLang="en-US"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endParaRPr>
          </a:p>
        </p:txBody>
      </p:sp>
      <p:cxnSp>
        <p:nvCxnSpPr>
          <p:cNvPr id="28" name="直接连接符 27"/>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true"/>
          </p:cNvPicPr>
          <p:nvPr/>
        </p:nvPicPr>
        <p:blipFill>
          <a:blip r:embed="rId1"/>
          <a:stretch>
            <a:fillRect/>
          </a:stretch>
        </p:blipFill>
        <p:spPr>
          <a:xfrm>
            <a:off x="2133221" y="496356"/>
            <a:ext cx="6638095" cy="4200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平行四边形 23"/>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24"/>
          <p:cNvSpPr/>
          <p:nvPr/>
        </p:nvSpPr>
        <p:spPr>
          <a:xfrm>
            <a:off x="-486553" y="243840"/>
            <a:ext cx="2819794"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平行四边形 25"/>
          <p:cNvSpPr/>
          <p:nvPr/>
        </p:nvSpPr>
        <p:spPr>
          <a:xfrm>
            <a:off x="2242317" y="252198"/>
            <a:ext cx="7179469" cy="45719"/>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Rectangle 30"/>
          <p:cNvSpPr/>
          <p:nvPr/>
        </p:nvSpPr>
        <p:spPr>
          <a:xfrm flipH="true">
            <a:off x="-792745" y="288939"/>
            <a:ext cx="3443025" cy="369332"/>
          </a:xfrm>
          <a:prstGeom prst="rect">
            <a:avLst/>
          </a:prstGeom>
          <a:noFill/>
        </p:spPr>
        <p:txBody>
          <a:bodyPr wrap="square">
            <a:spAutoFit/>
          </a:bodyPr>
          <a:lstStyle/>
          <a:p>
            <a:pPr algn="ctr"/>
            <a:r>
              <a:rPr lang="zh-CN" altLang="en-US"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rPr>
              <a:t>系统填报</a:t>
            </a:r>
            <a:endParaRPr lang="zh-CN" altLang="en-US"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endParaRPr>
          </a:p>
        </p:txBody>
      </p:sp>
      <p:cxnSp>
        <p:nvCxnSpPr>
          <p:cNvPr id="28" name="直接连接符 27"/>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true"/>
          </p:cNvPicPr>
          <p:nvPr/>
        </p:nvPicPr>
        <p:blipFill>
          <a:blip r:embed="rId1"/>
          <a:stretch>
            <a:fillRect/>
          </a:stretch>
        </p:blipFill>
        <p:spPr>
          <a:xfrm>
            <a:off x="194945" y="658495"/>
            <a:ext cx="8752840" cy="42259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平行四边形 23"/>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24"/>
          <p:cNvSpPr/>
          <p:nvPr/>
        </p:nvSpPr>
        <p:spPr>
          <a:xfrm>
            <a:off x="-486553" y="243840"/>
            <a:ext cx="2819794"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平行四边形 25"/>
          <p:cNvSpPr/>
          <p:nvPr/>
        </p:nvSpPr>
        <p:spPr>
          <a:xfrm>
            <a:off x="2242317" y="252198"/>
            <a:ext cx="7179469" cy="45719"/>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Rectangle 30"/>
          <p:cNvSpPr/>
          <p:nvPr/>
        </p:nvSpPr>
        <p:spPr>
          <a:xfrm flipH="true">
            <a:off x="-792745" y="288939"/>
            <a:ext cx="3443025" cy="369332"/>
          </a:xfrm>
          <a:prstGeom prst="rect">
            <a:avLst/>
          </a:prstGeom>
          <a:noFill/>
        </p:spPr>
        <p:txBody>
          <a:bodyPr wrap="square">
            <a:spAutoFit/>
          </a:bodyPr>
          <a:lstStyle/>
          <a:p>
            <a:pPr algn="ctr"/>
            <a:r>
              <a:rPr lang="zh-CN" altLang="en-US"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rPr>
              <a:t>系统填报</a:t>
            </a:r>
            <a:endParaRPr lang="zh-CN" altLang="en-US"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endParaRPr>
          </a:p>
        </p:txBody>
      </p:sp>
      <p:cxnSp>
        <p:nvCxnSpPr>
          <p:cNvPr id="28" name="直接连接符 27"/>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true"/>
          </p:cNvPicPr>
          <p:nvPr/>
        </p:nvPicPr>
        <p:blipFill>
          <a:blip r:embed="rId1"/>
          <a:stretch>
            <a:fillRect/>
          </a:stretch>
        </p:blipFill>
        <p:spPr>
          <a:xfrm>
            <a:off x="0" y="622300"/>
            <a:ext cx="8745538" cy="4418013"/>
          </a:xfrm>
          <a:prstGeom prst="rect">
            <a:avLst/>
          </a:prstGeom>
        </p:spPr>
      </p:pic>
      <p:pic>
        <p:nvPicPr>
          <p:cNvPr id="3" name="图片 2"/>
          <p:cNvPicPr>
            <a:picLocks noChangeAspect="true"/>
          </p:cNvPicPr>
          <p:nvPr/>
        </p:nvPicPr>
        <p:blipFill>
          <a:blip r:embed="rId2"/>
          <a:stretch>
            <a:fillRect/>
          </a:stretch>
        </p:blipFill>
        <p:spPr>
          <a:xfrm>
            <a:off x="3198359" y="4382318"/>
            <a:ext cx="5447619" cy="3904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平行四边形 23"/>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24"/>
          <p:cNvSpPr/>
          <p:nvPr/>
        </p:nvSpPr>
        <p:spPr>
          <a:xfrm>
            <a:off x="-486553" y="243840"/>
            <a:ext cx="2819794"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平行四边形 25"/>
          <p:cNvSpPr/>
          <p:nvPr/>
        </p:nvSpPr>
        <p:spPr>
          <a:xfrm>
            <a:off x="2242317" y="252198"/>
            <a:ext cx="7179469" cy="45719"/>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Rectangle 30"/>
          <p:cNvSpPr/>
          <p:nvPr/>
        </p:nvSpPr>
        <p:spPr>
          <a:xfrm flipH="true">
            <a:off x="-792745" y="288939"/>
            <a:ext cx="3443025" cy="369332"/>
          </a:xfrm>
          <a:prstGeom prst="rect">
            <a:avLst/>
          </a:prstGeom>
          <a:noFill/>
        </p:spPr>
        <p:txBody>
          <a:bodyPr wrap="square">
            <a:spAutoFit/>
          </a:bodyPr>
          <a:lstStyle/>
          <a:p>
            <a:pPr algn="ctr"/>
            <a:r>
              <a:rPr lang="zh-CN" altLang="en-US"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rPr>
              <a:t>系统填报</a:t>
            </a:r>
            <a:endParaRPr lang="zh-CN" altLang="en-US"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endParaRPr>
          </a:p>
        </p:txBody>
      </p:sp>
      <p:cxnSp>
        <p:nvCxnSpPr>
          <p:cNvPr id="28" name="直接连接符 27"/>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true"/>
          </p:cNvPicPr>
          <p:nvPr/>
        </p:nvPicPr>
        <p:blipFill>
          <a:blip r:embed="rId1"/>
          <a:stretch>
            <a:fillRect/>
          </a:stretch>
        </p:blipFill>
        <p:spPr>
          <a:xfrm>
            <a:off x="0" y="768113"/>
            <a:ext cx="8999538" cy="3834286"/>
          </a:xfrm>
          <a:prstGeom prst="rect">
            <a:avLst/>
          </a:prstGeom>
        </p:spPr>
      </p:pic>
      <p:pic>
        <p:nvPicPr>
          <p:cNvPr id="4" name="图片 3"/>
          <p:cNvPicPr>
            <a:picLocks noChangeAspect="true"/>
          </p:cNvPicPr>
          <p:nvPr/>
        </p:nvPicPr>
        <p:blipFill>
          <a:blip r:embed="rId2"/>
          <a:stretch>
            <a:fillRect/>
          </a:stretch>
        </p:blipFill>
        <p:spPr>
          <a:xfrm>
            <a:off x="3260226" y="2409051"/>
            <a:ext cx="4714286" cy="3238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平行四边形 23"/>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24"/>
          <p:cNvSpPr/>
          <p:nvPr/>
        </p:nvSpPr>
        <p:spPr>
          <a:xfrm>
            <a:off x="-486553" y="243840"/>
            <a:ext cx="2819794"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平行四边形 25"/>
          <p:cNvSpPr/>
          <p:nvPr/>
        </p:nvSpPr>
        <p:spPr>
          <a:xfrm>
            <a:off x="2242317" y="252198"/>
            <a:ext cx="7179469" cy="45719"/>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Rectangle 30"/>
          <p:cNvSpPr/>
          <p:nvPr/>
        </p:nvSpPr>
        <p:spPr>
          <a:xfrm flipH="true">
            <a:off x="-792745" y="288939"/>
            <a:ext cx="3443025" cy="369332"/>
          </a:xfrm>
          <a:prstGeom prst="rect">
            <a:avLst/>
          </a:prstGeom>
          <a:noFill/>
        </p:spPr>
        <p:txBody>
          <a:bodyPr wrap="square">
            <a:spAutoFit/>
          </a:bodyPr>
          <a:lstStyle/>
          <a:p>
            <a:pPr algn="ctr"/>
            <a:r>
              <a:rPr lang="zh-CN" altLang="en-US"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rPr>
              <a:t>系统填报</a:t>
            </a:r>
            <a:endParaRPr lang="zh-CN" altLang="en-US"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endParaRPr>
          </a:p>
        </p:txBody>
      </p:sp>
      <p:cxnSp>
        <p:nvCxnSpPr>
          <p:cNvPr id="28" name="直接连接符 27"/>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true"/>
          </p:cNvPicPr>
          <p:nvPr/>
        </p:nvPicPr>
        <p:blipFill>
          <a:blip r:embed="rId1"/>
          <a:stretch>
            <a:fillRect/>
          </a:stretch>
        </p:blipFill>
        <p:spPr>
          <a:xfrm>
            <a:off x="190500" y="728345"/>
            <a:ext cx="8717280" cy="38874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平行四边形 23"/>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24"/>
          <p:cNvSpPr/>
          <p:nvPr/>
        </p:nvSpPr>
        <p:spPr>
          <a:xfrm>
            <a:off x="-486553" y="243840"/>
            <a:ext cx="2819794"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平行四边形 25"/>
          <p:cNvSpPr/>
          <p:nvPr/>
        </p:nvSpPr>
        <p:spPr>
          <a:xfrm>
            <a:off x="2242317" y="252198"/>
            <a:ext cx="7179469" cy="45719"/>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Rectangle 30"/>
          <p:cNvSpPr/>
          <p:nvPr/>
        </p:nvSpPr>
        <p:spPr>
          <a:xfrm flipH="true">
            <a:off x="-792745" y="288939"/>
            <a:ext cx="3443025" cy="369332"/>
          </a:xfrm>
          <a:prstGeom prst="rect">
            <a:avLst/>
          </a:prstGeom>
          <a:noFill/>
        </p:spPr>
        <p:txBody>
          <a:bodyPr wrap="square">
            <a:spAutoFit/>
          </a:bodyPr>
          <a:lstStyle/>
          <a:p>
            <a:pPr algn="ctr"/>
            <a:r>
              <a:rPr lang="zh-CN" altLang="en-US"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rPr>
              <a:t>系统填报</a:t>
            </a:r>
            <a:endParaRPr lang="zh-CN" altLang="en-US"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endParaRPr>
          </a:p>
        </p:txBody>
      </p:sp>
      <p:cxnSp>
        <p:nvCxnSpPr>
          <p:cNvPr id="28" name="直接连接符 27"/>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true"/>
          </p:cNvPicPr>
          <p:nvPr/>
        </p:nvPicPr>
        <p:blipFill>
          <a:blip r:embed="rId1"/>
          <a:stretch>
            <a:fillRect/>
          </a:stretch>
        </p:blipFill>
        <p:spPr>
          <a:xfrm>
            <a:off x="530860" y="854075"/>
            <a:ext cx="8035925" cy="36766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平行四边形 23"/>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24"/>
          <p:cNvSpPr/>
          <p:nvPr/>
        </p:nvSpPr>
        <p:spPr>
          <a:xfrm>
            <a:off x="-486553" y="243840"/>
            <a:ext cx="2819794"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平行四边形 25"/>
          <p:cNvSpPr/>
          <p:nvPr/>
        </p:nvSpPr>
        <p:spPr>
          <a:xfrm>
            <a:off x="2242317" y="252198"/>
            <a:ext cx="7179469" cy="45719"/>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Rectangle 30"/>
          <p:cNvSpPr/>
          <p:nvPr/>
        </p:nvSpPr>
        <p:spPr>
          <a:xfrm flipH="true">
            <a:off x="-792745" y="288939"/>
            <a:ext cx="3443025" cy="369332"/>
          </a:xfrm>
          <a:prstGeom prst="rect">
            <a:avLst/>
          </a:prstGeom>
          <a:noFill/>
        </p:spPr>
        <p:txBody>
          <a:bodyPr wrap="square">
            <a:spAutoFit/>
          </a:bodyPr>
          <a:lstStyle/>
          <a:p>
            <a:pPr algn="ctr"/>
            <a:r>
              <a:rPr lang="zh-CN" altLang="en-US"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rPr>
              <a:t>系统填报</a:t>
            </a:r>
            <a:endParaRPr lang="zh-CN" altLang="en-US" spc="300"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endParaRPr>
          </a:p>
        </p:txBody>
      </p:sp>
      <p:cxnSp>
        <p:nvCxnSpPr>
          <p:cNvPr id="28" name="直接连接符 27"/>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true"/>
          </p:cNvPicPr>
          <p:nvPr/>
        </p:nvPicPr>
        <p:blipFill>
          <a:blip r:embed="rId1"/>
          <a:stretch>
            <a:fillRect/>
          </a:stretch>
        </p:blipFill>
        <p:spPr>
          <a:xfrm>
            <a:off x="312420" y="728345"/>
            <a:ext cx="8472805" cy="40563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284309" y="962826"/>
            <a:ext cx="1069408" cy="3116094"/>
            <a:chOff x="1629740" y="1783655"/>
            <a:chExt cx="1793335" cy="3794574"/>
          </a:xfrm>
        </p:grpSpPr>
        <p:cxnSp>
          <p:nvCxnSpPr>
            <p:cNvPr id="9" name="直接连接符 8"/>
            <p:cNvCxnSpPr/>
            <p:nvPr/>
          </p:nvCxnSpPr>
          <p:spPr>
            <a:xfrm>
              <a:off x="2539065" y="2217810"/>
              <a:ext cx="1" cy="3082345"/>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ïşḻïďê-Freeform: Shape 26"/>
            <p:cNvSpPr/>
            <p:nvPr/>
          </p:nvSpPr>
          <p:spPr bwMode="gray">
            <a:xfrm>
              <a:off x="1759418" y="2068673"/>
              <a:ext cx="1559295" cy="209897"/>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C0C0C0"/>
            </a:solidFill>
            <a:ln>
              <a:noFill/>
            </a:ln>
            <a:extLst>
              <a:ext uri="{91240B29-F687-4F45-9708-019B960494DF}">
                <a14:hiddenLine xmlns:a14="http://schemas.microsoft.com/office/drawing/2010/main" w="0">
                  <a:solidFill>
                    <a:srgbClr val="DF5908"/>
                  </a:solidFill>
                  <a:prstDash val="solid"/>
                  <a:round/>
                </a14:hiddenLine>
              </a:ext>
            </a:extLst>
          </p:spPr>
          <p:txBody>
            <a:bodyPr anchor="ctr"/>
            <a:lstStyle/>
            <a:p>
              <a:pPr algn="ctr"/>
              <a:endParaRPr>
                <a:solidFill>
                  <a:schemeClr val="bg1"/>
                </a:solidFill>
              </a:endParaRPr>
            </a:p>
          </p:txBody>
        </p:sp>
        <p:sp>
          <p:nvSpPr>
            <p:cNvPr id="11" name="ïşḻïďê-Rectangle 27"/>
            <p:cNvSpPr/>
            <p:nvPr/>
          </p:nvSpPr>
          <p:spPr bwMode="gray">
            <a:xfrm>
              <a:off x="1655056" y="1783655"/>
              <a:ext cx="1768019" cy="434155"/>
            </a:xfrm>
            <a:prstGeom prst="rect">
              <a:avLst/>
            </a:prstGeom>
            <a:solidFill>
              <a:schemeClr val="accent1">
                <a:lumMod val="75000"/>
              </a:schemeClr>
            </a:solidFill>
            <a:ln>
              <a:noFill/>
            </a:ln>
            <a:effectLst>
              <a:outerShdw blurRad="63500" algn="ctr" rotWithShape="0">
                <a:prstClr val="black">
                  <a:alpha val="40000"/>
                </a:prstClr>
              </a:outerShdw>
            </a:effectLst>
          </p:spPr>
          <p:txBody>
            <a:bodyPr wrap="none" anchor="ctr">
              <a:noAutofit/>
              <a:scene3d>
                <a:camera prst="orthographicFront"/>
                <a:lightRig rig="threePt" dir="t"/>
              </a:scene3d>
              <a:sp3d contourW="12700"/>
            </a:bodyPr>
            <a:lstStyle/>
            <a:p>
              <a:pPr algn="ctr"/>
              <a:r>
                <a:rPr lang="en-US" altLang="zh-CN" sz="2100" dirty="0">
                  <a:solidFill>
                    <a:schemeClr val="bg1"/>
                  </a:solidFill>
                  <a:latin typeface="Century Gothic" panose="020B0502020202020204" pitchFamily="34" charset="0"/>
                </a:rPr>
                <a:t>1</a:t>
              </a:r>
              <a:endParaRPr lang="en-US" sz="2100" dirty="0">
                <a:solidFill>
                  <a:schemeClr val="bg1"/>
                </a:solidFill>
                <a:latin typeface="Century Gothic" panose="020B0502020202020204" pitchFamily="34" charset="0"/>
              </a:endParaRPr>
            </a:p>
          </p:txBody>
        </p:sp>
        <p:sp>
          <p:nvSpPr>
            <p:cNvPr id="12" name="ïşḻïďê-Freeform: Shape 29"/>
            <p:cNvSpPr/>
            <p:nvPr/>
          </p:nvSpPr>
          <p:spPr bwMode="gray">
            <a:xfrm>
              <a:off x="1748869" y="3529878"/>
              <a:ext cx="1559295" cy="209897"/>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C0C0C0"/>
            </a:solidFill>
            <a:ln>
              <a:noFill/>
            </a:ln>
            <a:extLst>
              <a:ext uri="{91240B29-F687-4F45-9708-019B960494DF}">
                <a14:hiddenLine xmlns:a14="http://schemas.microsoft.com/office/drawing/2010/main" w="0">
                  <a:solidFill>
                    <a:srgbClr val="DF5908"/>
                  </a:solidFill>
                  <a:prstDash val="solid"/>
                  <a:round/>
                </a14:hiddenLine>
              </a:ext>
            </a:extLst>
          </p:spPr>
          <p:txBody>
            <a:bodyPr anchor="ctr"/>
            <a:lstStyle/>
            <a:p>
              <a:pPr algn="ctr"/>
              <a:endParaRPr>
                <a:solidFill>
                  <a:schemeClr val="bg1"/>
                </a:solidFill>
              </a:endParaRPr>
            </a:p>
          </p:txBody>
        </p:sp>
        <p:sp>
          <p:nvSpPr>
            <p:cNvPr id="13" name="ïşḻïďê-Rectangle 30"/>
            <p:cNvSpPr/>
            <p:nvPr/>
          </p:nvSpPr>
          <p:spPr bwMode="gray">
            <a:xfrm>
              <a:off x="1633442" y="3435884"/>
              <a:ext cx="1768019" cy="434155"/>
            </a:xfrm>
            <a:prstGeom prst="rect">
              <a:avLst/>
            </a:prstGeom>
            <a:solidFill>
              <a:srgbClr val="D8141A"/>
            </a:solidFill>
            <a:ln>
              <a:noFill/>
            </a:ln>
            <a:effectLst>
              <a:outerShdw blurRad="63500" algn="ctr" rotWithShape="0">
                <a:prstClr val="black">
                  <a:alpha val="40000"/>
                </a:prstClr>
              </a:outerShdw>
            </a:effectLst>
          </p:spPr>
          <p:txBody>
            <a:bodyPr wrap="none" anchor="ctr">
              <a:noAutofit/>
              <a:scene3d>
                <a:camera prst="orthographicFront"/>
                <a:lightRig rig="threePt" dir="t"/>
              </a:scene3d>
              <a:sp3d contourW="12700"/>
            </a:bodyPr>
            <a:lstStyle/>
            <a:p>
              <a:pPr algn="ctr"/>
              <a:r>
                <a:rPr lang="en-US" altLang="zh-CN" sz="2400" dirty="0">
                  <a:solidFill>
                    <a:schemeClr val="bg1"/>
                  </a:solidFill>
                  <a:latin typeface="Century Gothic" panose="020B0502020202020204" pitchFamily="34" charset="0"/>
                </a:rPr>
                <a:t>2</a:t>
              </a:r>
              <a:endParaRPr lang="en-US" sz="2400" dirty="0">
                <a:solidFill>
                  <a:schemeClr val="bg1"/>
                </a:solidFill>
                <a:latin typeface="Century Gothic" panose="020B0502020202020204" pitchFamily="34" charset="0"/>
              </a:endParaRPr>
            </a:p>
          </p:txBody>
        </p:sp>
        <p:sp>
          <p:nvSpPr>
            <p:cNvPr id="14" name="ïşḻïďê-Freeform: Shape 32"/>
            <p:cNvSpPr/>
            <p:nvPr/>
          </p:nvSpPr>
          <p:spPr bwMode="gray">
            <a:xfrm>
              <a:off x="1737805" y="5162876"/>
              <a:ext cx="1559295" cy="209897"/>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C0C0C0"/>
            </a:solidFill>
            <a:ln>
              <a:noFill/>
            </a:ln>
            <a:extLst>
              <a:ext uri="{91240B29-F687-4F45-9708-019B960494DF}">
                <a14:hiddenLine xmlns:a14="http://schemas.microsoft.com/office/drawing/2010/main" w="0">
                  <a:solidFill>
                    <a:srgbClr val="DF5908"/>
                  </a:solidFill>
                  <a:prstDash val="solid"/>
                  <a:round/>
                </a14:hiddenLine>
              </a:ext>
            </a:extLst>
          </p:spPr>
          <p:txBody>
            <a:bodyPr anchor="ctr"/>
            <a:lstStyle/>
            <a:p>
              <a:pPr algn="ctr"/>
              <a:endParaRPr>
                <a:solidFill>
                  <a:schemeClr val="bg1"/>
                </a:solidFill>
              </a:endParaRPr>
            </a:p>
          </p:txBody>
        </p:sp>
        <p:sp>
          <p:nvSpPr>
            <p:cNvPr id="15" name="ïşḻïďê-Rectangle 33"/>
            <p:cNvSpPr/>
            <p:nvPr/>
          </p:nvSpPr>
          <p:spPr bwMode="gray">
            <a:xfrm>
              <a:off x="1629740" y="5144074"/>
              <a:ext cx="1768019" cy="434155"/>
            </a:xfrm>
            <a:prstGeom prst="rect">
              <a:avLst/>
            </a:prstGeom>
            <a:solidFill>
              <a:schemeClr val="accent1">
                <a:lumMod val="75000"/>
              </a:schemeClr>
            </a:solidFill>
            <a:ln>
              <a:noFill/>
            </a:ln>
            <a:effectLst>
              <a:outerShdw blurRad="63500" algn="ctr" rotWithShape="0">
                <a:prstClr val="black">
                  <a:alpha val="40000"/>
                </a:prstClr>
              </a:outerShdw>
            </a:effectLst>
          </p:spPr>
          <p:txBody>
            <a:bodyPr wrap="none" anchor="ctr">
              <a:noAutofit/>
              <a:scene3d>
                <a:camera prst="orthographicFront"/>
                <a:lightRig rig="threePt" dir="t"/>
              </a:scene3d>
              <a:sp3d contourW="12700"/>
            </a:bodyPr>
            <a:lstStyle/>
            <a:p>
              <a:pPr algn="ctr"/>
              <a:r>
                <a:rPr lang="en-US" altLang="zh-CN" sz="2400" dirty="0">
                  <a:solidFill>
                    <a:schemeClr val="bg1"/>
                  </a:solidFill>
                  <a:latin typeface="Century Gothic" panose="020B0502020202020204" pitchFamily="34" charset="0"/>
                </a:rPr>
                <a:t>3</a:t>
              </a:r>
              <a:endParaRPr lang="en-US" sz="2400" dirty="0">
                <a:solidFill>
                  <a:schemeClr val="bg1"/>
                </a:solidFill>
                <a:latin typeface="Century Gothic" panose="020B0502020202020204" pitchFamily="34" charset="0"/>
              </a:endParaRPr>
            </a:p>
          </p:txBody>
        </p:sp>
      </p:grpSp>
      <p:grpSp>
        <p:nvGrpSpPr>
          <p:cNvPr id="23" name="组合 22"/>
          <p:cNvGrpSpPr/>
          <p:nvPr/>
        </p:nvGrpSpPr>
        <p:grpSpPr>
          <a:xfrm>
            <a:off x="2568433" y="2171135"/>
            <a:ext cx="5365854" cy="875149"/>
            <a:chOff x="3329779" y="2648860"/>
            <a:chExt cx="7160421" cy="1009663"/>
          </a:xfrm>
        </p:grpSpPr>
        <p:cxnSp>
          <p:nvCxnSpPr>
            <p:cNvPr id="24" name="直接连接符 23"/>
            <p:cNvCxnSpPr/>
            <p:nvPr/>
          </p:nvCxnSpPr>
          <p:spPr>
            <a:xfrm>
              <a:off x="3423075" y="3045898"/>
              <a:ext cx="7067125" cy="0"/>
            </a:xfrm>
            <a:prstGeom prst="line">
              <a:avLst/>
            </a:prstGeom>
          </p:spPr>
        </p:cxnSp>
        <p:grpSp>
          <p:nvGrpSpPr>
            <p:cNvPr id="25" name="组合 24"/>
            <p:cNvGrpSpPr/>
            <p:nvPr/>
          </p:nvGrpSpPr>
          <p:grpSpPr>
            <a:xfrm>
              <a:off x="3329779" y="2648860"/>
              <a:ext cx="6703132" cy="1009663"/>
              <a:chOff x="655809" y="976539"/>
              <a:chExt cx="6703132" cy="1009663"/>
            </a:xfrm>
          </p:grpSpPr>
          <p:sp>
            <p:nvSpPr>
              <p:cNvPr id="26" name="矩形 25"/>
              <p:cNvSpPr/>
              <p:nvPr/>
            </p:nvSpPr>
            <p:spPr>
              <a:xfrm>
                <a:off x="968801" y="1392326"/>
                <a:ext cx="6390140" cy="593876"/>
              </a:xfrm>
              <a:prstGeom prst="rect">
                <a:avLst/>
              </a:prstGeom>
            </p:spPr>
            <p:txBody>
              <a:bodyPr wrap="square">
                <a:spAutoFit/>
                <a:scene3d>
                  <a:camera prst="orthographicFront"/>
                  <a:lightRig rig="threePt" dir="t"/>
                </a:scene3d>
                <a:sp3d contourW="12700"/>
              </a:bodyPr>
              <a:lstStyle/>
              <a:p>
                <a:pPr defTabSz="449580">
                  <a:lnSpc>
                    <a:spcPct val="120000"/>
                  </a:lnSpc>
                </a:pPr>
                <a:r>
                  <a:rPr lang="zh-CN" altLang="en-US" sz="1200" dirty="0">
                    <a:latin typeface="方正兰亭黑简体"/>
                    <a:ea typeface="微软雅黑" panose="020B0503020204020204" pitchFamily="34" charset="-122"/>
                    <a:cs typeface="微软雅黑" panose="020B0503020204020204" pitchFamily="34" charset="-122"/>
                  </a:rPr>
                  <a:t>自主、委托、合作研究开发专门机构或项目组的编制情况和研发人员名单</a:t>
                </a:r>
                <a:endParaRPr lang="en-US" altLang="zh-CN" sz="1200" dirty="0">
                  <a:latin typeface="方正兰亭黑简体"/>
                  <a:ea typeface="微软雅黑" panose="020B0503020204020204" pitchFamily="34" charset="-122"/>
                  <a:cs typeface="微软雅黑" panose="020B0503020204020204" pitchFamily="34" charset="-122"/>
                </a:endParaRPr>
              </a:p>
            </p:txBody>
          </p:sp>
          <p:sp>
            <p:nvSpPr>
              <p:cNvPr id="27" name="矩形 26"/>
              <p:cNvSpPr/>
              <p:nvPr/>
            </p:nvSpPr>
            <p:spPr>
              <a:xfrm>
                <a:off x="655809" y="976539"/>
                <a:ext cx="4282842" cy="415447"/>
              </a:xfrm>
              <a:prstGeom prst="rect">
                <a:avLst/>
              </a:prstGeom>
            </p:spPr>
            <p:txBody>
              <a:bodyPr wrap="square">
                <a:spAutoFit/>
                <a:scene3d>
                  <a:camera prst="orthographicFront"/>
                  <a:lightRig rig="threePt" dir="t"/>
                </a:scene3d>
                <a:sp3d contourW="12700"/>
              </a:bodyPr>
              <a:lstStyle/>
              <a:p>
                <a:pPr defTabSz="449580">
                  <a:lnSpc>
                    <a:spcPct val="120000"/>
                  </a:lnSpc>
                </a:pPr>
                <a:r>
                  <a:rPr lang="zh-CN" altLang="en-US" sz="1600" dirty="0">
                    <a:latin typeface="方正兰亭黑简体"/>
                    <a:ea typeface="微软雅黑" panose="020B0503020204020204" pitchFamily="34" charset="-122"/>
                    <a:cs typeface="微软雅黑" panose="020B0503020204020204" pitchFamily="34" charset="-122"/>
                  </a:rPr>
                  <a:t>研发机构、研发人员</a:t>
                </a:r>
                <a:endParaRPr lang="zh-CN" altLang="en-US" sz="1600" dirty="0">
                  <a:latin typeface="方正兰亭黑简体"/>
                  <a:ea typeface="微软雅黑" panose="020B0503020204020204" pitchFamily="34" charset="-122"/>
                  <a:cs typeface="微软雅黑" panose="020B0503020204020204" pitchFamily="34" charset="-122"/>
                </a:endParaRPr>
              </a:p>
            </p:txBody>
          </p:sp>
        </p:grpSp>
      </p:grpSp>
      <p:grpSp>
        <p:nvGrpSpPr>
          <p:cNvPr id="33" name="组合 32"/>
          <p:cNvGrpSpPr/>
          <p:nvPr/>
        </p:nvGrpSpPr>
        <p:grpSpPr>
          <a:xfrm>
            <a:off x="2568432" y="3557501"/>
            <a:ext cx="5290908" cy="649024"/>
            <a:chOff x="3322416" y="4976639"/>
            <a:chExt cx="7167784" cy="762550"/>
          </a:xfrm>
        </p:grpSpPr>
        <p:cxnSp>
          <p:nvCxnSpPr>
            <p:cNvPr id="34" name="直接连接符 33"/>
            <p:cNvCxnSpPr/>
            <p:nvPr/>
          </p:nvCxnSpPr>
          <p:spPr>
            <a:xfrm>
              <a:off x="3423075" y="5364396"/>
              <a:ext cx="7067125" cy="0"/>
            </a:xfrm>
            <a:prstGeom prst="line">
              <a:avLst/>
            </a:prstGeom>
          </p:spPr>
        </p:cxnSp>
        <p:grpSp>
          <p:nvGrpSpPr>
            <p:cNvPr id="35" name="组合 34"/>
            <p:cNvGrpSpPr/>
            <p:nvPr/>
          </p:nvGrpSpPr>
          <p:grpSpPr>
            <a:xfrm>
              <a:off x="3322416" y="4976639"/>
              <a:ext cx="6710495" cy="762550"/>
              <a:chOff x="648446" y="976539"/>
              <a:chExt cx="6710495" cy="762550"/>
            </a:xfrm>
          </p:grpSpPr>
          <p:sp>
            <p:nvSpPr>
              <p:cNvPr id="36" name="矩形 35"/>
              <p:cNvSpPr/>
              <p:nvPr/>
            </p:nvSpPr>
            <p:spPr>
              <a:xfrm>
                <a:off x="966198" y="1392318"/>
                <a:ext cx="6392742" cy="346771"/>
              </a:xfrm>
              <a:prstGeom prst="rect">
                <a:avLst/>
              </a:prstGeom>
            </p:spPr>
            <p:txBody>
              <a:bodyPr wrap="square">
                <a:spAutoFit/>
                <a:scene3d>
                  <a:camera prst="orthographicFront"/>
                  <a:lightRig rig="threePt" dir="t"/>
                </a:scene3d>
                <a:sp3d contourW="12700"/>
              </a:bodyPr>
              <a:lstStyle/>
              <a:p>
                <a:pPr defTabSz="449580">
                  <a:lnSpc>
                    <a:spcPct val="120000"/>
                  </a:lnSpc>
                </a:pPr>
                <a:r>
                  <a:rPr lang="zh-CN" altLang="en-US" sz="1200" dirty="0">
                    <a:latin typeface="方正兰亭黑简体"/>
                    <a:ea typeface="微软雅黑" panose="020B0503020204020204" pitchFamily="34" charset="-122"/>
                    <a:cs typeface="微软雅黑" panose="020B0503020204020204" pitchFamily="34" charset="-122"/>
                  </a:rPr>
                  <a:t>经科技行政主管部门登记的委托、合作研究开发项目的合同</a:t>
                </a:r>
                <a:endParaRPr lang="en-US" altLang="zh-CN" sz="1200" dirty="0">
                  <a:latin typeface="方正兰亭黑简体"/>
                  <a:ea typeface="微软雅黑" panose="020B0503020204020204" pitchFamily="34" charset="-122"/>
                  <a:cs typeface="微软雅黑" panose="020B0503020204020204" pitchFamily="34" charset="-122"/>
                </a:endParaRPr>
              </a:p>
            </p:txBody>
          </p:sp>
          <p:sp>
            <p:nvSpPr>
              <p:cNvPr id="37" name="矩形 36"/>
              <p:cNvSpPr/>
              <p:nvPr/>
            </p:nvSpPr>
            <p:spPr>
              <a:xfrm>
                <a:off x="648446" y="976539"/>
                <a:ext cx="6710495" cy="423087"/>
              </a:xfrm>
              <a:prstGeom prst="rect">
                <a:avLst/>
              </a:prstGeom>
            </p:spPr>
            <p:txBody>
              <a:bodyPr wrap="square">
                <a:spAutoFit/>
                <a:scene3d>
                  <a:camera prst="orthographicFront"/>
                  <a:lightRig rig="threePt" dir="t"/>
                </a:scene3d>
                <a:sp3d contourW="12700"/>
              </a:bodyPr>
              <a:lstStyle/>
              <a:p>
                <a:pPr defTabSz="449580">
                  <a:lnSpc>
                    <a:spcPct val="120000"/>
                  </a:lnSpc>
                </a:pPr>
                <a:r>
                  <a:rPr lang="zh-CN" altLang="en-US" sz="1600" dirty="0">
                    <a:latin typeface="方正兰亭黑简体"/>
                    <a:ea typeface="微软雅黑" panose="020B0503020204020204" pitchFamily="34" charset="-122"/>
                    <a:cs typeface="微软雅黑" panose="020B0503020204020204" pitchFamily="34" charset="-122"/>
                  </a:rPr>
                  <a:t>技术开发合同备案</a:t>
                </a:r>
                <a:endParaRPr lang="zh-CN" altLang="en-US" sz="1600" dirty="0">
                  <a:latin typeface="方正兰亭黑简体"/>
                  <a:ea typeface="微软雅黑" panose="020B0503020204020204" pitchFamily="34" charset="-122"/>
                  <a:cs typeface="微软雅黑" panose="020B0503020204020204" pitchFamily="34" charset="-122"/>
                </a:endParaRPr>
              </a:p>
            </p:txBody>
          </p:sp>
        </p:grpSp>
      </p:grpSp>
      <p:grpSp>
        <p:nvGrpSpPr>
          <p:cNvPr id="48" name="组合 22"/>
          <p:cNvGrpSpPr/>
          <p:nvPr/>
        </p:nvGrpSpPr>
        <p:grpSpPr>
          <a:xfrm>
            <a:off x="2568432" y="770557"/>
            <a:ext cx="5373107" cy="907216"/>
            <a:chOff x="3211058" y="2626570"/>
            <a:chExt cx="7279142" cy="1017796"/>
          </a:xfrm>
        </p:grpSpPr>
        <p:cxnSp>
          <p:nvCxnSpPr>
            <p:cNvPr id="49" name="直接连接符 23"/>
            <p:cNvCxnSpPr/>
            <p:nvPr/>
          </p:nvCxnSpPr>
          <p:spPr>
            <a:xfrm>
              <a:off x="3423075" y="3045898"/>
              <a:ext cx="7067125" cy="0"/>
            </a:xfrm>
            <a:prstGeom prst="line">
              <a:avLst/>
            </a:prstGeom>
          </p:spPr>
        </p:cxnSp>
        <p:grpSp>
          <p:nvGrpSpPr>
            <p:cNvPr id="50" name="组合 24"/>
            <p:cNvGrpSpPr/>
            <p:nvPr/>
          </p:nvGrpSpPr>
          <p:grpSpPr>
            <a:xfrm>
              <a:off x="3211058" y="2626570"/>
              <a:ext cx="7269316" cy="1017796"/>
              <a:chOff x="537088" y="954249"/>
              <a:chExt cx="7269316" cy="1017796"/>
            </a:xfrm>
          </p:grpSpPr>
          <p:sp>
            <p:nvSpPr>
              <p:cNvPr id="51" name="矩形 50"/>
              <p:cNvSpPr/>
              <p:nvPr/>
            </p:nvSpPr>
            <p:spPr>
              <a:xfrm>
                <a:off x="854840" y="1392314"/>
                <a:ext cx="6951564" cy="579731"/>
              </a:xfrm>
              <a:prstGeom prst="rect">
                <a:avLst/>
              </a:prstGeom>
            </p:spPr>
            <p:txBody>
              <a:bodyPr wrap="square">
                <a:spAutoFit/>
                <a:scene3d>
                  <a:camera prst="orthographicFront"/>
                  <a:lightRig rig="threePt" dir="t"/>
                </a:scene3d>
                <a:sp3d contourW="12700"/>
              </a:bodyPr>
              <a:lstStyle/>
              <a:p>
                <a:pPr defTabSz="449580">
                  <a:lnSpc>
                    <a:spcPct val="120000"/>
                  </a:lnSpc>
                </a:pPr>
                <a:r>
                  <a:rPr lang="zh-CN" altLang="en-US" sz="1200" dirty="0">
                    <a:latin typeface="方正兰亭黑简体"/>
                    <a:ea typeface="微软雅黑" panose="020B0503020204020204" pitchFamily="34" charset="-122"/>
                    <a:cs typeface="微软雅黑" panose="020B0503020204020204" pitchFamily="34" charset="-122"/>
                  </a:rPr>
                  <a:t>自主、委托、合作研究开发项目计划书和企业有权部门关于自主、委托、合作研究开发项目立项的决议文件</a:t>
                </a:r>
                <a:endParaRPr lang="en-US" altLang="zh-CN" sz="1200" dirty="0">
                  <a:latin typeface="方正兰亭黑简体"/>
                  <a:ea typeface="微软雅黑" panose="020B0503020204020204" pitchFamily="34" charset="-122"/>
                  <a:cs typeface="微软雅黑" panose="020B0503020204020204" pitchFamily="34" charset="-122"/>
                </a:endParaRPr>
              </a:p>
            </p:txBody>
          </p:sp>
          <p:sp>
            <p:nvSpPr>
              <p:cNvPr id="52" name="矩形 51"/>
              <p:cNvSpPr/>
              <p:nvPr/>
            </p:nvSpPr>
            <p:spPr>
              <a:xfrm>
                <a:off x="537088" y="954249"/>
                <a:ext cx="4063937" cy="403992"/>
              </a:xfrm>
              <a:prstGeom prst="rect">
                <a:avLst/>
              </a:prstGeom>
            </p:spPr>
            <p:txBody>
              <a:bodyPr wrap="square">
                <a:spAutoFit/>
                <a:scene3d>
                  <a:camera prst="orthographicFront"/>
                  <a:lightRig rig="threePt" dir="t"/>
                </a:scene3d>
                <a:sp3d contourW="12700"/>
              </a:bodyPr>
              <a:lstStyle/>
              <a:p>
                <a:pPr defTabSz="449580">
                  <a:lnSpc>
                    <a:spcPct val="120000"/>
                  </a:lnSpc>
                </a:pPr>
                <a:r>
                  <a:rPr lang="zh-CN" altLang="en-US" sz="1600" dirty="0">
                    <a:latin typeface="方正兰亭黑简体"/>
                    <a:ea typeface="微软雅黑" panose="020B0503020204020204" pitchFamily="34" charset="-122"/>
                    <a:cs typeface="微软雅黑" panose="020B0503020204020204" pitchFamily="34" charset="-122"/>
                  </a:rPr>
                  <a:t>立项报告、立项文件</a:t>
                </a:r>
                <a:endParaRPr lang="zh-CN" altLang="en-US" sz="1600" dirty="0">
                  <a:latin typeface="方正兰亭黑简体"/>
                  <a:ea typeface="微软雅黑" panose="020B0503020204020204" pitchFamily="34" charset="-122"/>
                  <a:cs typeface="微软雅黑" panose="020B0503020204020204" pitchFamily="34" charset="-122"/>
                </a:endParaRPr>
              </a:p>
            </p:txBody>
          </p:sp>
        </p:grpSp>
      </p:grpSp>
      <p:cxnSp>
        <p:nvCxnSpPr>
          <p:cNvPr id="32" name="直接连接符 31"/>
          <p:cNvCxnSpPr/>
          <p:nvPr/>
        </p:nvCxnSpPr>
        <p:spPr>
          <a:xfrm>
            <a:off x="2568432" y="1137008"/>
            <a:ext cx="5168074" cy="0"/>
          </a:xfrm>
          <a:prstGeom prst="line">
            <a:avLst/>
          </a:prstGeom>
          <a:ln w="12700">
            <a:solidFill>
              <a:schemeClr val="accent3"/>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2568432" y="3897377"/>
            <a:ext cx="5168074" cy="0"/>
          </a:xfrm>
          <a:prstGeom prst="line">
            <a:avLst/>
          </a:prstGeom>
          <a:ln w="12700">
            <a:solidFill>
              <a:schemeClr val="accent3"/>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2568432" y="2532914"/>
            <a:ext cx="5168074" cy="0"/>
          </a:xfrm>
          <a:prstGeom prst="line">
            <a:avLst/>
          </a:prstGeom>
          <a:ln w="12700">
            <a:solidFill>
              <a:schemeClr val="accent3"/>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40" name="平行四边形 39"/>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平行四边形 40"/>
          <p:cNvSpPr/>
          <p:nvPr/>
        </p:nvSpPr>
        <p:spPr>
          <a:xfrm>
            <a:off x="-524653" y="281940"/>
            <a:ext cx="2883860"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五、备查资料</a:t>
            </a:r>
            <a:endParaRPr lang="zh-CN" altLang="en-US" dirty="0"/>
          </a:p>
        </p:txBody>
      </p:sp>
      <p:sp>
        <p:nvSpPr>
          <p:cNvPr id="42" name="平行四边形 41"/>
          <p:cNvSpPr/>
          <p:nvPr/>
        </p:nvSpPr>
        <p:spPr>
          <a:xfrm>
            <a:off x="2242317" y="252198"/>
            <a:ext cx="7179469" cy="45719"/>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 name="直接连接符 56"/>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284309" y="962826"/>
            <a:ext cx="1069408" cy="3116094"/>
            <a:chOff x="1629740" y="1783655"/>
            <a:chExt cx="1793335" cy="3794574"/>
          </a:xfrm>
        </p:grpSpPr>
        <p:cxnSp>
          <p:nvCxnSpPr>
            <p:cNvPr id="9" name="直接连接符 8"/>
            <p:cNvCxnSpPr/>
            <p:nvPr/>
          </p:nvCxnSpPr>
          <p:spPr>
            <a:xfrm>
              <a:off x="2539065" y="2217810"/>
              <a:ext cx="1" cy="3082345"/>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ïşḻïďê-Freeform: Shape 26"/>
            <p:cNvSpPr/>
            <p:nvPr/>
          </p:nvSpPr>
          <p:spPr bwMode="gray">
            <a:xfrm>
              <a:off x="1759418" y="2068673"/>
              <a:ext cx="1559295" cy="209897"/>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C0C0C0"/>
            </a:solidFill>
            <a:ln>
              <a:noFill/>
            </a:ln>
            <a:extLst>
              <a:ext uri="{91240B29-F687-4F45-9708-019B960494DF}">
                <a14:hiddenLine xmlns:a14="http://schemas.microsoft.com/office/drawing/2010/main" w="0">
                  <a:solidFill>
                    <a:srgbClr val="DF5908"/>
                  </a:solidFill>
                  <a:prstDash val="solid"/>
                  <a:round/>
                </a14:hiddenLine>
              </a:ext>
            </a:extLst>
          </p:spPr>
          <p:txBody>
            <a:bodyPr anchor="ctr"/>
            <a:lstStyle/>
            <a:p>
              <a:pPr algn="ctr"/>
              <a:endParaRPr>
                <a:solidFill>
                  <a:schemeClr val="bg1"/>
                </a:solidFill>
              </a:endParaRPr>
            </a:p>
          </p:txBody>
        </p:sp>
        <p:sp>
          <p:nvSpPr>
            <p:cNvPr id="11" name="ïşḻïďê-Rectangle 27"/>
            <p:cNvSpPr/>
            <p:nvPr/>
          </p:nvSpPr>
          <p:spPr bwMode="gray">
            <a:xfrm>
              <a:off x="1655056" y="1783655"/>
              <a:ext cx="1768019" cy="434155"/>
            </a:xfrm>
            <a:prstGeom prst="rect">
              <a:avLst/>
            </a:prstGeom>
            <a:solidFill>
              <a:schemeClr val="accent1">
                <a:lumMod val="75000"/>
              </a:schemeClr>
            </a:solidFill>
            <a:ln>
              <a:noFill/>
            </a:ln>
            <a:effectLst>
              <a:outerShdw blurRad="63500" algn="ctr" rotWithShape="0">
                <a:prstClr val="black">
                  <a:alpha val="40000"/>
                </a:prstClr>
              </a:outerShdw>
            </a:effectLst>
          </p:spPr>
          <p:txBody>
            <a:bodyPr wrap="none" anchor="ctr">
              <a:noAutofit/>
              <a:scene3d>
                <a:camera prst="orthographicFront"/>
                <a:lightRig rig="threePt" dir="t"/>
              </a:scene3d>
              <a:sp3d contourW="12700"/>
            </a:bodyPr>
            <a:lstStyle/>
            <a:p>
              <a:pPr algn="ctr"/>
              <a:r>
                <a:rPr lang="en-US" altLang="zh-CN" sz="2100" dirty="0">
                  <a:solidFill>
                    <a:schemeClr val="bg1"/>
                  </a:solidFill>
                  <a:latin typeface="Century Gothic" panose="020B0502020202020204" pitchFamily="34" charset="0"/>
                </a:rPr>
                <a:t>4</a:t>
              </a:r>
              <a:endParaRPr lang="en-US" sz="2100" dirty="0">
                <a:solidFill>
                  <a:schemeClr val="bg1"/>
                </a:solidFill>
                <a:latin typeface="Century Gothic" panose="020B0502020202020204" pitchFamily="34" charset="0"/>
              </a:endParaRPr>
            </a:p>
          </p:txBody>
        </p:sp>
        <p:sp>
          <p:nvSpPr>
            <p:cNvPr id="12" name="ïşḻïďê-Freeform: Shape 29"/>
            <p:cNvSpPr/>
            <p:nvPr/>
          </p:nvSpPr>
          <p:spPr bwMode="gray">
            <a:xfrm>
              <a:off x="1748869" y="3529878"/>
              <a:ext cx="1559295" cy="209897"/>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C0C0C0"/>
            </a:solidFill>
            <a:ln>
              <a:noFill/>
            </a:ln>
            <a:extLst>
              <a:ext uri="{91240B29-F687-4F45-9708-019B960494DF}">
                <a14:hiddenLine xmlns:a14="http://schemas.microsoft.com/office/drawing/2010/main" w="0">
                  <a:solidFill>
                    <a:srgbClr val="DF5908"/>
                  </a:solidFill>
                  <a:prstDash val="solid"/>
                  <a:round/>
                </a14:hiddenLine>
              </a:ext>
            </a:extLst>
          </p:spPr>
          <p:txBody>
            <a:bodyPr anchor="ctr"/>
            <a:lstStyle/>
            <a:p>
              <a:pPr algn="ctr"/>
              <a:endParaRPr>
                <a:solidFill>
                  <a:schemeClr val="bg1"/>
                </a:solidFill>
              </a:endParaRPr>
            </a:p>
          </p:txBody>
        </p:sp>
        <p:sp>
          <p:nvSpPr>
            <p:cNvPr id="13" name="ïşḻïďê-Rectangle 30"/>
            <p:cNvSpPr/>
            <p:nvPr/>
          </p:nvSpPr>
          <p:spPr bwMode="gray">
            <a:xfrm>
              <a:off x="1633442" y="3435884"/>
              <a:ext cx="1768019" cy="434155"/>
            </a:xfrm>
            <a:prstGeom prst="rect">
              <a:avLst/>
            </a:prstGeom>
            <a:solidFill>
              <a:srgbClr val="D8141A"/>
            </a:solidFill>
            <a:ln>
              <a:noFill/>
            </a:ln>
            <a:effectLst>
              <a:outerShdw blurRad="63500" algn="ctr" rotWithShape="0">
                <a:prstClr val="black">
                  <a:alpha val="40000"/>
                </a:prstClr>
              </a:outerShdw>
            </a:effectLst>
          </p:spPr>
          <p:txBody>
            <a:bodyPr wrap="none" anchor="ctr">
              <a:noAutofit/>
              <a:scene3d>
                <a:camera prst="orthographicFront"/>
                <a:lightRig rig="threePt" dir="t"/>
              </a:scene3d>
              <a:sp3d contourW="12700"/>
            </a:bodyPr>
            <a:lstStyle/>
            <a:p>
              <a:pPr algn="ctr"/>
              <a:r>
                <a:rPr lang="en-US" altLang="zh-CN" sz="2400" dirty="0">
                  <a:solidFill>
                    <a:schemeClr val="bg1"/>
                  </a:solidFill>
                  <a:latin typeface="Century Gothic" panose="020B0502020202020204" pitchFamily="34" charset="0"/>
                </a:rPr>
                <a:t>5</a:t>
              </a:r>
              <a:endParaRPr lang="en-US" sz="2400" dirty="0">
                <a:solidFill>
                  <a:schemeClr val="bg1"/>
                </a:solidFill>
                <a:latin typeface="Century Gothic" panose="020B0502020202020204" pitchFamily="34" charset="0"/>
              </a:endParaRPr>
            </a:p>
          </p:txBody>
        </p:sp>
        <p:sp>
          <p:nvSpPr>
            <p:cNvPr id="14" name="ïşḻïďê-Freeform: Shape 32"/>
            <p:cNvSpPr/>
            <p:nvPr/>
          </p:nvSpPr>
          <p:spPr bwMode="gray">
            <a:xfrm>
              <a:off x="1737805" y="5162876"/>
              <a:ext cx="1559295" cy="209897"/>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C0C0C0"/>
            </a:solidFill>
            <a:ln>
              <a:noFill/>
            </a:ln>
            <a:extLst>
              <a:ext uri="{91240B29-F687-4F45-9708-019B960494DF}">
                <a14:hiddenLine xmlns:a14="http://schemas.microsoft.com/office/drawing/2010/main" w="0">
                  <a:solidFill>
                    <a:srgbClr val="DF5908"/>
                  </a:solidFill>
                  <a:prstDash val="solid"/>
                  <a:round/>
                </a14:hiddenLine>
              </a:ext>
            </a:extLst>
          </p:spPr>
          <p:txBody>
            <a:bodyPr anchor="ctr"/>
            <a:lstStyle/>
            <a:p>
              <a:pPr algn="ctr"/>
              <a:endParaRPr>
                <a:solidFill>
                  <a:schemeClr val="bg1"/>
                </a:solidFill>
              </a:endParaRPr>
            </a:p>
          </p:txBody>
        </p:sp>
        <p:sp>
          <p:nvSpPr>
            <p:cNvPr id="15" name="ïşḻïďê-Rectangle 33"/>
            <p:cNvSpPr/>
            <p:nvPr/>
          </p:nvSpPr>
          <p:spPr bwMode="gray">
            <a:xfrm>
              <a:off x="1629740" y="5144074"/>
              <a:ext cx="1768019" cy="434155"/>
            </a:xfrm>
            <a:prstGeom prst="rect">
              <a:avLst/>
            </a:prstGeom>
            <a:solidFill>
              <a:schemeClr val="accent1">
                <a:lumMod val="75000"/>
              </a:schemeClr>
            </a:solidFill>
            <a:ln>
              <a:noFill/>
            </a:ln>
            <a:effectLst>
              <a:outerShdw blurRad="63500" algn="ctr" rotWithShape="0">
                <a:prstClr val="black">
                  <a:alpha val="40000"/>
                </a:prstClr>
              </a:outerShdw>
            </a:effectLst>
          </p:spPr>
          <p:txBody>
            <a:bodyPr wrap="none" anchor="ctr">
              <a:noAutofit/>
              <a:scene3d>
                <a:camera prst="orthographicFront"/>
                <a:lightRig rig="threePt" dir="t"/>
              </a:scene3d>
              <a:sp3d contourW="12700"/>
            </a:bodyPr>
            <a:lstStyle/>
            <a:p>
              <a:pPr algn="ctr"/>
              <a:r>
                <a:rPr lang="en-US" altLang="zh-CN" sz="2400" dirty="0">
                  <a:solidFill>
                    <a:schemeClr val="bg1"/>
                  </a:solidFill>
                  <a:latin typeface="Century Gothic" panose="020B0502020202020204" pitchFamily="34" charset="0"/>
                </a:rPr>
                <a:t>6</a:t>
              </a:r>
              <a:endParaRPr lang="en-US" sz="2400" dirty="0">
                <a:solidFill>
                  <a:schemeClr val="bg1"/>
                </a:solidFill>
                <a:latin typeface="Century Gothic" panose="020B0502020202020204" pitchFamily="34" charset="0"/>
              </a:endParaRPr>
            </a:p>
          </p:txBody>
        </p:sp>
      </p:grpSp>
      <p:grpSp>
        <p:nvGrpSpPr>
          <p:cNvPr id="23" name="组合 22"/>
          <p:cNvGrpSpPr/>
          <p:nvPr/>
        </p:nvGrpSpPr>
        <p:grpSpPr>
          <a:xfrm>
            <a:off x="2568433" y="2171138"/>
            <a:ext cx="5365854" cy="875146"/>
            <a:chOff x="3329779" y="2648860"/>
            <a:chExt cx="7160421" cy="1009658"/>
          </a:xfrm>
        </p:grpSpPr>
        <p:cxnSp>
          <p:nvCxnSpPr>
            <p:cNvPr id="24" name="直接连接符 23"/>
            <p:cNvCxnSpPr/>
            <p:nvPr/>
          </p:nvCxnSpPr>
          <p:spPr>
            <a:xfrm>
              <a:off x="3423075" y="3045898"/>
              <a:ext cx="7067125" cy="0"/>
            </a:xfrm>
            <a:prstGeom prst="line">
              <a:avLst/>
            </a:prstGeom>
          </p:spPr>
        </p:cxnSp>
        <p:grpSp>
          <p:nvGrpSpPr>
            <p:cNvPr id="25" name="组合 24"/>
            <p:cNvGrpSpPr/>
            <p:nvPr/>
          </p:nvGrpSpPr>
          <p:grpSpPr>
            <a:xfrm>
              <a:off x="3329779" y="2648860"/>
              <a:ext cx="6703132" cy="1009658"/>
              <a:chOff x="655809" y="976539"/>
              <a:chExt cx="6703132" cy="1009658"/>
            </a:xfrm>
          </p:grpSpPr>
          <p:sp>
            <p:nvSpPr>
              <p:cNvPr id="26" name="矩形 25"/>
              <p:cNvSpPr/>
              <p:nvPr/>
            </p:nvSpPr>
            <p:spPr>
              <a:xfrm>
                <a:off x="968801" y="1392322"/>
                <a:ext cx="6390140" cy="593875"/>
              </a:xfrm>
              <a:prstGeom prst="rect">
                <a:avLst/>
              </a:prstGeom>
            </p:spPr>
            <p:txBody>
              <a:bodyPr wrap="square">
                <a:spAutoFit/>
                <a:scene3d>
                  <a:camera prst="orthographicFront"/>
                  <a:lightRig rig="threePt" dir="t"/>
                </a:scene3d>
                <a:sp3d contourW="12700"/>
              </a:bodyPr>
              <a:lstStyle/>
              <a:p>
                <a:pPr defTabSz="449580">
                  <a:lnSpc>
                    <a:spcPct val="120000"/>
                  </a:lnSpc>
                </a:pPr>
                <a:r>
                  <a:rPr lang="zh-CN" altLang="en-US" sz="1200" dirty="0">
                    <a:latin typeface="方正兰亭黑简体"/>
                    <a:ea typeface="微软雅黑" panose="020B0503020204020204" pitchFamily="34" charset="-122"/>
                    <a:cs typeface="微软雅黑" panose="020B0503020204020204" pitchFamily="34" charset="-122"/>
                  </a:rPr>
                  <a:t>集中研发项目研发费决算表、集中研发项目费用分摊明细情况表和实际分享收益比例等资料</a:t>
                </a:r>
                <a:endParaRPr lang="en-US" altLang="zh-CN" sz="1200" dirty="0">
                  <a:latin typeface="方正兰亭黑简体"/>
                  <a:ea typeface="微软雅黑" panose="020B0503020204020204" pitchFamily="34" charset="-122"/>
                  <a:cs typeface="微软雅黑" panose="020B0503020204020204" pitchFamily="34" charset="-122"/>
                </a:endParaRPr>
              </a:p>
            </p:txBody>
          </p:sp>
          <p:sp>
            <p:nvSpPr>
              <p:cNvPr id="27" name="矩形 26"/>
              <p:cNvSpPr/>
              <p:nvPr/>
            </p:nvSpPr>
            <p:spPr>
              <a:xfrm>
                <a:off x="655809" y="976539"/>
                <a:ext cx="4282842" cy="415447"/>
              </a:xfrm>
              <a:prstGeom prst="rect">
                <a:avLst/>
              </a:prstGeom>
            </p:spPr>
            <p:txBody>
              <a:bodyPr wrap="square">
                <a:spAutoFit/>
                <a:scene3d>
                  <a:camera prst="orthographicFront"/>
                  <a:lightRig rig="threePt" dir="t"/>
                </a:scene3d>
                <a:sp3d contourW="12700"/>
              </a:bodyPr>
              <a:lstStyle/>
              <a:p>
                <a:pPr defTabSz="449580">
                  <a:lnSpc>
                    <a:spcPct val="120000"/>
                  </a:lnSpc>
                </a:pPr>
                <a:r>
                  <a:rPr lang="zh-CN" altLang="en-US" sz="1600" dirty="0">
                    <a:latin typeface="方正兰亭黑简体"/>
                    <a:ea typeface="微软雅黑" panose="020B0503020204020204" pitchFamily="34" charset="-122"/>
                    <a:cs typeface="微软雅黑" panose="020B0503020204020204" pitchFamily="34" charset="-122"/>
                  </a:rPr>
                  <a:t>集中研发分摊证据</a:t>
                </a:r>
                <a:endParaRPr lang="zh-CN" altLang="en-US" sz="1600" dirty="0">
                  <a:latin typeface="方正兰亭黑简体"/>
                  <a:ea typeface="微软雅黑" panose="020B0503020204020204" pitchFamily="34" charset="-122"/>
                  <a:cs typeface="微软雅黑" panose="020B0503020204020204" pitchFamily="34" charset="-122"/>
                </a:endParaRPr>
              </a:p>
            </p:txBody>
          </p:sp>
        </p:grpSp>
      </p:grpSp>
      <p:grpSp>
        <p:nvGrpSpPr>
          <p:cNvPr id="33" name="组合 32"/>
          <p:cNvGrpSpPr/>
          <p:nvPr/>
        </p:nvGrpSpPr>
        <p:grpSpPr>
          <a:xfrm>
            <a:off x="2568432" y="3557507"/>
            <a:ext cx="5290908" cy="649019"/>
            <a:chOff x="3322416" y="4976639"/>
            <a:chExt cx="7167784" cy="762543"/>
          </a:xfrm>
        </p:grpSpPr>
        <p:cxnSp>
          <p:nvCxnSpPr>
            <p:cNvPr id="34" name="直接连接符 33"/>
            <p:cNvCxnSpPr/>
            <p:nvPr/>
          </p:nvCxnSpPr>
          <p:spPr>
            <a:xfrm>
              <a:off x="3423075" y="5364396"/>
              <a:ext cx="7067125" cy="0"/>
            </a:xfrm>
            <a:prstGeom prst="line">
              <a:avLst/>
            </a:prstGeom>
          </p:spPr>
        </p:cxnSp>
        <p:grpSp>
          <p:nvGrpSpPr>
            <p:cNvPr id="35" name="组合 34"/>
            <p:cNvGrpSpPr/>
            <p:nvPr/>
          </p:nvGrpSpPr>
          <p:grpSpPr>
            <a:xfrm>
              <a:off x="3322416" y="4976639"/>
              <a:ext cx="6710495" cy="762543"/>
              <a:chOff x="648446" y="976539"/>
              <a:chExt cx="6710495" cy="762543"/>
            </a:xfrm>
          </p:grpSpPr>
          <p:sp>
            <p:nvSpPr>
              <p:cNvPr id="36" name="矩形 35"/>
              <p:cNvSpPr/>
              <p:nvPr/>
            </p:nvSpPr>
            <p:spPr>
              <a:xfrm>
                <a:off x="966198" y="1392311"/>
                <a:ext cx="6392742" cy="346771"/>
              </a:xfrm>
              <a:prstGeom prst="rect">
                <a:avLst/>
              </a:prstGeom>
            </p:spPr>
            <p:txBody>
              <a:bodyPr wrap="square">
                <a:spAutoFit/>
                <a:scene3d>
                  <a:camera prst="orthographicFront"/>
                  <a:lightRig rig="threePt" dir="t"/>
                </a:scene3d>
                <a:sp3d contourW="12700"/>
              </a:bodyPr>
              <a:lstStyle/>
              <a:p>
                <a:pPr defTabSz="449580">
                  <a:lnSpc>
                    <a:spcPct val="120000"/>
                  </a:lnSpc>
                </a:pPr>
                <a:r>
                  <a:rPr lang="zh-CN" altLang="en-US" sz="1200" dirty="0">
                    <a:latin typeface="方正兰亭黑简体"/>
                    <a:ea typeface="微软雅黑" panose="020B0503020204020204" pitchFamily="34" charset="-122"/>
                    <a:cs typeface="微软雅黑" panose="020B0503020204020204" pitchFamily="34" charset="-122"/>
                  </a:rPr>
                  <a:t>“研发支出”辅助账及汇总表</a:t>
                </a:r>
                <a:endParaRPr lang="en-US" altLang="zh-CN" sz="1200" dirty="0">
                  <a:latin typeface="方正兰亭黑简体"/>
                  <a:ea typeface="微软雅黑" panose="020B0503020204020204" pitchFamily="34" charset="-122"/>
                  <a:cs typeface="微软雅黑" panose="020B0503020204020204" pitchFamily="34" charset="-122"/>
                </a:endParaRPr>
              </a:p>
            </p:txBody>
          </p:sp>
          <p:sp>
            <p:nvSpPr>
              <p:cNvPr id="37" name="矩形 36"/>
              <p:cNvSpPr/>
              <p:nvPr/>
            </p:nvSpPr>
            <p:spPr>
              <a:xfrm>
                <a:off x="648446" y="976539"/>
                <a:ext cx="6710495" cy="423087"/>
              </a:xfrm>
              <a:prstGeom prst="rect">
                <a:avLst/>
              </a:prstGeom>
            </p:spPr>
            <p:txBody>
              <a:bodyPr wrap="square">
                <a:spAutoFit/>
                <a:scene3d>
                  <a:camera prst="orthographicFront"/>
                  <a:lightRig rig="threePt" dir="t"/>
                </a:scene3d>
                <a:sp3d contourW="12700"/>
              </a:bodyPr>
              <a:lstStyle/>
              <a:p>
                <a:pPr defTabSz="449580">
                  <a:lnSpc>
                    <a:spcPct val="120000"/>
                  </a:lnSpc>
                </a:pPr>
                <a:r>
                  <a:rPr lang="zh-CN" altLang="en-US" sz="1600" dirty="0">
                    <a:latin typeface="方正兰亭黑简体"/>
                    <a:ea typeface="微软雅黑" panose="020B0503020204020204" pitchFamily="34" charset="-122"/>
                    <a:cs typeface="微软雅黑" panose="020B0503020204020204" pitchFamily="34" charset="-122"/>
                  </a:rPr>
                  <a:t>账、表编制</a:t>
                </a:r>
                <a:endParaRPr lang="zh-CN" altLang="en-US" sz="1600" dirty="0">
                  <a:latin typeface="方正兰亭黑简体"/>
                  <a:ea typeface="微软雅黑" panose="020B0503020204020204" pitchFamily="34" charset="-122"/>
                  <a:cs typeface="微软雅黑" panose="020B0503020204020204" pitchFamily="34" charset="-122"/>
                </a:endParaRPr>
              </a:p>
            </p:txBody>
          </p:sp>
        </p:grpSp>
      </p:grpSp>
      <p:grpSp>
        <p:nvGrpSpPr>
          <p:cNvPr id="48" name="组合 22"/>
          <p:cNvGrpSpPr/>
          <p:nvPr/>
        </p:nvGrpSpPr>
        <p:grpSpPr>
          <a:xfrm>
            <a:off x="2568432" y="770550"/>
            <a:ext cx="5373107" cy="907224"/>
            <a:chOff x="3211058" y="2626569"/>
            <a:chExt cx="7279142" cy="1017808"/>
          </a:xfrm>
        </p:grpSpPr>
        <p:cxnSp>
          <p:nvCxnSpPr>
            <p:cNvPr id="49" name="直接连接符 23"/>
            <p:cNvCxnSpPr/>
            <p:nvPr/>
          </p:nvCxnSpPr>
          <p:spPr>
            <a:xfrm>
              <a:off x="3423075" y="3045898"/>
              <a:ext cx="7067125" cy="0"/>
            </a:xfrm>
            <a:prstGeom prst="line">
              <a:avLst/>
            </a:prstGeom>
          </p:spPr>
        </p:cxnSp>
        <p:grpSp>
          <p:nvGrpSpPr>
            <p:cNvPr id="50" name="组合 24"/>
            <p:cNvGrpSpPr/>
            <p:nvPr/>
          </p:nvGrpSpPr>
          <p:grpSpPr>
            <a:xfrm>
              <a:off x="3211058" y="2626569"/>
              <a:ext cx="7269316" cy="1017808"/>
              <a:chOff x="537088" y="954248"/>
              <a:chExt cx="7269316" cy="1017808"/>
            </a:xfrm>
          </p:grpSpPr>
          <p:sp>
            <p:nvSpPr>
              <p:cNvPr id="51" name="矩形 50"/>
              <p:cNvSpPr/>
              <p:nvPr/>
            </p:nvSpPr>
            <p:spPr>
              <a:xfrm>
                <a:off x="854840" y="1392323"/>
                <a:ext cx="6951564" cy="579733"/>
              </a:xfrm>
              <a:prstGeom prst="rect">
                <a:avLst/>
              </a:prstGeom>
            </p:spPr>
            <p:txBody>
              <a:bodyPr wrap="square">
                <a:spAutoFit/>
                <a:scene3d>
                  <a:camera prst="orthographicFront"/>
                  <a:lightRig rig="threePt" dir="t"/>
                </a:scene3d>
                <a:sp3d contourW="12700"/>
              </a:bodyPr>
              <a:lstStyle/>
              <a:p>
                <a:pPr defTabSz="449580">
                  <a:lnSpc>
                    <a:spcPct val="120000"/>
                  </a:lnSpc>
                </a:pPr>
                <a:r>
                  <a:rPr lang="zh-CN" altLang="en-US" sz="1200" dirty="0">
                    <a:latin typeface="方正兰亭黑简体"/>
                    <a:ea typeface="微软雅黑" panose="020B0503020204020204" pitchFamily="34" charset="-122"/>
                    <a:cs typeface="微软雅黑" panose="020B0503020204020204" pitchFamily="34" charset="-122"/>
                  </a:rPr>
                  <a:t>从事研发活动的人员（包括外聘人员）和用于研发活动的仪器、设备、无形资产的费用分配说明（包括工作使用情况记录及费用分配计算证据材料）</a:t>
                </a:r>
                <a:endParaRPr lang="en-US" altLang="zh-CN" sz="1200" dirty="0">
                  <a:latin typeface="方正兰亭黑简体"/>
                  <a:ea typeface="微软雅黑" panose="020B0503020204020204" pitchFamily="34" charset="-122"/>
                  <a:cs typeface="微软雅黑" panose="020B0503020204020204" pitchFamily="34" charset="-122"/>
                </a:endParaRPr>
              </a:p>
            </p:txBody>
          </p:sp>
          <p:sp>
            <p:nvSpPr>
              <p:cNvPr id="52" name="矩形 51"/>
              <p:cNvSpPr/>
              <p:nvPr/>
            </p:nvSpPr>
            <p:spPr>
              <a:xfrm>
                <a:off x="537088" y="954248"/>
                <a:ext cx="4063937" cy="403992"/>
              </a:xfrm>
              <a:prstGeom prst="rect">
                <a:avLst/>
              </a:prstGeom>
            </p:spPr>
            <p:txBody>
              <a:bodyPr wrap="square">
                <a:spAutoFit/>
                <a:scene3d>
                  <a:camera prst="orthographicFront"/>
                  <a:lightRig rig="threePt" dir="t"/>
                </a:scene3d>
                <a:sp3d contourW="12700"/>
              </a:bodyPr>
              <a:lstStyle/>
              <a:p>
                <a:pPr defTabSz="449580">
                  <a:lnSpc>
                    <a:spcPct val="120000"/>
                  </a:lnSpc>
                </a:pPr>
                <a:r>
                  <a:rPr lang="zh-CN" altLang="en-US" sz="1600" dirty="0">
                    <a:latin typeface="方正兰亭黑简体"/>
                    <a:ea typeface="微软雅黑" panose="020B0503020204020204" pitchFamily="34" charset="-122"/>
                    <a:cs typeface="微软雅黑" panose="020B0503020204020204" pitchFamily="34" charset="-122"/>
                  </a:rPr>
                  <a:t>费用分配说明</a:t>
                </a:r>
                <a:endParaRPr lang="zh-CN" altLang="en-US" sz="1600" dirty="0">
                  <a:latin typeface="方正兰亭黑简体"/>
                  <a:ea typeface="微软雅黑" panose="020B0503020204020204" pitchFamily="34" charset="-122"/>
                  <a:cs typeface="微软雅黑" panose="020B0503020204020204" pitchFamily="34" charset="-122"/>
                </a:endParaRPr>
              </a:p>
            </p:txBody>
          </p:sp>
        </p:grpSp>
      </p:grpSp>
      <p:cxnSp>
        <p:nvCxnSpPr>
          <p:cNvPr id="32" name="直接连接符 31"/>
          <p:cNvCxnSpPr/>
          <p:nvPr/>
        </p:nvCxnSpPr>
        <p:spPr>
          <a:xfrm>
            <a:off x="2568432" y="1137008"/>
            <a:ext cx="5168074" cy="0"/>
          </a:xfrm>
          <a:prstGeom prst="line">
            <a:avLst/>
          </a:prstGeom>
          <a:ln w="12700">
            <a:solidFill>
              <a:schemeClr val="accent3"/>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2568432" y="3897377"/>
            <a:ext cx="5168074" cy="0"/>
          </a:xfrm>
          <a:prstGeom prst="line">
            <a:avLst/>
          </a:prstGeom>
          <a:ln w="12700">
            <a:solidFill>
              <a:schemeClr val="accent3"/>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2568432" y="2532914"/>
            <a:ext cx="5168074" cy="0"/>
          </a:xfrm>
          <a:prstGeom prst="line">
            <a:avLst/>
          </a:prstGeom>
          <a:ln w="12700">
            <a:solidFill>
              <a:schemeClr val="accent3"/>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40" name="平行四边形 39"/>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平行四边形 40"/>
          <p:cNvSpPr/>
          <p:nvPr/>
        </p:nvSpPr>
        <p:spPr>
          <a:xfrm>
            <a:off x="-524653" y="281940"/>
            <a:ext cx="2883860"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5</a:t>
            </a:r>
            <a:r>
              <a:rPr lang="zh-CN" altLang="en-US" dirty="0"/>
              <a:t>、备查资料</a:t>
            </a:r>
            <a:endParaRPr lang="zh-CN" altLang="en-US" dirty="0"/>
          </a:p>
        </p:txBody>
      </p:sp>
      <p:sp>
        <p:nvSpPr>
          <p:cNvPr id="42" name="平行四边形 41"/>
          <p:cNvSpPr/>
          <p:nvPr/>
        </p:nvSpPr>
        <p:spPr>
          <a:xfrm>
            <a:off x="2242317" y="252198"/>
            <a:ext cx="7179469" cy="45719"/>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 name="直接连接符 56"/>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002896" y="1376894"/>
            <a:ext cx="2259287" cy="1720784"/>
            <a:chOff x="1358660" y="1841547"/>
            <a:chExt cx="3060737" cy="2341351"/>
          </a:xfrm>
        </p:grpSpPr>
        <p:grpSp>
          <p:nvGrpSpPr>
            <p:cNvPr id="9" name="组合 8"/>
            <p:cNvGrpSpPr/>
            <p:nvPr/>
          </p:nvGrpSpPr>
          <p:grpSpPr>
            <a:xfrm>
              <a:off x="1958345" y="2469183"/>
              <a:ext cx="1903030" cy="1713715"/>
              <a:chOff x="1958345" y="2345303"/>
              <a:chExt cx="1903030" cy="1713715"/>
            </a:xfrm>
            <a:effectLst>
              <a:outerShdw blurRad="50800" dist="38100" dir="2700000" algn="tl" rotWithShape="0">
                <a:prstClr val="black">
                  <a:alpha val="40000"/>
                </a:prstClr>
              </a:outerShdw>
            </a:effectLst>
          </p:grpSpPr>
          <p:sp>
            <p:nvSpPr>
              <p:cNvPr id="12" name="Rounded Rectangle 243"/>
              <p:cNvSpPr/>
              <p:nvPr/>
            </p:nvSpPr>
            <p:spPr>
              <a:xfrm>
                <a:off x="1958345" y="2345303"/>
                <a:ext cx="1903030" cy="54863"/>
              </a:xfrm>
              <a:prstGeom prst="roundRect">
                <a:avLst>
                  <a:gd name="adj" fmla="val 50000"/>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700" dirty="0">
                  <a:latin typeface="微软雅黑 Light" panose="020B0502040204020203" pitchFamily="34" charset="-122"/>
                  <a:ea typeface="微软雅黑 Light" panose="020B0502040204020203" pitchFamily="34" charset="-122"/>
                </a:endParaRPr>
              </a:p>
            </p:txBody>
          </p:sp>
          <p:grpSp>
            <p:nvGrpSpPr>
              <p:cNvPr id="13" name="Group 1"/>
              <p:cNvGrpSpPr/>
              <p:nvPr/>
            </p:nvGrpSpPr>
            <p:grpSpPr>
              <a:xfrm>
                <a:off x="2423844" y="2640398"/>
                <a:ext cx="1041133" cy="1418620"/>
                <a:chOff x="5358447" y="5028179"/>
                <a:chExt cx="2617332" cy="3566306"/>
              </a:xfrm>
              <a:solidFill>
                <a:srgbClr val="36474F"/>
              </a:solidFill>
            </p:grpSpPr>
            <p:sp>
              <p:nvSpPr>
                <p:cNvPr id="14" name="Freeform 7"/>
                <p:cNvSpPr/>
                <p:nvPr/>
              </p:nvSpPr>
              <p:spPr bwMode="auto">
                <a:xfrm>
                  <a:off x="5803470" y="5724633"/>
                  <a:ext cx="1665562" cy="322198"/>
                </a:xfrm>
                <a:custGeom>
                  <a:avLst/>
                  <a:gdLst>
                    <a:gd name="T0" fmla="*/ 0 w 175"/>
                    <a:gd name="T1" fmla="*/ 0 h 34"/>
                    <a:gd name="T2" fmla="*/ 0 w 175"/>
                    <a:gd name="T3" fmla="*/ 32 h 34"/>
                    <a:gd name="T4" fmla="*/ 0 w 175"/>
                    <a:gd name="T5" fmla="*/ 34 h 34"/>
                    <a:gd name="T6" fmla="*/ 175 w 175"/>
                    <a:gd name="T7" fmla="*/ 34 h 34"/>
                    <a:gd name="T8" fmla="*/ 175 w 175"/>
                    <a:gd name="T9" fmla="*/ 32 h 34"/>
                    <a:gd name="T10" fmla="*/ 175 w 175"/>
                    <a:gd name="T11" fmla="*/ 0 h 34"/>
                    <a:gd name="T12" fmla="*/ 0 w 175"/>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175" h="34">
                      <a:moveTo>
                        <a:pt x="0" y="0"/>
                      </a:moveTo>
                      <a:cubicBezTo>
                        <a:pt x="0" y="32"/>
                        <a:pt x="0" y="32"/>
                        <a:pt x="0" y="32"/>
                      </a:cubicBezTo>
                      <a:cubicBezTo>
                        <a:pt x="0" y="33"/>
                        <a:pt x="0" y="34"/>
                        <a:pt x="0" y="34"/>
                      </a:cubicBezTo>
                      <a:cubicBezTo>
                        <a:pt x="175" y="34"/>
                        <a:pt x="175" y="34"/>
                        <a:pt x="175" y="34"/>
                      </a:cubicBezTo>
                      <a:cubicBezTo>
                        <a:pt x="175" y="34"/>
                        <a:pt x="175" y="33"/>
                        <a:pt x="175" y="32"/>
                      </a:cubicBezTo>
                      <a:cubicBezTo>
                        <a:pt x="175" y="0"/>
                        <a:pt x="175" y="0"/>
                        <a:pt x="175" y="0"/>
                      </a:cubicBezTo>
                      <a:lnTo>
                        <a:pt x="0" y="0"/>
                      </a:lnTo>
                      <a:close/>
                    </a:path>
                  </a:pathLst>
                </a:custGeom>
                <a:solidFill>
                  <a:srgbClr val="D8141A"/>
                </a:solidFill>
                <a:ln>
                  <a:noFill/>
                </a:ln>
                <a:effectLst>
                  <a:outerShdw blurRad="63500" algn="ctr" rotWithShape="0">
                    <a:prstClr val="black">
                      <a:alpha val="40000"/>
                    </a:prstClr>
                  </a:outerShdw>
                </a:effectLst>
              </p:spPr>
              <p:txBody>
                <a:bodyPr vert="horz" wrap="square" lIns="91422" tIns="45711" rIns="91422" bIns="45711" numCol="1" anchor="t" anchorCtr="false" compatLnSpc="true"/>
                <a:lstStyle/>
                <a:p>
                  <a:endParaRPr lang="id-ID" sz="700" dirty="0">
                    <a:latin typeface="微软雅黑 Light" panose="020B0502040204020203" pitchFamily="34" charset="-122"/>
                    <a:ea typeface="微软雅黑 Light" panose="020B0502040204020203" pitchFamily="34" charset="-122"/>
                    <a:cs typeface="Calibri Light" panose="020F0302020204030204"/>
                  </a:endParaRPr>
                </a:p>
              </p:txBody>
            </p:sp>
            <p:sp>
              <p:nvSpPr>
                <p:cNvPr id="15" name="Freeform 9"/>
                <p:cNvSpPr/>
                <p:nvPr/>
              </p:nvSpPr>
              <p:spPr bwMode="auto">
                <a:xfrm>
                  <a:off x="5823111" y="6103801"/>
                  <a:ext cx="1636102" cy="322198"/>
                </a:xfrm>
                <a:custGeom>
                  <a:avLst/>
                  <a:gdLst>
                    <a:gd name="T0" fmla="*/ 0 w 172"/>
                    <a:gd name="T1" fmla="*/ 0 h 34"/>
                    <a:gd name="T2" fmla="*/ 8 w 172"/>
                    <a:gd name="T3" fmla="*/ 11 h 34"/>
                    <a:gd name="T4" fmla="*/ 45 w 172"/>
                    <a:gd name="T5" fmla="*/ 34 h 34"/>
                    <a:gd name="T6" fmla="*/ 127 w 172"/>
                    <a:gd name="T7" fmla="*/ 34 h 34"/>
                    <a:gd name="T8" fmla="*/ 163 w 172"/>
                    <a:gd name="T9" fmla="*/ 11 h 34"/>
                    <a:gd name="T10" fmla="*/ 172 w 172"/>
                    <a:gd name="T11" fmla="*/ 0 h 34"/>
                    <a:gd name="T12" fmla="*/ 0 w 172"/>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172" h="34">
                      <a:moveTo>
                        <a:pt x="0" y="0"/>
                      </a:moveTo>
                      <a:cubicBezTo>
                        <a:pt x="2" y="4"/>
                        <a:pt x="5" y="9"/>
                        <a:pt x="8" y="11"/>
                      </a:cubicBezTo>
                      <a:cubicBezTo>
                        <a:pt x="45" y="34"/>
                        <a:pt x="45" y="34"/>
                        <a:pt x="45" y="34"/>
                      </a:cubicBezTo>
                      <a:cubicBezTo>
                        <a:pt x="127" y="34"/>
                        <a:pt x="127" y="34"/>
                        <a:pt x="127" y="34"/>
                      </a:cubicBezTo>
                      <a:cubicBezTo>
                        <a:pt x="163" y="11"/>
                        <a:pt x="163" y="11"/>
                        <a:pt x="163" y="11"/>
                      </a:cubicBezTo>
                      <a:cubicBezTo>
                        <a:pt x="166" y="9"/>
                        <a:pt x="170" y="4"/>
                        <a:pt x="172" y="0"/>
                      </a:cubicBezTo>
                      <a:lnTo>
                        <a:pt x="0" y="0"/>
                      </a:lnTo>
                      <a:close/>
                    </a:path>
                  </a:pathLst>
                </a:custGeom>
                <a:solidFill>
                  <a:srgbClr val="D8141A"/>
                </a:solidFill>
                <a:ln>
                  <a:noFill/>
                </a:ln>
                <a:effectLst>
                  <a:outerShdw blurRad="63500" algn="ctr" rotWithShape="0">
                    <a:prstClr val="black">
                      <a:alpha val="40000"/>
                    </a:prstClr>
                  </a:outerShdw>
                </a:effectLst>
              </p:spPr>
              <p:txBody>
                <a:bodyPr vert="horz" wrap="square" lIns="91422" tIns="45711" rIns="91422" bIns="45711" numCol="1" anchor="t" anchorCtr="false" compatLnSpc="true"/>
                <a:lstStyle/>
                <a:p>
                  <a:endParaRPr lang="id-ID" sz="700" dirty="0">
                    <a:latin typeface="微软雅黑 Light" panose="020B0502040204020203" pitchFamily="34" charset="-122"/>
                    <a:ea typeface="微软雅黑 Light" panose="020B0502040204020203" pitchFamily="34" charset="-122"/>
                    <a:cs typeface="Calibri Light" panose="020F0302020204030204"/>
                  </a:endParaRPr>
                </a:p>
              </p:txBody>
            </p:sp>
            <p:sp>
              <p:nvSpPr>
                <p:cNvPr id="16" name="Freeform 17"/>
                <p:cNvSpPr>
                  <a:spLocks noEditPoints="true"/>
                </p:cNvSpPr>
                <p:nvPr/>
              </p:nvSpPr>
              <p:spPr bwMode="auto">
                <a:xfrm>
                  <a:off x="5358447" y="5028179"/>
                  <a:ext cx="2617332" cy="3566306"/>
                </a:xfrm>
                <a:custGeom>
                  <a:avLst/>
                  <a:gdLst>
                    <a:gd name="T0" fmla="*/ 258 w 276"/>
                    <a:gd name="T1" fmla="*/ 103 h 377"/>
                    <a:gd name="T2" fmla="*/ 258 w 276"/>
                    <a:gd name="T3" fmla="*/ 29 h 377"/>
                    <a:gd name="T4" fmla="*/ 264 w 276"/>
                    <a:gd name="T5" fmla="*/ 27 h 377"/>
                    <a:gd name="T6" fmla="*/ 276 w 276"/>
                    <a:gd name="T7" fmla="*/ 12 h 377"/>
                    <a:gd name="T8" fmla="*/ 276 w 276"/>
                    <a:gd name="T9" fmla="*/ 0 h 377"/>
                    <a:gd name="T10" fmla="*/ 0 w 276"/>
                    <a:gd name="T11" fmla="*/ 0 h 377"/>
                    <a:gd name="T12" fmla="*/ 0 w 276"/>
                    <a:gd name="T13" fmla="*/ 12 h 377"/>
                    <a:gd name="T14" fmla="*/ 11 w 276"/>
                    <a:gd name="T15" fmla="*/ 27 h 377"/>
                    <a:gd name="T16" fmla="*/ 17 w 276"/>
                    <a:gd name="T17" fmla="*/ 29 h 377"/>
                    <a:gd name="T18" fmla="*/ 17 w 276"/>
                    <a:gd name="T19" fmla="*/ 103 h 377"/>
                    <a:gd name="T20" fmla="*/ 43 w 276"/>
                    <a:gd name="T21" fmla="*/ 149 h 377"/>
                    <a:gd name="T22" fmla="*/ 104 w 276"/>
                    <a:gd name="T23" fmla="*/ 188 h 377"/>
                    <a:gd name="T24" fmla="*/ 43 w 276"/>
                    <a:gd name="T25" fmla="*/ 228 h 377"/>
                    <a:gd name="T26" fmla="*/ 17 w 276"/>
                    <a:gd name="T27" fmla="*/ 274 h 377"/>
                    <a:gd name="T28" fmla="*/ 17 w 276"/>
                    <a:gd name="T29" fmla="*/ 348 h 377"/>
                    <a:gd name="T30" fmla="*/ 11 w 276"/>
                    <a:gd name="T31" fmla="*/ 350 h 377"/>
                    <a:gd name="T32" fmla="*/ 0 w 276"/>
                    <a:gd name="T33" fmla="*/ 366 h 377"/>
                    <a:gd name="T34" fmla="*/ 0 w 276"/>
                    <a:gd name="T35" fmla="*/ 377 h 377"/>
                    <a:gd name="T36" fmla="*/ 276 w 276"/>
                    <a:gd name="T37" fmla="*/ 377 h 377"/>
                    <a:gd name="T38" fmla="*/ 276 w 276"/>
                    <a:gd name="T39" fmla="*/ 366 h 377"/>
                    <a:gd name="T40" fmla="*/ 264 w 276"/>
                    <a:gd name="T41" fmla="*/ 350 h 377"/>
                    <a:gd name="T42" fmla="*/ 258 w 276"/>
                    <a:gd name="T43" fmla="*/ 348 h 377"/>
                    <a:gd name="T44" fmla="*/ 258 w 276"/>
                    <a:gd name="T45" fmla="*/ 274 h 377"/>
                    <a:gd name="T46" fmla="*/ 233 w 276"/>
                    <a:gd name="T47" fmla="*/ 228 h 377"/>
                    <a:gd name="T48" fmla="*/ 171 w 276"/>
                    <a:gd name="T49" fmla="*/ 188 h 377"/>
                    <a:gd name="T50" fmla="*/ 233 w 276"/>
                    <a:gd name="T51" fmla="*/ 149 h 377"/>
                    <a:gd name="T52" fmla="*/ 258 w 276"/>
                    <a:gd name="T53" fmla="*/ 103 h 377"/>
                    <a:gd name="T54" fmla="*/ 222 w 276"/>
                    <a:gd name="T55" fmla="*/ 132 h 377"/>
                    <a:gd name="T56" fmla="*/ 167 w 276"/>
                    <a:gd name="T57" fmla="*/ 167 h 377"/>
                    <a:gd name="T58" fmla="*/ 153 w 276"/>
                    <a:gd name="T59" fmla="*/ 188 h 377"/>
                    <a:gd name="T60" fmla="*/ 167 w 276"/>
                    <a:gd name="T61" fmla="*/ 210 h 377"/>
                    <a:gd name="T62" fmla="*/ 222 w 276"/>
                    <a:gd name="T63" fmla="*/ 245 h 377"/>
                    <a:gd name="T64" fmla="*/ 237 w 276"/>
                    <a:gd name="T65" fmla="*/ 274 h 377"/>
                    <a:gd name="T66" fmla="*/ 237 w 276"/>
                    <a:gd name="T67" fmla="*/ 349 h 377"/>
                    <a:gd name="T68" fmla="*/ 38 w 276"/>
                    <a:gd name="T69" fmla="*/ 349 h 377"/>
                    <a:gd name="T70" fmla="*/ 38 w 276"/>
                    <a:gd name="T71" fmla="*/ 274 h 377"/>
                    <a:gd name="T72" fmla="*/ 54 w 276"/>
                    <a:gd name="T73" fmla="*/ 245 h 377"/>
                    <a:gd name="T74" fmla="*/ 109 w 276"/>
                    <a:gd name="T75" fmla="*/ 210 h 377"/>
                    <a:gd name="T76" fmla="*/ 122 w 276"/>
                    <a:gd name="T77" fmla="*/ 188 h 377"/>
                    <a:gd name="T78" fmla="*/ 109 w 276"/>
                    <a:gd name="T79" fmla="*/ 167 h 377"/>
                    <a:gd name="T80" fmla="*/ 54 w 276"/>
                    <a:gd name="T81" fmla="*/ 132 h 377"/>
                    <a:gd name="T82" fmla="*/ 38 w 276"/>
                    <a:gd name="T83" fmla="*/ 103 h 377"/>
                    <a:gd name="T84" fmla="*/ 38 w 276"/>
                    <a:gd name="T85" fmla="*/ 28 h 377"/>
                    <a:gd name="T86" fmla="*/ 237 w 276"/>
                    <a:gd name="T87" fmla="*/ 28 h 377"/>
                    <a:gd name="T88" fmla="*/ 237 w 276"/>
                    <a:gd name="T89" fmla="*/ 103 h 377"/>
                    <a:gd name="T90" fmla="*/ 222 w 276"/>
                    <a:gd name="T91" fmla="*/ 132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6" h="377">
                      <a:moveTo>
                        <a:pt x="258" y="103"/>
                      </a:moveTo>
                      <a:cubicBezTo>
                        <a:pt x="258" y="29"/>
                        <a:pt x="258" y="29"/>
                        <a:pt x="258" y="29"/>
                      </a:cubicBezTo>
                      <a:cubicBezTo>
                        <a:pt x="264" y="27"/>
                        <a:pt x="264" y="27"/>
                        <a:pt x="264" y="27"/>
                      </a:cubicBezTo>
                      <a:cubicBezTo>
                        <a:pt x="271" y="25"/>
                        <a:pt x="276" y="19"/>
                        <a:pt x="276" y="12"/>
                      </a:cubicBezTo>
                      <a:cubicBezTo>
                        <a:pt x="276" y="0"/>
                        <a:pt x="276" y="0"/>
                        <a:pt x="276" y="0"/>
                      </a:cubicBezTo>
                      <a:cubicBezTo>
                        <a:pt x="0" y="0"/>
                        <a:pt x="0" y="0"/>
                        <a:pt x="0" y="0"/>
                      </a:cubicBezTo>
                      <a:cubicBezTo>
                        <a:pt x="0" y="12"/>
                        <a:pt x="0" y="12"/>
                        <a:pt x="0" y="12"/>
                      </a:cubicBezTo>
                      <a:cubicBezTo>
                        <a:pt x="0" y="19"/>
                        <a:pt x="5" y="25"/>
                        <a:pt x="11" y="27"/>
                      </a:cubicBezTo>
                      <a:cubicBezTo>
                        <a:pt x="17" y="29"/>
                        <a:pt x="17" y="29"/>
                        <a:pt x="17" y="29"/>
                      </a:cubicBezTo>
                      <a:cubicBezTo>
                        <a:pt x="17" y="103"/>
                        <a:pt x="17" y="103"/>
                        <a:pt x="17" y="103"/>
                      </a:cubicBezTo>
                      <a:cubicBezTo>
                        <a:pt x="17" y="120"/>
                        <a:pt x="28" y="140"/>
                        <a:pt x="43" y="149"/>
                      </a:cubicBezTo>
                      <a:cubicBezTo>
                        <a:pt x="104" y="188"/>
                        <a:pt x="104" y="188"/>
                        <a:pt x="104" y="188"/>
                      </a:cubicBezTo>
                      <a:cubicBezTo>
                        <a:pt x="43" y="228"/>
                        <a:pt x="43" y="228"/>
                        <a:pt x="43" y="228"/>
                      </a:cubicBezTo>
                      <a:cubicBezTo>
                        <a:pt x="28" y="237"/>
                        <a:pt x="17" y="257"/>
                        <a:pt x="17" y="274"/>
                      </a:cubicBezTo>
                      <a:cubicBezTo>
                        <a:pt x="17" y="348"/>
                        <a:pt x="17" y="348"/>
                        <a:pt x="17" y="348"/>
                      </a:cubicBezTo>
                      <a:cubicBezTo>
                        <a:pt x="11" y="350"/>
                        <a:pt x="11" y="350"/>
                        <a:pt x="11" y="350"/>
                      </a:cubicBezTo>
                      <a:cubicBezTo>
                        <a:pt x="5" y="352"/>
                        <a:pt x="0" y="358"/>
                        <a:pt x="0" y="366"/>
                      </a:cubicBezTo>
                      <a:cubicBezTo>
                        <a:pt x="0" y="377"/>
                        <a:pt x="0" y="377"/>
                        <a:pt x="0" y="377"/>
                      </a:cubicBezTo>
                      <a:cubicBezTo>
                        <a:pt x="276" y="377"/>
                        <a:pt x="276" y="377"/>
                        <a:pt x="276" y="377"/>
                      </a:cubicBezTo>
                      <a:cubicBezTo>
                        <a:pt x="276" y="366"/>
                        <a:pt x="276" y="366"/>
                        <a:pt x="276" y="366"/>
                      </a:cubicBezTo>
                      <a:cubicBezTo>
                        <a:pt x="276" y="358"/>
                        <a:pt x="271" y="352"/>
                        <a:pt x="264" y="350"/>
                      </a:cubicBezTo>
                      <a:cubicBezTo>
                        <a:pt x="258" y="348"/>
                        <a:pt x="258" y="348"/>
                        <a:pt x="258" y="348"/>
                      </a:cubicBezTo>
                      <a:cubicBezTo>
                        <a:pt x="258" y="274"/>
                        <a:pt x="258" y="274"/>
                        <a:pt x="258" y="274"/>
                      </a:cubicBezTo>
                      <a:cubicBezTo>
                        <a:pt x="258" y="257"/>
                        <a:pt x="247" y="237"/>
                        <a:pt x="233" y="228"/>
                      </a:cubicBezTo>
                      <a:cubicBezTo>
                        <a:pt x="171" y="188"/>
                        <a:pt x="171" y="188"/>
                        <a:pt x="171" y="188"/>
                      </a:cubicBezTo>
                      <a:cubicBezTo>
                        <a:pt x="233" y="149"/>
                        <a:pt x="233" y="149"/>
                        <a:pt x="233" y="149"/>
                      </a:cubicBezTo>
                      <a:cubicBezTo>
                        <a:pt x="247" y="140"/>
                        <a:pt x="258" y="120"/>
                        <a:pt x="258" y="103"/>
                      </a:cubicBezTo>
                      <a:close/>
                      <a:moveTo>
                        <a:pt x="222" y="132"/>
                      </a:moveTo>
                      <a:cubicBezTo>
                        <a:pt x="167" y="167"/>
                        <a:pt x="167" y="167"/>
                        <a:pt x="167" y="167"/>
                      </a:cubicBezTo>
                      <a:cubicBezTo>
                        <a:pt x="158" y="172"/>
                        <a:pt x="153" y="180"/>
                        <a:pt x="153" y="188"/>
                      </a:cubicBezTo>
                      <a:cubicBezTo>
                        <a:pt x="153" y="197"/>
                        <a:pt x="158" y="205"/>
                        <a:pt x="167" y="210"/>
                      </a:cubicBezTo>
                      <a:cubicBezTo>
                        <a:pt x="222" y="245"/>
                        <a:pt x="222" y="245"/>
                        <a:pt x="222" y="245"/>
                      </a:cubicBezTo>
                      <a:cubicBezTo>
                        <a:pt x="230" y="251"/>
                        <a:pt x="237" y="264"/>
                        <a:pt x="237" y="274"/>
                      </a:cubicBezTo>
                      <a:cubicBezTo>
                        <a:pt x="237" y="349"/>
                        <a:pt x="237" y="349"/>
                        <a:pt x="237" y="349"/>
                      </a:cubicBezTo>
                      <a:cubicBezTo>
                        <a:pt x="38" y="349"/>
                        <a:pt x="38" y="349"/>
                        <a:pt x="38" y="349"/>
                      </a:cubicBezTo>
                      <a:cubicBezTo>
                        <a:pt x="38" y="274"/>
                        <a:pt x="38" y="274"/>
                        <a:pt x="38" y="274"/>
                      </a:cubicBezTo>
                      <a:cubicBezTo>
                        <a:pt x="38" y="264"/>
                        <a:pt x="46" y="251"/>
                        <a:pt x="54" y="245"/>
                      </a:cubicBezTo>
                      <a:cubicBezTo>
                        <a:pt x="109" y="210"/>
                        <a:pt x="109" y="210"/>
                        <a:pt x="109" y="210"/>
                      </a:cubicBezTo>
                      <a:cubicBezTo>
                        <a:pt x="117" y="205"/>
                        <a:pt x="122" y="197"/>
                        <a:pt x="122" y="188"/>
                      </a:cubicBezTo>
                      <a:cubicBezTo>
                        <a:pt x="122" y="180"/>
                        <a:pt x="117" y="172"/>
                        <a:pt x="109" y="167"/>
                      </a:cubicBezTo>
                      <a:cubicBezTo>
                        <a:pt x="54" y="132"/>
                        <a:pt x="54" y="132"/>
                        <a:pt x="54" y="132"/>
                      </a:cubicBezTo>
                      <a:cubicBezTo>
                        <a:pt x="46" y="126"/>
                        <a:pt x="38" y="113"/>
                        <a:pt x="38" y="103"/>
                      </a:cubicBezTo>
                      <a:cubicBezTo>
                        <a:pt x="38" y="28"/>
                        <a:pt x="38" y="28"/>
                        <a:pt x="38" y="28"/>
                      </a:cubicBezTo>
                      <a:cubicBezTo>
                        <a:pt x="237" y="28"/>
                        <a:pt x="237" y="28"/>
                        <a:pt x="237" y="28"/>
                      </a:cubicBezTo>
                      <a:cubicBezTo>
                        <a:pt x="237" y="103"/>
                        <a:pt x="237" y="103"/>
                        <a:pt x="237" y="103"/>
                      </a:cubicBezTo>
                      <a:cubicBezTo>
                        <a:pt x="237" y="113"/>
                        <a:pt x="230" y="126"/>
                        <a:pt x="222" y="132"/>
                      </a:cubicBezTo>
                      <a:close/>
                    </a:path>
                  </a:pathLst>
                </a:custGeom>
                <a:solidFill>
                  <a:srgbClr val="D8141A"/>
                </a:solidFill>
                <a:ln>
                  <a:noFill/>
                </a:ln>
                <a:effectLst>
                  <a:outerShdw blurRad="63500" algn="ctr" rotWithShape="0">
                    <a:prstClr val="black">
                      <a:alpha val="40000"/>
                    </a:prstClr>
                  </a:outerShdw>
                </a:effectLst>
              </p:spPr>
              <p:txBody>
                <a:bodyPr vert="horz" wrap="square" lIns="91422" tIns="45711" rIns="91422" bIns="45711" numCol="1" anchor="t" anchorCtr="false" compatLnSpc="true"/>
                <a:lstStyle/>
                <a:p>
                  <a:endParaRPr lang="id-ID" sz="700" dirty="0">
                    <a:latin typeface="微软雅黑 Light" panose="020B0502040204020203" pitchFamily="34" charset="-122"/>
                    <a:ea typeface="微软雅黑 Light" panose="020B0502040204020203" pitchFamily="34" charset="-122"/>
                    <a:cs typeface="Calibri Light" panose="020F0302020204030204"/>
                  </a:endParaRPr>
                </a:p>
              </p:txBody>
            </p:sp>
            <p:sp>
              <p:nvSpPr>
                <p:cNvPr id="17" name="Freeform 18"/>
                <p:cNvSpPr/>
                <p:nvPr/>
              </p:nvSpPr>
              <p:spPr bwMode="auto">
                <a:xfrm>
                  <a:off x="6354122" y="6492908"/>
                  <a:ext cx="616909" cy="367520"/>
                </a:xfrm>
                <a:custGeom>
                  <a:avLst/>
                  <a:gdLst>
                    <a:gd name="T0" fmla="*/ 0 w 65"/>
                    <a:gd name="T1" fmla="*/ 0 h 39"/>
                    <a:gd name="T2" fmla="*/ 10 w 65"/>
                    <a:gd name="T3" fmla="*/ 6 h 39"/>
                    <a:gd name="T4" fmla="*/ 29 w 65"/>
                    <a:gd name="T5" fmla="*/ 38 h 39"/>
                    <a:gd name="T6" fmla="*/ 29 w 65"/>
                    <a:gd name="T7" fmla="*/ 39 h 39"/>
                    <a:gd name="T8" fmla="*/ 36 w 65"/>
                    <a:gd name="T9" fmla="*/ 39 h 39"/>
                    <a:gd name="T10" fmla="*/ 36 w 65"/>
                    <a:gd name="T11" fmla="*/ 38 h 39"/>
                    <a:gd name="T12" fmla="*/ 55 w 65"/>
                    <a:gd name="T13" fmla="*/ 6 h 39"/>
                    <a:gd name="T14" fmla="*/ 65 w 65"/>
                    <a:gd name="T15" fmla="*/ 0 h 39"/>
                    <a:gd name="T16" fmla="*/ 0 w 65"/>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39">
                      <a:moveTo>
                        <a:pt x="0" y="0"/>
                      </a:moveTo>
                      <a:cubicBezTo>
                        <a:pt x="10" y="6"/>
                        <a:pt x="10" y="6"/>
                        <a:pt x="10" y="6"/>
                      </a:cubicBezTo>
                      <a:cubicBezTo>
                        <a:pt x="22" y="14"/>
                        <a:pt x="29" y="26"/>
                        <a:pt x="29" y="38"/>
                      </a:cubicBezTo>
                      <a:cubicBezTo>
                        <a:pt x="29" y="39"/>
                        <a:pt x="29" y="39"/>
                        <a:pt x="29" y="39"/>
                      </a:cubicBezTo>
                      <a:cubicBezTo>
                        <a:pt x="36" y="39"/>
                        <a:pt x="36" y="39"/>
                        <a:pt x="36" y="39"/>
                      </a:cubicBezTo>
                      <a:cubicBezTo>
                        <a:pt x="36" y="39"/>
                        <a:pt x="36" y="39"/>
                        <a:pt x="36" y="38"/>
                      </a:cubicBezTo>
                      <a:cubicBezTo>
                        <a:pt x="36" y="26"/>
                        <a:pt x="43" y="14"/>
                        <a:pt x="55" y="6"/>
                      </a:cubicBezTo>
                      <a:cubicBezTo>
                        <a:pt x="65" y="0"/>
                        <a:pt x="65" y="0"/>
                        <a:pt x="65" y="0"/>
                      </a:cubicBezTo>
                      <a:lnTo>
                        <a:pt x="0" y="0"/>
                      </a:lnTo>
                      <a:close/>
                    </a:path>
                  </a:pathLst>
                </a:custGeom>
                <a:solidFill>
                  <a:srgbClr val="D8141A"/>
                </a:solidFill>
                <a:ln>
                  <a:noFill/>
                </a:ln>
                <a:effectLst>
                  <a:outerShdw blurRad="63500" algn="ctr" rotWithShape="0">
                    <a:prstClr val="black">
                      <a:alpha val="40000"/>
                    </a:prstClr>
                  </a:outerShdw>
                </a:effectLst>
              </p:spPr>
              <p:txBody>
                <a:bodyPr vert="horz" wrap="square" lIns="91422" tIns="45711" rIns="91422" bIns="45711" numCol="1" anchor="t" anchorCtr="false" compatLnSpc="true"/>
                <a:lstStyle/>
                <a:p>
                  <a:endParaRPr lang="id-ID" sz="700" dirty="0">
                    <a:latin typeface="微软雅黑 Light" panose="020B0502040204020203" pitchFamily="34" charset="-122"/>
                    <a:ea typeface="微软雅黑 Light" panose="020B0502040204020203" pitchFamily="34" charset="-122"/>
                    <a:cs typeface="Calibri Light" panose="020F0302020204030204"/>
                  </a:endParaRPr>
                </a:p>
              </p:txBody>
            </p:sp>
            <p:sp>
              <p:nvSpPr>
                <p:cNvPr id="18" name="Rectangle 23"/>
                <p:cNvSpPr>
                  <a:spLocks noChangeArrowheads="true"/>
                </p:cNvSpPr>
                <p:nvPr/>
              </p:nvSpPr>
              <p:spPr bwMode="auto">
                <a:xfrm>
                  <a:off x="5832471" y="7997833"/>
                  <a:ext cx="1660214" cy="217790"/>
                </a:xfrm>
                <a:prstGeom prst="rect">
                  <a:avLst/>
                </a:prstGeom>
                <a:solidFill>
                  <a:srgbClr val="D8141A"/>
                </a:solidFill>
                <a:ln>
                  <a:noFill/>
                </a:ln>
                <a:effectLst>
                  <a:outerShdw blurRad="63500" algn="ctr" rotWithShape="0">
                    <a:prstClr val="black">
                      <a:alpha val="40000"/>
                    </a:prstClr>
                  </a:outerShdw>
                </a:effectLst>
              </p:spPr>
              <p:txBody>
                <a:bodyPr vert="horz" wrap="square" lIns="91422" tIns="45711" rIns="91422" bIns="45711" numCol="1" anchor="t" anchorCtr="false" compatLnSpc="true"/>
                <a:lstStyle/>
                <a:p>
                  <a:endParaRPr lang="id-ID" sz="700" dirty="0">
                    <a:latin typeface="微软雅黑 Light" panose="020B0502040204020203" pitchFamily="34" charset="-122"/>
                    <a:ea typeface="微软雅黑 Light" panose="020B0502040204020203" pitchFamily="34" charset="-122"/>
                    <a:cs typeface="Calibri Light" panose="020F0302020204030204"/>
                  </a:endParaRPr>
                </a:p>
              </p:txBody>
            </p:sp>
          </p:grpSp>
        </p:grpSp>
        <p:sp>
          <p:nvSpPr>
            <p:cNvPr id="11" name="文本框 10"/>
            <p:cNvSpPr txBox="true"/>
            <p:nvPr/>
          </p:nvSpPr>
          <p:spPr>
            <a:xfrm flipH="true">
              <a:off x="1358660" y="1841547"/>
              <a:ext cx="3060737" cy="730944"/>
            </a:xfrm>
            <a:prstGeom prst="rect">
              <a:avLst/>
            </a:prstGeom>
            <a:noFill/>
            <a:effectLst/>
          </p:spPr>
          <p:txBody>
            <a:bodyPr wrap="square" rtlCol="0">
              <a:spAutoFit/>
            </a:bodyPr>
            <a:lstStyle/>
            <a:p>
              <a:pPr algn="ctr"/>
              <a:r>
                <a:rPr lang="zh-CN" altLang="en-US" sz="2900" b="1" spc="221" dirty="0">
                  <a:solidFill>
                    <a:srgbClr val="D8141A"/>
                  </a:solidFill>
                  <a:latin typeface="方正尚酷简体" panose="03000509000000000000" pitchFamily="65" charset="-122"/>
                  <a:ea typeface="方正尚酷简体" panose="03000509000000000000" pitchFamily="65" charset="-122"/>
                </a:rPr>
                <a:t>委托研发</a:t>
              </a:r>
              <a:endParaRPr lang="zh-CN" altLang="en-US" sz="2900" b="1" spc="221" dirty="0">
                <a:solidFill>
                  <a:srgbClr val="D8141A"/>
                </a:solidFill>
                <a:latin typeface="方正尚酷简体" panose="03000509000000000000" pitchFamily="65" charset="-122"/>
                <a:ea typeface="方正尚酷简体" panose="03000509000000000000" pitchFamily="65" charset="-122"/>
              </a:endParaRPr>
            </a:p>
          </p:txBody>
        </p:sp>
      </p:grpSp>
      <p:grpSp>
        <p:nvGrpSpPr>
          <p:cNvPr id="19" name="组合 18"/>
          <p:cNvGrpSpPr/>
          <p:nvPr/>
        </p:nvGrpSpPr>
        <p:grpSpPr>
          <a:xfrm>
            <a:off x="3491217" y="1401607"/>
            <a:ext cx="2017104" cy="1684705"/>
            <a:chOff x="4729678" y="1875172"/>
            <a:chExt cx="2732643" cy="2292260"/>
          </a:xfrm>
        </p:grpSpPr>
        <p:grpSp>
          <p:nvGrpSpPr>
            <p:cNvPr id="20" name="组合 19"/>
            <p:cNvGrpSpPr/>
            <p:nvPr/>
          </p:nvGrpSpPr>
          <p:grpSpPr>
            <a:xfrm>
              <a:off x="5133823" y="2484571"/>
              <a:ext cx="1903030" cy="1682861"/>
              <a:chOff x="5133823" y="2360691"/>
              <a:chExt cx="1903030" cy="1682861"/>
            </a:xfrm>
            <a:effectLst>
              <a:outerShdw blurRad="50800" dist="38100" dir="2700000" algn="tl" rotWithShape="0">
                <a:prstClr val="black">
                  <a:alpha val="40000"/>
                </a:prstClr>
              </a:outerShdw>
            </a:effectLst>
          </p:grpSpPr>
          <p:sp>
            <p:nvSpPr>
              <p:cNvPr id="23" name="Rounded Rectangle 245"/>
              <p:cNvSpPr/>
              <p:nvPr/>
            </p:nvSpPr>
            <p:spPr>
              <a:xfrm>
                <a:off x="5133823" y="2360691"/>
                <a:ext cx="1903030" cy="54863"/>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700" dirty="0">
                  <a:latin typeface="微软雅黑 Light" panose="020B0502040204020203" pitchFamily="34" charset="-122"/>
                  <a:ea typeface="微软雅黑 Light" panose="020B0502040204020203" pitchFamily="34" charset="-122"/>
                </a:endParaRPr>
              </a:p>
            </p:txBody>
          </p:sp>
          <p:grpSp>
            <p:nvGrpSpPr>
              <p:cNvPr id="24" name="Group 83"/>
              <p:cNvGrpSpPr/>
              <p:nvPr/>
            </p:nvGrpSpPr>
            <p:grpSpPr>
              <a:xfrm>
                <a:off x="5577299" y="2624932"/>
                <a:ext cx="1041133" cy="1418620"/>
                <a:chOff x="5358447" y="5028179"/>
                <a:chExt cx="2617332" cy="3566306"/>
              </a:xfrm>
              <a:solidFill>
                <a:srgbClr val="EDB52A"/>
              </a:solidFill>
            </p:grpSpPr>
            <p:sp>
              <p:nvSpPr>
                <p:cNvPr id="25" name="Freeform 17"/>
                <p:cNvSpPr>
                  <a:spLocks noEditPoints="true"/>
                </p:cNvSpPr>
                <p:nvPr/>
              </p:nvSpPr>
              <p:spPr bwMode="auto">
                <a:xfrm>
                  <a:off x="5358447" y="5028179"/>
                  <a:ext cx="2617332" cy="3566306"/>
                </a:xfrm>
                <a:custGeom>
                  <a:avLst/>
                  <a:gdLst>
                    <a:gd name="T0" fmla="*/ 258 w 276"/>
                    <a:gd name="T1" fmla="*/ 103 h 377"/>
                    <a:gd name="T2" fmla="*/ 258 w 276"/>
                    <a:gd name="T3" fmla="*/ 29 h 377"/>
                    <a:gd name="T4" fmla="*/ 264 w 276"/>
                    <a:gd name="T5" fmla="*/ 27 h 377"/>
                    <a:gd name="T6" fmla="*/ 276 w 276"/>
                    <a:gd name="T7" fmla="*/ 12 h 377"/>
                    <a:gd name="T8" fmla="*/ 276 w 276"/>
                    <a:gd name="T9" fmla="*/ 0 h 377"/>
                    <a:gd name="T10" fmla="*/ 0 w 276"/>
                    <a:gd name="T11" fmla="*/ 0 h 377"/>
                    <a:gd name="T12" fmla="*/ 0 w 276"/>
                    <a:gd name="T13" fmla="*/ 12 h 377"/>
                    <a:gd name="T14" fmla="*/ 11 w 276"/>
                    <a:gd name="T15" fmla="*/ 27 h 377"/>
                    <a:gd name="T16" fmla="*/ 17 w 276"/>
                    <a:gd name="T17" fmla="*/ 29 h 377"/>
                    <a:gd name="T18" fmla="*/ 17 w 276"/>
                    <a:gd name="T19" fmla="*/ 103 h 377"/>
                    <a:gd name="T20" fmla="*/ 43 w 276"/>
                    <a:gd name="T21" fmla="*/ 149 h 377"/>
                    <a:gd name="T22" fmla="*/ 104 w 276"/>
                    <a:gd name="T23" fmla="*/ 188 h 377"/>
                    <a:gd name="T24" fmla="*/ 43 w 276"/>
                    <a:gd name="T25" fmla="*/ 228 h 377"/>
                    <a:gd name="T26" fmla="*/ 17 w 276"/>
                    <a:gd name="T27" fmla="*/ 274 h 377"/>
                    <a:gd name="T28" fmla="*/ 17 w 276"/>
                    <a:gd name="T29" fmla="*/ 348 h 377"/>
                    <a:gd name="T30" fmla="*/ 11 w 276"/>
                    <a:gd name="T31" fmla="*/ 350 h 377"/>
                    <a:gd name="T32" fmla="*/ 0 w 276"/>
                    <a:gd name="T33" fmla="*/ 366 h 377"/>
                    <a:gd name="T34" fmla="*/ 0 w 276"/>
                    <a:gd name="T35" fmla="*/ 377 h 377"/>
                    <a:gd name="T36" fmla="*/ 276 w 276"/>
                    <a:gd name="T37" fmla="*/ 377 h 377"/>
                    <a:gd name="T38" fmla="*/ 276 w 276"/>
                    <a:gd name="T39" fmla="*/ 366 h 377"/>
                    <a:gd name="T40" fmla="*/ 264 w 276"/>
                    <a:gd name="T41" fmla="*/ 350 h 377"/>
                    <a:gd name="T42" fmla="*/ 258 w 276"/>
                    <a:gd name="T43" fmla="*/ 348 h 377"/>
                    <a:gd name="T44" fmla="*/ 258 w 276"/>
                    <a:gd name="T45" fmla="*/ 274 h 377"/>
                    <a:gd name="T46" fmla="*/ 233 w 276"/>
                    <a:gd name="T47" fmla="*/ 228 h 377"/>
                    <a:gd name="T48" fmla="*/ 171 w 276"/>
                    <a:gd name="T49" fmla="*/ 188 h 377"/>
                    <a:gd name="T50" fmla="*/ 233 w 276"/>
                    <a:gd name="T51" fmla="*/ 149 h 377"/>
                    <a:gd name="T52" fmla="*/ 258 w 276"/>
                    <a:gd name="T53" fmla="*/ 103 h 377"/>
                    <a:gd name="T54" fmla="*/ 222 w 276"/>
                    <a:gd name="T55" fmla="*/ 132 h 377"/>
                    <a:gd name="T56" fmla="*/ 167 w 276"/>
                    <a:gd name="T57" fmla="*/ 167 h 377"/>
                    <a:gd name="T58" fmla="*/ 153 w 276"/>
                    <a:gd name="T59" fmla="*/ 188 h 377"/>
                    <a:gd name="T60" fmla="*/ 167 w 276"/>
                    <a:gd name="T61" fmla="*/ 210 h 377"/>
                    <a:gd name="T62" fmla="*/ 222 w 276"/>
                    <a:gd name="T63" fmla="*/ 245 h 377"/>
                    <a:gd name="T64" fmla="*/ 237 w 276"/>
                    <a:gd name="T65" fmla="*/ 274 h 377"/>
                    <a:gd name="T66" fmla="*/ 237 w 276"/>
                    <a:gd name="T67" fmla="*/ 349 h 377"/>
                    <a:gd name="T68" fmla="*/ 38 w 276"/>
                    <a:gd name="T69" fmla="*/ 349 h 377"/>
                    <a:gd name="T70" fmla="*/ 38 w 276"/>
                    <a:gd name="T71" fmla="*/ 274 h 377"/>
                    <a:gd name="T72" fmla="*/ 54 w 276"/>
                    <a:gd name="T73" fmla="*/ 245 h 377"/>
                    <a:gd name="T74" fmla="*/ 109 w 276"/>
                    <a:gd name="T75" fmla="*/ 210 h 377"/>
                    <a:gd name="T76" fmla="*/ 122 w 276"/>
                    <a:gd name="T77" fmla="*/ 188 h 377"/>
                    <a:gd name="T78" fmla="*/ 109 w 276"/>
                    <a:gd name="T79" fmla="*/ 167 h 377"/>
                    <a:gd name="T80" fmla="*/ 54 w 276"/>
                    <a:gd name="T81" fmla="*/ 132 h 377"/>
                    <a:gd name="T82" fmla="*/ 38 w 276"/>
                    <a:gd name="T83" fmla="*/ 103 h 377"/>
                    <a:gd name="T84" fmla="*/ 38 w 276"/>
                    <a:gd name="T85" fmla="*/ 28 h 377"/>
                    <a:gd name="T86" fmla="*/ 237 w 276"/>
                    <a:gd name="T87" fmla="*/ 28 h 377"/>
                    <a:gd name="T88" fmla="*/ 237 w 276"/>
                    <a:gd name="T89" fmla="*/ 103 h 377"/>
                    <a:gd name="T90" fmla="*/ 222 w 276"/>
                    <a:gd name="T91" fmla="*/ 132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6" h="377">
                      <a:moveTo>
                        <a:pt x="258" y="103"/>
                      </a:moveTo>
                      <a:cubicBezTo>
                        <a:pt x="258" y="29"/>
                        <a:pt x="258" y="29"/>
                        <a:pt x="258" y="29"/>
                      </a:cubicBezTo>
                      <a:cubicBezTo>
                        <a:pt x="264" y="27"/>
                        <a:pt x="264" y="27"/>
                        <a:pt x="264" y="27"/>
                      </a:cubicBezTo>
                      <a:cubicBezTo>
                        <a:pt x="271" y="25"/>
                        <a:pt x="276" y="19"/>
                        <a:pt x="276" y="12"/>
                      </a:cubicBezTo>
                      <a:cubicBezTo>
                        <a:pt x="276" y="0"/>
                        <a:pt x="276" y="0"/>
                        <a:pt x="276" y="0"/>
                      </a:cubicBezTo>
                      <a:cubicBezTo>
                        <a:pt x="0" y="0"/>
                        <a:pt x="0" y="0"/>
                        <a:pt x="0" y="0"/>
                      </a:cubicBezTo>
                      <a:cubicBezTo>
                        <a:pt x="0" y="12"/>
                        <a:pt x="0" y="12"/>
                        <a:pt x="0" y="12"/>
                      </a:cubicBezTo>
                      <a:cubicBezTo>
                        <a:pt x="0" y="19"/>
                        <a:pt x="5" y="25"/>
                        <a:pt x="11" y="27"/>
                      </a:cubicBezTo>
                      <a:cubicBezTo>
                        <a:pt x="17" y="29"/>
                        <a:pt x="17" y="29"/>
                        <a:pt x="17" y="29"/>
                      </a:cubicBezTo>
                      <a:cubicBezTo>
                        <a:pt x="17" y="103"/>
                        <a:pt x="17" y="103"/>
                        <a:pt x="17" y="103"/>
                      </a:cubicBezTo>
                      <a:cubicBezTo>
                        <a:pt x="17" y="120"/>
                        <a:pt x="28" y="140"/>
                        <a:pt x="43" y="149"/>
                      </a:cubicBezTo>
                      <a:cubicBezTo>
                        <a:pt x="104" y="188"/>
                        <a:pt x="104" y="188"/>
                        <a:pt x="104" y="188"/>
                      </a:cubicBezTo>
                      <a:cubicBezTo>
                        <a:pt x="43" y="228"/>
                        <a:pt x="43" y="228"/>
                        <a:pt x="43" y="228"/>
                      </a:cubicBezTo>
                      <a:cubicBezTo>
                        <a:pt x="28" y="237"/>
                        <a:pt x="17" y="257"/>
                        <a:pt x="17" y="274"/>
                      </a:cubicBezTo>
                      <a:cubicBezTo>
                        <a:pt x="17" y="348"/>
                        <a:pt x="17" y="348"/>
                        <a:pt x="17" y="348"/>
                      </a:cubicBezTo>
                      <a:cubicBezTo>
                        <a:pt x="11" y="350"/>
                        <a:pt x="11" y="350"/>
                        <a:pt x="11" y="350"/>
                      </a:cubicBezTo>
                      <a:cubicBezTo>
                        <a:pt x="5" y="352"/>
                        <a:pt x="0" y="358"/>
                        <a:pt x="0" y="366"/>
                      </a:cubicBezTo>
                      <a:cubicBezTo>
                        <a:pt x="0" y="377"/>
                        <a:pt x="0" y="377"/>
                        <a:pt x="0" y="377"/>
                      </a:cubicBezTo>
                      <a:cubicBezTo>
                        <a:pt x="276" y="377"/>
                        <a:pt x="276" y="377"/>
                        <a:pt x="276" y="377"/>
                      </a:cubicBezTo>
                      <a:cubicBezTo>
                        <a:pt x="276" y="366"/>
                        <a:pt x="276" y="366"/>
                        <a:pt x="276" y="366"/>
                      </a:cubicBezTo>
                      <a:cubicBezTo>
                        <a:pt x="276" y="358"/>
                        <a:pt x="271" y="352"/>
                        <a:pt x="264" y="350"/>
                      </a:cubicBezTo>
                      <a:cubicBezTo>
                        <a:pt x="258" y="348"/>
                        <a:pt x="258" y="348"/>
                        <a:pt x="258" y="348"/>
                      </a:cubicBezTo>
                      <a:cubicBezTo>
                        <a:pt x="258" y="274"/>
                        <a:pt x="258" y="274"/>
                        <a:pt x="258" y="274"/>
                      </a:cubicBezTo>
                      <a:cubicBezTo>
                        <a:pt x="258" y="257"/>
                        <a:pt x="247" y="237"/>
                        <a:pt x="233" y="228"/>
                      </a:cubicBezTo>
                      <a:cubicBezTo>
                        <a:pt x="171" y="188"/>
                        <a:pt x="171" y="188"/>
                        <a:pt x="171" y="188"/>
                      </a:cubicBezTo>
                      <a:cubicBezTo>
                        <a:pt x="233" y="149"/>
                        <a:pt x="233" y="149"/>
                        <a:pt x="233" y="149"/>
                      </a:cubicBezTo>
                      <a:cubicBezTo>
                        <a:pt x="247" y="140"/>
                        <a:pt x="258" y="120"/>
                        <a:pt x="258" y="103"/>
                      </a:cubicBezTo>
                      <a:close/>
                      <a:moveTo>
                        <a:pt x="222" y="132"/>
                      </a:moveTo>
                      <a:cubicBezTo>
                        <a:pt x="167" y="167"/>
                        <a:pt x="167" y="167"/>
                        <a:pt x="167" y="167"/>
                      </a:cubicBezTo>
                      <a:cubicBezTo>
                        <a:pt x="158" y="172"/>
                        <a:pt x="153" y="180"/>
                        <a:pt x="153" y="188"/>
                      </a:cubicBezTo>
                      <a:cubicBezTo>
                        <a:pt x="153" y="197"/>
                        <a:pt x="158" y="205"/>
                        <a:pt x="167" y="210"/>
                      </a:cubicBezTo>
                      <a:cubicBezTo>
                        <a:pt x="222" y="245"/>
                        <a:pt x="222" y="245"/>
                        <a:pt x="222" y="245"/>
                      </a:cubicBezTo>
                      <a:cubicBezTo>
                        <a:pt x="230" y="251"/>
                        <a:pt x="237" y="264"/>
                        <a:pt x="237" y="274"/>
                      </a:cubicBezTo>
                      <a:cubicBezTo>
                        <a:pt x="237" y="349"/>
                        <a:pt x="237" y="349"/>
                        <a:pt x="237" y="349"/>
                      </a:cubicBezTo>
                      <a:cubicBezTo>
                        <a:pt x="38" y="349"/>
                        <a:pt x="38" y="349"/>
                        <a:pt x="38" y="349"/>
                      </a:cubicBezTo>
                      <a:cubicBezTo>
                        <a:pt x="38" y="274"/>
                        <a:pt x="38" y="274"/>
                        <a:pt x="38" y="274"/>
                      </a:cubicBezTo>
                      <a:cubicBezTo>
                        <a:pt x="38" y="264"/>
                        <a:pt x="46" y="251"/>
                        <a:pt x="54" y="245"/>
                      </a:cubicBezTo>
                      <a:cubicBezTo>
                        <a:pt x="109" y="210"/>
                        <a:pt x="109" y="210"/>
                        <a:pt x="109" y="210"/>
                      </a:cubicBezTo>
                      <a:cubicBezTo>
                        <a:pt x="117" y="205"/>
                        <a:pt x="122" y="197"/>
                        <a:pt x="122" y="188"/>
                      </a:cubicBezTo>
                      <a:cubicBezTo>
                        <a:pt x="122" y="180"/>
                        <a:pt x="117" y="172"/>
                        <a:pt x="109" y="167"/>
                      </a:cubicBezTo>
                      <a:cubicBezTo>
                        <a:pt x="54" y="132"/>
                        <a:pt x="54" y="132"/>
                        <a:pt x="54" y="132"/>
                      </a:cubicBezTo>
                      <a:cubicBezTo>
                        <a:pt x="46" y="126"/>
                        <a:pt x="38" y="113"/>
                        <a:pt x="38" y="103"/>
                      </a:cubicBezTo>
                      <a:cubicBezTo>
                        <a:pt x="38" y="28"/>
                        <a:pt x="38" y="28"/>
                        <a:pt x="38" y="28"/>
                      </a:cubicBezTo>
                      <a:cubicBezTo>
                        <a:pt x="237" y="28"/>
                        <a:pt x="237" y="28"/>
                        <a:pt x="237" y="28"/>
                      </a:cubicBezTo>
                      <a:cubicBezTo>
                        <a:pt x="237" y="103"/>
                        <a:pt x="237" y="103"/>
                        <a:pt x="237" y="103"/>
                      </a:cubicBezTo>
                      <a:cubicBezTo>
                        <a:pt x="237" y="113"/>
                        <a:pt x="230" y="126"/>
                        <a:pt x="222" y="132"/>
                      </a:cubicBezTo>
                      <a:close/>
                    </a:path>
                  </a:pathLst>
                </a:custGeom>
                <a:solidFill>
                  <a:srgbClr val="0070C0"/>
                </a:solidFill>
                <a:ln>
                  <a:noFill/>
                </a:ln>
              </p:spPr>
              <p:txBody>
                <a:bodyPr vert="horz" wrap="square" lIns="91422" tIns="45711" rIns="91422" bIns="45711" numCol="1" anchor="t" anchorCtr="false" compatLnSpc="true"/>
                <a:lstStyle/>
                <a:p>
                  <a:endParaRPr lang="id-ID" sz="700" dirty="0">
                    <a:latin typeface="微软雅黑 Light" panose="020B0502040204020203" pitchFamily="34" charset="-122"/>
                    <a:ea typeface="微软雅黑 Light" panose="020B0502040204020203" pitchFamily="34" charset="-122"/>
                    <a:cs typeface="Calibri Light" panose="020F0302020204030204"/>
                  </a:endParaRPr>
                </a:p>
              </p:txBody>
            </p:sp>
            <p:sp>
              <p:nvSpPr>
                <p:cNvPr id="26" name="Freeform 18"/>
                <p:cNvSpPr/>
                <p:nvPr/>
              </p:nvSpPr>
              <p:spPr bwMode="auto">
                <a:xfrm>
                  <a:off x="6354122" y="6492908"/>
                  <a:ext cx="616909" cy="367520"/>
                </a:xfrm>
                <a:custGeom>
                  <a:avLst/>
                  <a:gdLst>
                    <a:gd name="T0" fmla="*/ 0 w 65"/>
                    <a:gd name="T1" fmla="*/ 0 h 39"/>
                    <a:gd name="T2" fmla="*/ 10 w 65"/>
                    <a:gd name="T3" fmla="*/ 6 h 39"/>
                    <a:gd name="T4" fmla="*/ 29 w 65"/>
                    <a:gd name="T5" fmla="*/ 38 h 39"/>
                    <a:gd name="T6" fmla="*/ 29 w 65"/>
                    <a:gd name="T7" fmla="*/ 39 h 39"/>
                    <a:gd name="T8" fmla="*/ 36 w 65"/>
                    <a:gd name="T9" fmla="*/ 39 h 39"/>
                    <a:gd name="T10" fmla="*/ 36 w 65"/>
                    <a:gd name="T11" fmla="*/ 38 h 39"/>
                    <a:gd name="T12" fmla="*/ 55 w 65"/>
                    <a:gd name="T13" fmla="*/ 6 h 39"/>
                    <a:gd name="T14" fmla="*/ 65 w 65"/>
                    <a:gd name="T15" fmla="*/ 0 h 39"/>
                    <a:gd name="T16" fmla="*/ 0 w 65"/>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39">
                      <a:moveTo>
                        <a:pt x="0" y="0"/>
                      </a:moveTo>
                      <a:cubicBezTo>
                        <a:pt x="10" y="6"/>
                        <a:pt x="10" y="6"/>
                        <a:pt x="10" y="6"/>
                      </a:cubicBezTo>
                      <a:cubicBezTo>
                        <a:pt x="22" y="14"/>
                        <a:pt x="29" y="26"/>
                        <a:pt x="29" y="38"/>
                      </a:cubicBezTo>
                      <a:cubicBezTo>
                        <a:pt x="29" y="39"/>
                        <a:pt x="29" y="39"/>
                        <a:pt x="29" y="39"/>
                      </a:cubicBezTo>
                      <a:cubicBezTo>
                        <a:pt x="36" y="39"/>
                        <a:pt x="36" y="39"/>
                        <a:pt x="36" y="39"/>
                      </a:cubicBezTo>
                      <a:cubicBezTo>
                        <a:pt x="36" y="39"/>
                        <a:pt x="36" y="39"/>
                        <a:pt x="36" y="38"/>
                      </a:cubicBezTo>
                      <a:cubicBezTo>
                        <a:pt x="36" y="26"/>
                        <a:pt x="43" y="14"/>
                        <a:pt x="55" y="6"/>
                      </a:cubicBezTo>
                      <a:cubicBezTo>
                        <a:pt x="65" y="0"/>
                        <a:pt x="65" y="0"/>
                        <a:pt x="65" y="0"/>
                      </a:cubicBezTo>
                      <a:lnTo>
                        <a:pt x="0" y="0"/>
                      </a:lnTo>
                      <a:close/>
                    </a:path>
                  </a:pathLst>
                </a:custGeom>
                <a:solidFill>
                  <a:srgbClr val="0070C0"/>
                </a:solidFill>
                <a:ln>
                  <a:noFill/>
                </a:ln>
              </p:spPr>
              <p:txBody>
                <a:bodyPr vert="horz" wrap="square" lIns="91422" tIns="45711" rIns="91422" bIns="45711" numCol="1" anchor="t" anchorCtr="false" compatLnSpc="true"/>
                <a:lstStyle/>
                <a:p>
                  <a:endParaRPr lang="id-ID" sz="700" dirty="0">
                    <a:latin typeface="微软雅黑 Light" panose="020B0502040204020203" pitchFamily="34" charset="-122"/>
                    <a:ea typeface="微软雅黑 Light" panose="020B0502040204020203" pitchFamily="34" charset="-122"/>
                    <a:cs typeface="Calibri Light" panose="020F0302020204030204"/>
                  </a:endParaRPr>
                </a:p>
              </p:txBody>
            </p:sp>
            <p:sp>
              <p:nvSpPr>
                <p:cNvPr id="27" name="Rectangle 22"/>
                <p:cNvSpPr>
                  <a:spLocks noChangeArrowheads="true"/>
                </p:cNvSpPr>
                <p:nvPr/>
              </p:nvSpPr>
              <p:spPr bwMode="auto">
                <a:xfrm>
                  <a:off x="5832471" y="7621239"/>
                  <a:ext cx="1660214" cy="331222"/>
                </a:xfrm>
                <a:prstGeom prst="rect">
                  <a:avLst/>
                </a:prstGeom>
                <a:solidFill>
                  <a:srgbClr val="0070C0"/>
                </a:solidFill>
                <a:ln>
                  <a:noFill/>
                </a:ln>
              </p:spPr>
              <p:txBody>
                <a:bodyPr vert="horz" wrap="square" lIns="91422" tIns="45711" rIns="91422" bIns="45711" numCol="1" anchor="t" anchorCtr="false" compatLnSpc="true"/>
                <a:lstStyle/>
                <a:p>
                  <a:endParaRPr lang="id-ID" sz="700" dirty="0">
                    <a:latin typeface="微软雅黑 Light" panose="020B0502040204020203" pitchFamily="34" charset="-122"/>
                    <a:ea typeface="微软雅黑 Light" panose="020B0502040204020203" pitchFamily="34" charset="-122"/>
                    <a:cs typeface="Calibri Light" panose="020F0302020204030204"/>
                  </a:endParaRPr>
                </a:p>
              </p:txBody>
            </p:sp>
            <p:sp>
              <p:nvSpPr>
                <p:cNvPr id="28" name="Rectangle 23"/>
                <p:cNvSpPr>
                  <a:spLocks noChangeArrowheads="true"/>
                </p:cNvSpPr>
                <p:nvPr/>
              </p:nvSpPr>
              <p:spPr bwMode="auto">
                <a:xfrm>
                  <a:off x="5832471" y="7997833"/>
                  <a:ext cx="1660214" cy="217790"/>
                </a:xfrm>
                <a:prstGeom prst="rect">
                  <a:avLst/>
                </a:prstGeom>
                <a:solidFill>
                  <a:srgbClr val="0070C0"/>
                </a:solidFill>
                <a:ln>
                  <a:noFill/>
                </a:ln>
              </p:spPr>
              <p:txBody>
                <a:bodyPr vert="horz" wrap="square" lIns="91422" tIns="45711" rIns="91422" bIns="45711" numCol="1" anchor="t" anchorCtr="false" compatLnSpc="true"/>
                <a:lstStyle/>
                <a:p>
                  <a:endParaRPr lang="id-ID" sz="700" dirty="0">
                    <a:latin typeface="微软雅黑 Light" panose="020B0502040204020203" pitchFamily="34" charset="-122"/>
                    <a:ea typeface="微软雅黑 Light" panose="020B0502040204020203" pitchFamily="34" charset="-122"/>
                    <a:cs typeface="Calibri Light" panose="020F0302020204030204"/>
                  </a:endParaRPr>
                </a:p>
              </p:txBody>
            </p:sp>
            <p:sp>
              <p:nvSpPr>
                <p:cNvPr id="29" name="Freeform 24"/>
                <p:cNvSpPr/>
                <p:nvPr/>
              </p:nvSpPr>
              <p:spPr bwMode="auto">
                <a:xfrm>
                  <a:off x="5841543" y="7242375"/>
                  <a:ext cx="1642070" cy="331222"/>
                </a:xfrm>
                <a:custGeom>
                  <a:avLst/>
                  <a:gdLst>
                    <a:gd name="T0" fmla="*/ 9 w 173"/>
                    <a:gd name="T1" fmla="*/ 22 h 35"/>
                    <a:gd name="T2" fmla="*/ 0 w 173"/>
                    <a:gd name="T3" fmla="*/ 35 h 35"/>
                    <a:gd name="T4" fmla="*/ 173 w 173"/>
                    <a:gd name="T5" fmla="*/ 35 h 35"/>
                    <a:gd name="T6" fmla="*/ 164 w 173"/>
                    <a:gd name="T7" fmla="*/ 22 h 35"/>
                    <a:gd name="T8" fmla="*/ 131 w 173"/>
                    <a:gd name="T9" fmla="*/ 0 h 35"/>
                    <a:gd name="T10" fmla="*/ 43 w 173"/>
                    <a:gd name="T11" fmla="*/ 0 h 35"/>
                    <a:gd name="T12" fmla="*/ 9 w 173"/>
                    <a:gd name="T13" fmla="*/ 22 h 35"/>
                  </a:gdLst>
                  <a:ahLst/>
                  <a:cxnLst>
                    <a:cxn ang="0">
                      <a:pos x="T0" y="T1"/>
                    </a:cxn>
                    <a:cxn ang="0">
                      <a:pos x="T2" y="T3"/>
                    </a:cxn>
                    <a:cxn ang="0">
                      <a:pos x="T4" y="T5"/>
                    </a:cxn>
                    <a:cxn ang="0">
                      <a:pos x="T6" y="T7"/>
                    </a:cxn>
                    <a:cxn ang="0">
                      <a:pos x="T8" y="T9"/>
                    </a:cxn>
                    <a:cxn ang="0">
                      <a:pos x="T10" y="T11"/>
                    </a:cxn>
                    <a:cxn ang="0">
                      <a:pos x="T12" y="T13"/>
                    </a:cxn>
                  </a:cxnLst>
                  <a:rect l="0" t="0" r="r" b="b"/>
                  <a:pathLst>
                    <a:path w="173" h="35">
                      <a:moveTo>
                        <a:pt x="9" y="22"/>
                      </a:moveTo>
                      <a:cubicBezTo>
                        <a:pt x="6" y="24"/>
                        <a:pt x="2" y="30"/>
                        <a:pt x="0" y="35"/>
                      </a:cubicBezTo>
                      <a:cubicBezTo>
                        <a:pt x="173" y="35"/>
                        <a:pt x="173" y="35"/>
                        <a:pt x="173" y="35"/>
                      </a:cubicBezTo>
                      <a:cubicBezTo>
                        <a:pt x="171" y="30"/>
                        <a:pt x="168" y="24"/>
                        <a:pt x="164" y="22"/>
                      </a:cubicBezTo>
                      <a:cubicBezTo>
                        <a:pt x="131" y="0"/>
                        <a:pt x="131" y="0"/>
                        <a:pt x="131" y="0"/>
                      </a:cubicBezTo>
                      <a:cubicBezTo>
                        <a:pt x="43" y="0"/>
                        <a:pt x="43" y="0"/>
                        <a:pt x="43" y="0"/>
                      </a:cubicBezTo>
                      <a:lnTo>
                        <a:pt x="9" y="22"/>
                      </a:lnTo>
                      <a:close/>
                    </a:path>
                  </a:pathLst>
                </a:custGeom>
                <a:solidFill>
                  <a:srgbClr val="0070C0"/>
                </a:solidFill>
                <a:ln>
                  <a:noFill/>
                </a:ln>
              </p:spPr>
              <p:txBody>
                <a:bodyPr vert="horz" wrap="square" lIns="91422" tIns="45711" rIns="91422" bIns="45711" numCol="1" anchor="t" anchorCtr="false" compatLnSpc="true"/>
                <a:lstStyle/>
                <a:p>
                  <a:endParaRPr lang="id-ID" sz="700" dirty="0">
                    <a:latin typeface="微软雅黑 Light" panose="020B0502040204020203" pitchFamily="34" charset="-122"/>
                    <a:ea typeface="微软雅黑 Light" panose="020B0502040204020203" pitchFamily="34" charset="-122"/>
                    <a:cs typeface="Calibri Light" panose="020F0302020204030204"/>
                  </a:endParaRPr>
                </a:p>
              </p:txBody>
            </p:sp>
          </p:grpSp>
        </p:grpSp>
        <p:sp>
          <p:nvSpPr>
            <p:cNvPr id="22" name="文本框 21"/>
            <p:cNvSpPr txBox="true"/>
            <p:nvPr/>
          </p:nvSpPr>
          <p:spPr>
            <a:xfrm flipH="true">
              <a:off x="4729678" y="1875172"/>
              <a:ext cx="2732643" cy="730944"/>
            </a:xfrm>
            <a:prstGeom prst="rect">
              <a:avLst/>
            </a:prstGeom>
            <a:noFill/>
            <a:effectLst/>
          </p:spPr>
          <p:txBody>
            <a:bodyPr wrap="square" rtlCol="0">
              <a:spAutoFit/>
            </a:bodyPr>
            <a:lstStyle/>
            <a:p>
              <a:pPr algn="ctr"/>
              <a:r>
                <a:rPr lang="zh-CN" altLang="en-US" sz="2900" b="1" spc="221" dirty="0">
                  <a:solidFill>
                    <a:schemeClr val="accent1"/>
                  </a:solidFill>
                  <a:latin typeface="方正尚酷简体" panose="03000509000000000000" pitchFamily="65" charset="-122"/>
                  <a:ea typeface="方正尚酷简体" panose="03000509000000000000" pitchFamily="65" charset="-122"/>
                </a:rPr>
                <a:t>合作研发</a:t>
              </a:r>
              <a:endParaRPr lang="zh-CN" altLang="en-US" sz="2900" b="1" spc="221" dirty="0">
                <a:solidFill>
                  <a:schemeClr val="accent1"/>
                </a:solidFill>
                <a:latin typeface="方正尚酷简体" panose="03000509000000000000" pitchFamily="65" charset="-122"/>
                <a:ea typeface="方正尚酷简体" panose="03000509000000000000" pitchFamily="65" charset="-122"/>
              </a:endParaRPr>
            </a:p>
          </p:txBody>
        </p:sp>
      </p:grpSp>
      <p:grpSp>
        <p:nvGrpSpPr>
          <p:cNvPr id="30" name="组合 29"/>
          <p:cNvGrpSpPr/>
          <p:nvPr/>
        </p:nvGrpSpPr>
        <p:grpSpPr>
          <a:xfrm>
            <a:off x="5824848" y="1401607"/>
            <a:ext cx="2017104" cy="1684705"/>
            <a:chOff x="7891131" y="1875172"/>
            <a:chExt cx="2732643" cy="2292260"/>
          </a:xfrm>
        </p:grpSpPr>
        <p:grpSp>
          <p:nvGrpSpPr>
            <p:cNvPr id="31" name="组合 30"/>
            <p:cNvGrpSpPr/>
            <p:nvPr/>
          </p:nvGrpSpPr>
          <p:grpSpPr>
            <a:xfrm>
              <a:off x="8309301" y="2484571"/>
              <a:ext cx="1903030" cy="1682861"/>
              <a:chOff x="8309301" y="2360691"/>
              <a:chExt cx="1903030" cy="1682861"/>
            </a:xfrm>
            <a:solidFill>
              <a:srgbClr val="36474F"/>
            </a:solidFill>
            <a:effectLst>
              <a:outerShdw blurRad="50800" dist="38100" dir="2700000" algn="tl" rotWithShape="0">
                <a:prstClr val="black">
                  <a:alpha val="40000"/>
                </a:prstClr>
              </a:outerShdw>
            </a:effectLst>
          </p:grpSpPr>
          <p:sp>
            <p:nvSpPr>
              <p:cNvPr id="34" name="Rounded Rectangle 247"/>
              <p:cNvSpPr/>
              <p:nvPr/>
            </p:nvSpPr>
            <p:spPr>
              <a:xfrm>
                <a:off x="8309301" y="2360691"/>
                <a:ext cx="1903030" cy="54863"/>
              </a:xfrm>
              <a:prstGeom prst="roundRect">
                <a:avLst>
                  <a:gd name="adj" fmla="val 50000"/>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700" dirty="0">
                  <a:latin typeface="微软雅黑 Light" panose="020B0502040204020203" pitchFamily="34" charset="-122"/>
                  <a:ea typeface="微软雅黑 Light" panose="020B0502040204020203" pitchFamily="34" charset="-122"/>
                </a:endParaRPr>
              </a:p>
            </p:txBody>
          </p:sp>
          <p:grpSp>
            <p:nvGrpSpPr>
              <p:cNvPr id="35" name="Group 92"/>
              <p:cNvGrpSpPr/>
              <p:nvPr/>
            </p:nvGrpSpPr>
            <p:grpSpPr>
              <a:xfrm>
                <a:off x="8738691" y="2624932"/>
                <a:ext cx="1041133" cy="1418620"/>
                <a:chOff x="5358447" y="5028179"/>
                <a:chExt cx="2617332" cy="3566306"/>
              </a:xfrm>
              <a:grpFill/>
            </p:grpSpPr>
            <p:sp>
              <p:nvSpPr>
                <p:cNvPr id="36" name="Freeform 7"/>
                <p:cNvSpPr/>
                <p:nvPr/>
              </p:nvSpPr>
              <p:spPr bwMode="auto">
                <a:xfrm>
                  <a:off x="5803470" y="5724633"/>
                  <a:ext cx="1665562" cy="322198"/>
                </a:xfrm>
                <a:custGeom>
                  <a:avLst/>
                  <a:gdLst>
                    <a:gd name="T0" fmla="*/ 0 w 175"/>
                    <a:gd name="T1" fmla="*/ 0 h 34"/>
                    <a:gd name="T2" fmla="*/ 0 w 175"/>
                    <a:gd name="T3" fmla="*/ 32 h 34"/>
                    <a:gd name="T4" fmla="*/ 0 w 175"/>
                    <a:gd name="T5" fmla="*/ 34 h 34"/>
                    <a:gd name="T6" fmla="*/ 175 w 175"/>
                    <a:gd name="T7" fmla="*/ 34 h 34"/>
                    <a:gd name="T8" fmla="*/ 175 w 175"/>
                    <a:gd name="T9" fmla="*/ 32 h 34"/>
                    <a:gd name="T10" fmla="*/ 175 w 175"/>
                    <a:gd name="T11" fmla="*/ 0 h 34"/>
                    <a:gd name="T12" fmla="*/ 0 w 175"/>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175" h="34">
                      <a:moveTo>
                        <a:pt x="0" y="0"/>
                      </a:moveTo>
                      <a:cubicBezTo>
                        <a:pt x="0" y="32"/>
                        <a:pt x="0" y="32"/>
                        <a:pt x="0" y="32"/>
                      </a:cubicBezTo>
                      <a:cubicBezTo>
                        <a:pt x="0" y="33"/>
                        <a:pt x="0" y="34"/>
                        <a:pt x="0" y="34"/>
                      </a:cubicBezTo>
                      <a:cubicBezTo>
                        <a:pt x="175" y="34"/>
                        <a:pt x="175" y="34"/>
                        <a:pt x="175" y="34"/>
                      </a:cubicBezTo>
                      <a:cubicBezTo>
                        <a:pt x="175" y="34"/>
                        <a:pt x="175" y="33"/>
                        <a:pt x="175" y="32"/>
                      </a:cubicBezTo>
                      <a:cubicBezTo>
                        <a:pt x="175" y="0"/>
                        <a:pt x="175" y="0"/>
                        <a:pt x="175" y="0"/>
                      </a:cubicBezTo>
                      <a:lnTo>
                        <a:pt x="0" y="0"/>
                      </a:lnTo>
                      <a:close/>
                    </a:path>
                  </a:pathLst>
                </a:custGeom>
                <a:solidFill>
                  <a:srgbClr val="D8141A"/>
                </a:solidFill>
                <a:ln>
                  <a:noFill/>
                </a:ln>
                <a:effectLst>
                  <a:outerShdw blurRad="63500" algn="ctr" rotWithShape="0">
                    <a:prstClr val="black">
                      <a:alpha val="40000"/>
                    </a:prstClr>
                  </a:outerShdw>
                </a:effectLst>
              </p:spPr>
              <p:txBody>
                <a:bodyPr vert="horz" wrap="square" lIns="91422" tIns="45711" rIns="91422" bIns="45711" numCol="1" anchor="t" anchorCtr="false" compatLnSpc="true"/>
                <a:lstStyle/>
                <a:p>
                  <a:endParaRPr lang="id-ID" sz="700" dirty="0">
                    <a:latin typeface="微软雅黑 Light" panose="020B0502040204020203" pitchFamily="34" charset="-122"/>
                    <a:ea typeface="微软雅黑 Light" panose="020B0502040204020203" pitchFamily="34" charset="-122"/>
                    <a:cs typeface="Calibri Light" panose="020F0302020204030204"/>
                  </a:endParaRPr>
                </a:p>
              </p:txBody>
            </p:sp>
            <p:sp>
              <p:nvSpPr>
                <p:cNvPr id="37" name="Freeform 9"/>
                <p:cNvSpPr/>
                <p:nvPr/>
              </p:nvSpPr>
              <p:spPr bwMode="auto">
                <a:xfrm>
                  <a:off x="5823111" y="6103801"/>
                  <a:ext cx="1636102" cy="322198"/>
                </a:xfrm>
                <a:custGeom>
                  <a:avLst/>
                  <a:gdLst>
                    <a:gd name="T0" fmla="*/ 0 w 172"/>
                    <a:gd name="T1" fmla="*/ 0 h 34"/>
                    <a:gd name="T2" fmla="*/ 8 w 172"/>
                    <a:gd name="T3" fmla="*/ 11 h 34"/>
                    <a:gd name="T4" fmla="*/ 45 w 172"/>
                    <a:gd name="T5" fmla="*/ 34 h 34"/>
                    <a:gd name="T6" fmla="*/ 127 w 172"/>
                    <a:gd name="T7" fmla="*/ 34 h 34"/>
                    <a:gd name="T8" fmla="*/ 163 w 172"/>
                    <a:gd name="T9" fmla="*/ 11 h 34"/>
                    <a:gd name="T10" fmla="*/ 172 w 172"/>
                    <a:gd name="T11" fmla="*/ 0 h 34"/>
                    <a:gd name="T12" fmla="*/ 0 w 172"/>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172" h="34">
                      <a:moveTo>
                        <a:pt x="0" y="0"/>
                      </a:moveTo>
                      <a:cubicBezTo>
                        <a:pt x="2" y="4"/>
                        <a:pt x="5" y="9"/>
                        <a:pt x="8" y="11"/>
                      </a:cubicBezTo>
                      <a:cubicBezTo>
                        <a:pt x="45" y="34"/>
                        <a:pt x="45" y="34"/>
                        <a:pt x="45" y="34"/>
                      </a:cubicBezTo>
                      <a:cubicBezTo>
                        <a:pt x="127" y="34"/>
                        <a:pt x="127" y="34"/>
                        <a:pt x="127" y="34"/>
                      </a:cubicBezTo>
                      <a:cubicBezTo>
                        <a:pt x="163" y="11"/>
                        <a:pt x="163" y="11"/>
                        <a:pt x="163" y="11"/>
                      </a:cubicBezTo>
                      <a:cubicBezTo>
                        <a:pt x="166" y="9"/>
                        <a:pt x="170" y="4"/>
                        <a:pt x="172" y="0"/>
                      </a:cubicBezTo>
                      <a:lnTo>
                        <a:pt x="0" y="0"/>
                      </a:lnTo>
                      <a:close/>
                    </a:path>
                  </a:pathLst>
                </a:custGeom>
                <a:solidFill>
                  <a:srgbClr val="D8141A"/>
                </a:solidFill>
                <a:ln>
                  <a:noFill/>
                </a:ln>
                <a:effectLst>
                  <a:outerShdw blurRad="63500" algn="ctr" rotWithShape="0">
                    <a:prstClr val="black">
                      <a:alpha val="40000"/>
                    </a:prstClr>
                  </a:outerShdw>
                </a:effectLst>
              </p:spPr>
              <p:txBody>
                <a:bodyPr vert="horz" wrap="square" lIns="91422" tIns="45711" rIns="91422" bIns="45711" numCol="1" anchor="t" anchorCtr="false" compatLnSpc="true"/>
                <a:lstStyle/>
                <a:p>
                  <a:endParaRPr lang="id-ID" sz="700" dirty="0">
                    <a:latin typeface="微软雅黑 Light" panose="020B0502040204020203" pitchFamily="34" charset="-122"/>
                    <a:ea typeface="微软雅黑 Light" panose="020B0502040204020203" pitchFamily="34" charset="-122"/>
                    <a:cs typeface="Calibri Light" panose="020F0302020204030204"/>
                  </a:endParaRPr>
                </a:p>
              </p:txBody>
            </p:sp>
            <p:sp>
              <p:nvSpPr>
                <p:cNvPr id="38" name="Freeform 17"/>
                <p:cNvSpPr>
                  <a:spLocks noEditPoints="true"/>
                </p:cNvSpPr>
                <p:nvPr/>
              </p:nvSpPr>
              <p:spPr bwMode="auto">
                <a:xfrm>
                  <a:off x="5358447" y="5028179"/>
                  <a:ext cx="2617332" cy="3566306"/>
                </a:xfrm>
                <a:custGeom>
                  <a:avLst/>
                  <a:gdLst>
                    <a:gd name="T0" fmla="*/ 258 w 276"/>
                    <a:gd name="T1" fmla="*/ 103 h 377"/>
                    <a:gd name="T2" fmla="*/ 258 w 276"/>
                    <a:gd name="T3" fmla="*/ 29 h 377"/>
                    <a:gd name="T4" fmla="*/ 264 w 276"/>
                    <a:gd name="T5" fmla="*/ 27 h 377"/>
                    <a:gd name="T6" fmla="*/ 276 w 276"/>
                    <a:gd name="T7" fmla="*/ 12 h 377"/>
                    <a:gd name="T8" fmla="*/ 276 w 276"/>
                    <a:gd name="T9" fmla="*/ 0 h 377"/>
                    <a:gd name="T10" fmla="*/ 0 w 276"/>
                    <a:gd name="T11" fmla="*/ 0 h 377"/>
                    <a:gd name="T12" fmla="*/ 0 w 276"/>
                    <a:gd name="T13" fmla="*/ 12 h 377"/>
                    <a:gd name="T14" fmla="*/ 11 w 276"/>
                    <a:gd name="T15" fmla="*/ 27 h 377"/>
                    <a:gd name="T16" fmla="*/ 17 w 276"/>
                    <a:gd name="T17" fmla="*/ 29 h 377"/>
                    <a:gd name="T18" fmla="*/ 17 w 276"/>
                    <a:gd name="T19" fmla="*/ 103 h 377"/>
                    <a:gd name="T20" fmla="*/ 43 w 276"/>
                    <a:gd name="T21" fmla="*/ 149 h 377"/>
                    <a:gd name="T22" fmla="*/ 104 w 276"/>
                    <a:gd name="T23" fmla="*/ 188 h 377"/>
                    <a:gd name="T24" fmla="*/ 43 w 276"/>
                    <a:gd name="T25" fmla="*/ 228 h 377"/>
                    <a:gd name="T26" fmla="*/ 17 w 276"/>
                    <a:gd name="T27" fmla="*/ 274 h 377"/>
                    <a:gd name="T28" fmla="*/ 17 w 276"/>
                    <a:gd name="T29" fmla="*/ 348 h 377"/>
                    <a:gd name="T30" fmla="*/ 11 w 276"/>
                    <a:gd name="T31" fmla="*/ 350 h 377"/>
                    <a:gd name="T32" fmla="*/ 0 w 276"/>
                    <a:gd name="T33" fmla="*/ 366 h 377"/>
                    <a:gd name="T34" fmla="*/ 0 w 276"/>
                    <a:gd name="T35" fmla="*/ 377 h 377"/>
                    <a:gd name="T36" fmla="*/ 276 w 276"/>
                    <a:gd name="T37" fmla="*/ 377 h 377"/>
                    <a:gd name="T38" fmla="*/ 276 w 276"/>
                    <a:gd name="T39" fmla="*/ 366 h 377"/>
                    <a:gd name="T40" fmla="*/ 264 w 276"/>
                    <a:gd name="T41" fmla="*/ 350 h 377"/>
                    <a:gd name="T42" fmla="*/ 258 w 276"/>
                    <a:gd name="T43" fmla="*/ 348 h 377"/>
                    <a:gd name="T44" fmla="*/ 258 w 276"/>
                    <a:gd name="T45" fmla="*/ 274 h 377"/>
                    <a:gd name="T46" fmla="*/ 233 w 276"/>
                    <a:gd name="T47" fmla="*/ 228 h 377"/>
                    <a:gd name="T48" fmla="*/ 171 w 276"/>
                    <a:gd name="T49" fmla="*/ 188 h 377"/>
                    <a:gd name="T50" fmla="*/ 233 w 276"/>
                    <a:gd name="T51" fmla="*/ 149 h 377"/>
                    <a:gd name="T52" fmla="*/ 258 w 276"/>
                    <a:gd name="T53" fmla="*/ 103 h 377"/>
                    <a:gd name="T54" fmla="*/ 222 w 276"/>
                    <a:gd name="T55" fmla="*/ 132 h 377"/>
                    <a:gd name="T56" fmla="*/ 167 w 276"/>
                    <a:gd name="T57" fmla="*/ 167 h 377"/>
                    <a:gd name="T58" fmla="*/ 153 w 276"/>
                    <a:gd name="T59" fmla="*/ 188 h 377"/>
                    <a:gd name="T60" fmla="*/ 167 w 276"/>
                    <a:gd name="T61" fmla="*/ 210 h 377"/>
                    <a:gd name="T62" fmla="*/ 222 w 276"/>
                    <a:gd name="T63" fmla="*/ 245 h 377"/>
                    <a:gd name="T64" fmla="*/ 237 w 276"/>
                    <a:gd name="T65" fmla="*/ 274 h 377"/>
                    <a:gd name="T66" fmla="*/ 237 w 276"/>
                    <a:gd name="T67" fmla="*/ 349 h 377"/>
                    <a:gd name="T68" fmla="*/ 38 w 276"/>
                    <a:gd name="T69" fmla="*/ 349 h 377"/>
                    <a:gd name="T70" fmla="*/ 38 w 276"/>
                    <a:gd name="T71" fmla="*/ 274 h 377"/>
                    <a:gd name="T72" fmla="*/ 54 w 276"/>
                    <a:gd name="T73" fmla="*/ 245 h 377"/>
                    <a:gd name="T74" fmla="*/ 109 w 276"/>
                    <a:gd name="T75" fmla="*/ 210 h 377"/>
                    <a:gd name="T76" fmla="*/ 122 w 276"/>
                    <a:gd name="T77" fmla="*/ 188 h 377"/>
                    <a:gd name="T78" fmla="*/ 109 w 276"/>
                    <a:gd name="T79" fmla="*/ 167 h 377"/>
                    <a:gd name="T80" fmla="*/ 54 w 276"/>
                    <a:gd name="T81" fmla="*/ 132 h 377"/>
                    <a:gd name="T82" fmla="*/ 38 w 276"/>
                    <a:gd name="T83" fmla="*/ 103 h 377"/>
                    <a:gd name="T84" fmla="*/ 38 w 276"/>
                    <a:gd name="T85" fmla="*/ 28 h 377"/>
                    <a:gd name="T86" fmla="*/ 237 w 276"/>
                    <a:gd name="T87" fmla="*/ 28 h 377"/>
                    <a:gd name="T88" fmla="*/ 237 w 276"/>
                    <a:gd name="T89" fmla="*/ 103 h 377"/>
                    <a:gd name="T90" fmla="*/ 222 w 276"/>
                    <a:gd name="T91" fmla="*/ 132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6" h="377">
                      <a:moveTo>
                        <a:pt x="258" y="103"/>
                      </a:moveTo>
                      <a:cubicBezTo>
                        <a:pt x="258" y="29"/>
                        <a:pt x="258" y="29"/>
                        <a:pt x="258" y="29"/>
                      </a:cubicBezTo>
                      <a:cubicBezTo>
                        <a:pt x="264" y="27"/>
                        <a:pt x="264" y="27"/>
                        <a:pt x="264" y="27"/>
                      </a:cubicBezTo>
                      <a:cubicBezTo>
                        <a:pt x="271" y="25"/>
                        <a:pt x="276" y="19"/>
                        <a:pt x="276" y="12"/>
                      </a:cubicBezTo>
                      <a:cubicBezTo>
                        <a:pt x="276" y="0"/>
                        <a:pt x="276" y="0"/>
                        <a:pt x="276" y="0"/>
                      </a:cubicBezTo>
                      <a:cubicBezTo>
                        <a:pt x="0" y="0"/>
                        <a:pt x="0" y="0"/>
                        <a:pt x="0" y="0"/>
                      </a:cubicBezTo>
                      <a:cubicBezTo>
                        <a:pt x="0" y="12"/>
                        <a:pt x="0" y="12"/>
                        <a:pt x="0" y="12"/>
                      </a:cubicBezTo>
                      <a:cubicBezTo>
                        <a:pt x="0" y="19"/>
                        <a:pt x="5" y="25"/>
                        <a:pt x="11" y="27"/>
                      </a:cubicBezTo>
                      <a:cubicBezTo>
                        <a:pt x="17" y="29"/>
                        <a:pt x="17" y="29"/>
                        <a:pt x="17" y="29"/>
                      </a:cubicBezTo>
                      <a:cubicBezTo>
                        <a:pt x="17" y="103"/>
                        <a:pt x="17" y="103"/>
                        <a:pt x="17" y="103"/>
                      </a:cubicBezTo>
                      <a:cubicBezTo>
                        <a:pt x="17" y="120"/>
                        <a:pt x="28" y="140"/>
                        <a:pt x="43" y="149"/>
                      </a:cubicBezTo>
                      <a:cubicBezTo>
                        <a:pt x="104" y="188"/>
                        <a:pt x="104" y="188"/>
                        <a:pt x="104" y="188"/>
                      </a:cubicBezTo>
                      <a:cubicBezTo>
                        <a:pt x="43" y="228"/>
                        <a:pt x="43" y="228"/>
                        <a:pt x="43" y="228"/>
                      </a:cubicBezTo>
                      <a:cubicBezTo>
                        <a:pt x="28" y="237"/>
                        <a:pt x="17" y="257"/>
                        <a:pt x="17" y="274"/>
                      </a:cubicBezTo>
                      <a:cubicBezTo>
                        <a:pt x="17" y="348"/>
                        <a:pt x="17" y="348"/>
                        <a:pt x="17" y="348"/>
                      </a:cubicBezTo>
                      <a:cubicBezTo>
                        <a:pt x="11" y="350"/>
                        <a:pt x="11" y="350"/>
                        <a:pt x="11" y="350"/>
                      </a:cubicBezTo>
                      <a:cubicBezTo>
                        <a:pt x="5" y="352"/>
                        <a:pt x="0" y="358"/>
                        <a:pt x="0" y="366"/>
                      </a:cubicBezTo>
                      <a:cubicBezTo>
                        <a:pt x="0" y="377"/>
                        <a:pt x="0" y="377"/>
                        <a:pt x="0" y="377"/>
                      </a:cubicBezTo>
                      <a:cubicBezTo>
                        <a:pt x="276" y="377"/>
                        <a:pt x="276" y="377"/>
                        <a:pt x="276" y="377"/>
                      </a:cubicBezTo>
                      <a:cubicBezTo>
                        <a:pt x="276" y="366"/>
                        <a:pt x="276" y="366"/>
                        <a:pt x="276" y="366"/>
                      </a:cubicBezTo>
                      <a:cubicBezTo>
                        <a:pt x="276" y="358"/>
                        <a:pt x="271" y="352"/>
                        <a:pt x="264" y="350"/>
                      </a:cubicBezTo>
                      <a:cubicBezTo>
                        <a:pt x="258" y="348"/>
                        <a:pt x="258" y="348"/>
                        <a:pt x="258" y="348"/>
                      </a:cubicBezTo>
                      <a:cubicBezTo>
                        <a:pt x="258" y="274"/>
                        <a:pt x="258" y="274"/>
                        <a:pt x="258" y="274"/>
                      </a:cubicBezTo>
                      <a:cubicBezTo>
                        <a:pt x="258" y="257"/>
                        <a:pt x="247" y="237"/>
                        <a:pt x="233" y="228"/>
                      </a:cubicBezTo>
                      <a:cubicBezTo>
                        <a:pt x="171" y="188"/>
                        <a:pt x="171" y="188"/>
                        <a:pt x="171" y="188"/>
                      </a:cubicBezTo>
                      <a:cubicBezTo>
                        <a:pt x="233" y="149"/>
                        <a:pt x="233" y="149"/>
                        <a:pt x="233" y="149"/>
                      </a:cubicBezTo>
                      <a:cubicBezTo>
                        <a:pt x="247" y="140"/>
                        <a:pt x="258" y="120"/>
                        <a:pt x="258" y="103"/>
                      </a:cubicBezTo>
                      <a:close/>
                      <a:moveTo>
                        <a:pt x="222" y="132"/>
                      </a:moveTo>
                      <a:cubicBezTo>
                        <a:pt x="167" y="167"/>
                        <a:pt x="167" y="167"/>
                        <a:pt x="167" y="167"/>
                      </a:cubicBezTo>
                      <a:cubicBezTo>
                        <a:pt x="158" y="172"/>
                        <a:pt x="153" y="180"/>
                        <a:pt x="153" y="188"/>
                      </a:cubicBezTo>
                      <a:cubicBezTo>
                        <a:pt x="153" y="197"/>
                        <a:pt x="158" y="205"/>
                        <a:pt x="167" y="210"/>
                      </a:cubicBezTo>
                      <a:cubicBezTo>
                        <a:pt x="222" y="245"/>
                        <a:pt x="222" y="245"/>
                        <a:pt x="222" y="245"/>
                      </a:cubicBezTo>
                      <a:cubicBezTo>
                        <a:pt x="230" y="251"/>
                        <a:pt x="237" y="264"/>
                        <a:pt x="237" y="274"/>
                      </a:cubicBezTo>
                      <a:cubicBezTo>
                        <a:pt x="237" y="349"/>
                        <a:pt x="237" y="349"/>
                        <a:pt x="237" y="349"/>
                      </a:cubicBezTo>
                      <a:cubicBezTo>
                        <a:pt x="38" y="349"/>
                        <a:pt x="38" y="349"/>
                        <a:pt x="38" y="349"/>
                      </a:cubicBezTo>
                      <a:cubicBezTo>
                        <a:pt x="38" y="274"/>
                        <a:pt x="38" y="274"/>
                        <a:pt x="38" y="274"/>
                      </a:cubicBezTo>
                      <a:cubicBezTo>
                        <a:pt x="38" y="264"/>
                        <a:pt x="46" y="251"/>
                        <a:pt x="54" y="245"/>
                      </a:cubicBezTo>
                      <a:cubicBezTo>
                        <a:pt x="109" y="210"/>
                        <a:pt x="109" y="210"/>
                        <a:pt x="109" y="210"/>
                      </a:cubicBezTo>
                      <a:cubicBezTo>
                        <a:pt x="117" y="205"/>
                        <a:pt x="122" y="197"/>
                        <a:pt x="122" y="188"/>
                      </a:cubicBezTo>
                      <a:cubicBezTo>
                        <a:pt x="122" y="180"/>
                        <a:pt x="117" y="172"/>
                        <a:pt x="109" y="167"/>
                      </a:cubicBezTo>
                      <a:cubicBezTo>
                        <a:pt x="54" y="132"/>
                        <a:pt x="54" y="132"/>
                        <a:pt x="54" y="132"/>
                      </a:cubicBezTo>
                      <a:cubicBezTo>
                        <a:pt x="46" y="126"/>
                        <a:pt x="38" y="113"/>
                        <a:pt x="38" y="103"/>
                      </a:cubicBezTo>
                      <a:cubicBezTo>
                        <a:pt x="38" y="28"/>
                        <a:pt x="38" y="28"/>
                        <a:pt x="38" y="28"/>
                      </a:cubicBezTo>
                      <a:cubicBezTo>
                        <a:pt x="237" y="28"/>
                        <a:pt x="237" y="28"/>
                        <a:pt x="237" y="28"/>
                      </a:cubicBezTo>
                      <a:cubicBezTo>
                        <a:pt x="237" y="103"/>
                        <a:pt x="237" y="103"/>
                        <a:pt x="237" y="103"/>
                      </a:cubicBezTo>
                      <a:cubicBezTo>
                        <a:pt x="237" y="113"/>
                        <a:pt x="230" y="126"/>
                        <a:pt x="222" y="132"/>
                      </a:cubicBezTo>
                      <a:close/>
                    </a:path>
                  </a:pathLst>
                </a:custGeom>
                <a:solidFill>
                  <a:srgbClr val="D8141A"/>
                </a:solidFill>
                <a:ln>
                  <a:noFill/>
                </a:ln>
                <a:effectLst>
                  <a:outerShdw blurRad="63500" algn="ctr" rotWithShape="0">
                    <a:prstClr val="black">
                      <a:alpha val="40000"/>
                    </a:prstClr>
                  </a:outerShdw>
                </a:effectLst>
              </p:spPr>
              <p:txBody>
                <a:bodyPr vert="horz" wrap="square" lIns="91422" tIns="45711" rIns="91422" bIns="45711" numCol="1" anchor="t" anchorCtr="false" compatLnSpc="true"/>
                <a:lstStyle/>
                <a:p>
                  <a:endParaRPr lang="id-ID" sz="700" dirty="0">
                    <a:latin typeface="微软雅黑 Light" panose="020B0502040204020203" pitchFamily="34" charset="-122"/>
                    <a:ea typeface="微软雅黑 Light" panose="020B0502040204020203" pitchFamily="34" charset="-122"/>
                    <a:cs typeface="Calibri Light" panose="020F0302020204030204"/>
                  </a:endParaRPr>
                </a:p>
              </p:txBody>
            </p:sp>
            <p:sp>
              <p:nvSpPr>
                <p:cNvPr id="39" name="Freeform 18"/>
                <p:cNvSpPr/>
                <p:nvPr/>
              </p:nvSpPr>
              <p:spPr bwMode="auto">
                <a:xfrm>
                  <a:off x="6354122" y="6492908"/>
                  <a:ext cx="616909" cy="367520"/>
                </a:xfrm>
                <a:custGeom>
                  <a:avLst/>
                  <a:gdLst>
                    <a:gd name="T0" fmla="*/ 0 w 65"/>
                    <a:gd name="T1" fmla="*/ 0 h 39"/>
                    <a:gd name="T2" fmla="*/ 10 w 65"/>
                    <a:gd name="T3" fmla="*/ 6 h 39"/>
                    <a:gd name="T4" fmla="*/ 29 w 65"/>
                    <a:gd name="T5" fmla="*/ 38 h 39"/>
                    <a:gd name="T6" fmla="*/ 29 w 65"/>
                    <a:gd name="T7" fmla="*/ 39 h 39"/>
                    <a:gd name="T8" fmla="*/ 36 w 65"/>
                    <a:gd name="T9" fmla="*/ 39 h 39"/>
                    <a:gd name="T10" fmla="*/ 36 w 65"/>
                    <a:gd name="T11" fmla="*/ 38 h 39"/>
                    <a:gd name="T12" fmla="*/ 55 w 65"/>
                    <a:gd name="T13" fmla="*/ 6 h 39"/>
                    <a:gd name="T14" fmla="*/ 65 w 65"/>
                    <a:gd name="T15" fmla="*/ 0 h 39"/>
                    <a:gd name="T16" fmla="*/ 0 w 65"/>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39">
                      <a:moveTo>
                        <a:pt x="0" y="0"/>
                      </a:moveTo>
                      <a:cubicBezTo>
                        <a:pt x="10" y="6"/>
                        <a:pt x="10" y="6"/>
                        <a:pt x="10" y="6"/>
                      </a:cubicBezTo>
                      <a:cubicBezTo>
                        <a:pt x="22" y="14"/>
                        <a:pt x="29" y="26"/>
                        <a:pt x="29" y="38"/>
                      </a:cubicBezTo>
                      <a:cubicBezTo>
                        <a:pt x="29" y="39"/>
                        <a:pt x="29" y="39"/>
                        <a:pt x="29" y="39"/>
                      </a:cubicBezTo>
                      <a:cubicBezTo>
                        <a:pt x="36" y="39"/>
                        <a:pt x="36" y="39"/>
                        <a:pt x="36" y="39"/>
                      </a:cubicBezTo>
                      <a:cubicBezTo>
                        <a:pt x="36" y="39"/>
                        <a:pt x="36" y="39"/>
                        <a:pt x="36" y="38"/>
                      </a:cubicBezTo>
                      <a:cubicBezTo>
                        <a:pt x="36" y="26"/>
                        <a:pt x="43" y="14"/>
                        <a:pt x="55" y="6"/>
                      </a:cubicBezTo>
                      <a:cubicBezTo>
                        <a:pt x="65" y="0"/>
                        <a:pt x="65" y="0"/>
                        <a:pt x="65" y="0"/>
                      </a:cubicBezTo>
                      <a:lnTo>
                        <a:pt x="0" y="0"/>
                      </a:lnTo>
                      <a:close/>
                    </a:path>
                  </a:pathLst>
                </a:custGeom>
                <a:solidFill>
                  <a:srgbClr val="D8141A"/>
                </a:solidFill>
                <a:ln>
                  <a:noFill/>
                </a:ln>
                <a:effectLst>
                  <a:outerShdw blurRad="63500" algn="ctr" rotWithShape="0">
                    <a:prstClr val="black">
                      <a:alpha val="40000"/>
                    </a:prstClr>
                  </a:outerShdw>
                </a:effectLst>
              </p:spPr>
              <p:txBody>
                <a:bodyPr vert="horz" wrap="square" lIns="91422" tIns="45711" rIns="91422" bIns="45711" numCol="1" anchor="t" anchorCtr="false" compatLnSpc="true"/>
                <a:lstStyle/>
                <a:p>
                  <a:endParaRPr lang="id-ID" sz="700" dirty="0">
                    <a:latin typeface="微软雅黑 Light" panose="020B0502040204020203" pitchFamily="34" charset="-122"/>
                    <a:ea typeface="微软雅黑 Light" panose="020B0502040204020203" pitchFamily="34" charset="-122"/>
                    <a:cs typeface="Calibri Light" panose="020F0302020204030204"/>
                  </a:endParaRPr>
                </a:p>
              </p:txBody>
            </p:sp>
            <p:sp>
              <p:nvSpPr>
                <p:cNvPr id="40" name="Rectangle 22"/>
                <p:cNvSpPr>
                  <a:spLocks noChangeArrowheads="true"/>
                </p:cNvSpPr>
                <p:nvPr/>
              </p:nvSpPr>
              <p:spPr bwMode="auto">
                <a:xfrm>
                  <a:off x="5832471" y="7621239"/>
                  <a:ext cx="1660214" cy="331222"/>
                </a:xfrm>
                <a:prstGeom prst="rect">
                  <a:avLst/>
                </a:prstGeom>
                <a:solidFill>
                  <a:srgbClr val="D8141A"/>
                </a:solidFill>
                <a:ln>
                  <a:noFill/>
                </a:ln>
                <a:effectLst>
                  <a:outerShdw blurRad="63500" algn="ctr" rotWithShape="0">
                    <a:prstClr val="black">
                      <a:alpha val="40000"/>
                    </a:prstClr>
                  </a:outerShdw>
                </a:effectLst>
              </p:spPr>
              <p:txBody>
                <a:bodyPr vert="horz" wrap="square" lIns="91422" tIns="45711" rIns="91422" bIns="45711" numCol="1" anchor="t" anchorCtr="false" compatLnSpc="true"/>
                <a:lstStyle/>
                <a:p>
                  <a:endParaRPr lang="id-ID" sz="700" dirty="0">
                    <a:latin typeface="微软雅黑 Light" panose="020B0502040204020203" pitchFamily="34" charset="-122"/>
                    <a:ea typeface="微软雅黑 Light" panose="020B0502040204020203" pitchFamily="34" charset="-122"/>
                    <a:cs typeface="Calibri Light" panose="020F0302020204030204"/>
                  </a:endParaRPr>
                </a:p>
              </p:txBody>
            </p:sp>
            <p:sp>
              <p:nvSpPr>
                <p:cNvPr id="41" name="Rectangle 23"/>
                <p:cNvSpPr>
                  <a:spLocks noChangeArrowheads="true"/>
                </p:cNvSpPr>
                <p:nvPr/>
              </p:nvSpPr>
              <p:spPr bwMode="auto">
                <a:xfrm>
                  <a:off x="5832471" y="7997833"/>
                  <a:ext cx="1660214" cy="217790"/>
                </a:xfrm>
                <a:prstGeom prst="rect">
                  <a:avLst/>
                </a:prstGeom>
                <a:solidFill>
                  <a:srgbClr val="D8141A"/>
                </a:solidFill>
                <a:ln>
                  <a:noFill/>
                </a:ln>
                <a:effectLst>
                  <a:outerShdw blurRad="63500" algn="ctr" rotWithShape="0">
                    <a:prstClr val="black">
                      <a:alpha val="40000"/>
                    </a:prstClr>
                  </a:outerShdw>
                </a:effectLst>
              </p:spPr>
              <p:txBody>
                <a:bodyPr vert="horz" wrap="square" lIns="91422" tIns="45711" rIns="91422" bIns="45711" numCol="1" anchor="t" anchorCtr="false" compatLnSpc="true"/>
                <a:lstStyle/>
                <a:p>
                  <a:endParaRPr lang="id-ID" sz="700" dirty="0">
                    <a:latin typeface="微软雅黑 Light" panose="020B0502040204020203" pitchFamily="34" charset="-122"/>
                    <a:ea typeface="微软雅黑 Light" panose="020B0502040204020203" pitchFamily="34" charset="-122"/>
                    <a:cs typeface="Calibri Light" panose="020F0302020204030204"/>
                  </a:endParaRPr>
                </a:p>
              </p:txBody>
            </p:sp>
          </p:grpSp>
        </p:grpSp>
        <p:sp>
          <p:nvSpPr>
            <p:cNvPr id="33" name="文本框 32"/>
            <p:cNvSpPr txBox="true"/>
            <p:nvPr/>
          </p:nvSpPr>
          <p:spPr>
            <a:xfrm flipH="true">
              <a:off x="7891131" y="1875172"/>
              <a:ext cx="2732643" cy="730944"/>
            </a:xfrm>
            <a:prstGeom prst="rect">
              <a:avLst/>
            </a:prstGeom>
            <a:noFill/>
            <a:effectLst/>
          </p:spPr>
          <p:txBody>
            <a:bodyPr wrap="square" rtlCol="0">
              <a:spAutoFit/>
            </a:bodyPr>
            <a:lstStyle/>
            <a:p>
              <a:pPr algn="ctr"/>
              <a:r>
                <a:rPr lang="zh-CN" altLang="en-US" sz="2900" b="1" spc="221" dirty="0">
                  <a:solidFill>
                    <a:srgbClr val="D8141A"/>
                  </a:solidFill>
                  <a:latin typeface="方正尚酷简体" panose="03000509000000000000" pitchFamily="65" charset="-122"/>
                  <a:ea typeface="方正尚酷简体" panose="03000509000000000000" pitchFamily="65" charset="-122"/>
                </a:rPr>
                <a:t>集中研发</a:t>
              </a:r>
              <a:endParaRPr lang="zh-CN" altLang="en-US" sz="2900" b="1" spc="221" dirty="0">
                <a:solidFill>
                  <a:srgbClr val="D8141A"/>
                </a:solidFill>
                <a:latin typeface="方正尚酷简体" panose="03000509000000000000" pitchFamily="65" charset="-122"/>
                <a:ea typeface="方正尚酷简体" panose="03000509000000000000" pitchFamily="65" charset="-122"/>
              </a:endParaRPr>
            </a:p>
          </p:txBody>
        </p:sp>
      </p:grpSp>
      <p:sp>
        <p:nvSpPr>
          <p:cNvPr id="45" name="平行四边形 44"/>
          <p:cNvSpPr/>
          <p:nvPr/>
        </p:nvSpPr>
        <p:spPr>
          <a:xfrm>
            <a:off x="-61696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平行四边形 45"/>
          <p:cNvSpPr/>
          <p:nvPr/>
        </p:nvSpPr>
        <p:spPr>
          <a:xfrm>
            <a:off x="2276475" y="271372"/>
            <a:ext cx="6581775" cy="45719"/>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271145" y="254635"/>
            <a:ext cx="2927985" cy="387350"/>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政策要点</a:t>
            </a:r>
            <a:r>
              <a:rPr lang="en-US" altLang="zh-CN" dirty="0"/>
              <a:t>5</a:t>
            </a:r>
            <a:endParaRPr lang="en-US" altLang="zh-CN" dirty="0"/>
          </a:p>
        </p:txBody>
      </p:sp>
      <p:cxnSp>
        <p:nvCxnSpPr>
          <p:cNvPr id="42" name="直接连接符 56"/>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284309" y="962826"/>
            <a:ext cx="1069408" cy="3116094"/>
            <a:chOff x="1629740" y="1783655"/>
            <a:chExt cx="1793335" cy="3794574"/>
          </a:xfrm>
        </p:grpSpPr>
        <p:cxnSp>
          <p:nvCxnSpPr>
            <p:cNvPr id="9" name="直接连接符 8"/>
            <p:cNvCxnSpPr/>
            <p:nvPr/>
          </p:nvCxnSpPr>
          <p:spPr>
            <a:xfrm>
              <a:off x="2539065" y="2217810"/>
              <a:ext cx="1" cy="3082345"/>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ïşḻïďê-Freeform: Shape 26"/>
            <p:cNvSpPr/>
            <p:nvPr/>
          </p:nvSpPr>
          <p:spPr bwMode="gray">
            <a:xfrm>
              <a:off x="1759418" y="2068673"/>
              <a:ext cx="1559295" cy="209897"/>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C0C0C0"/>
            </a:solidFill>
            <a:ln>
              <a:noFill/>
            </a:ln>
            <a:extLst>
              <a:ext uri="{91240B29-F687-4F45-9708-019B960494DF}">
                <a14:hiddenLine xmlns:a14="http://schemas.microsoft.com/office/drawing/2010/main" w="0">
                  <a:solidFill>
                    <a:srgbClr val="DF5908"/>
                  </a:solidFill>
                  <a:prstDash val="solid"/>
                  <a:round/>
                </a14:hiddenLine>
              </a:ext>
            </a:extLst>
          </p:spPr>
          <p:txBody>
            <a:bodyPr anchor="ctr"/>
            <a:lstStyle/>
            <a:p>
              <a:pPr algn="ctr"/>
              <a:endParaRPr>
                <a:solidFill>
                  <a:schemeClr val="bg1"/>
                </a:solidFill>
              </a:endParaRPr>
            </a:p>
          </p:txBody>
        </p:sp>
        <p:sp>
          <p:nvSpPr>
            <p:cNvPr id="11" name="ïşḻïďê-Rectangle 27"/>
            <p:cNvSpPr/>
            <p:nvPr/>
          </p:nvSpPr>
          <p:spPr bwMode="gray">
            <a:xfrm>
              <a:off x="1655056" y="1783655"/>
              <a:ext cx="1768019" cy="434155"/>
            </a:xfrm>
            <a:prstGeom prst="rect">
              <a:avLst/>
            </a:prstGeom>
            <a:solidFill>
              <a:schemeClr val="accent1">
                <a:lumMod val="75000"/>
              </a:schemeClr>
            </a:solidFill>
            <a:ln>
              <a:noFill/>
            </a:ln>
            <a:effectLst>
              <a:outerShdw blurRad="63500" algn="ctr" rotWithShape="0">
                <a:prstClr val="black">
                  <a:alpha val="40000"/>
                </a:prstClr>
              </a:outerShdw>
            </a:effectLst>
          </p:spPr>
          <p:txBody>
            <a:bodyPr wrap="none" anchor="ctr">
              <a:noAutofit/>
              <a:scene3d>
                <a:camera prst="orthographicFront"/>
                <a:lightRig rig="threePt" dir="t"/>
              </a:scene3d>
              <a:sp3d contourW="12700"/>
            </a:bodyPr>
            <a:lstStyle/>
            <a:p>
              <a:pPr algn="ctr"/>
              <a:r>
                <a:rPr lang="en-US" altLang="zh-CN" sz="2100" dirty="0">
                  <a:solidFill>
                    <a:schemeClr val="bg1"/>
                  </a:solidFill>
                  <a:latin typeface="Century Gothic" panose="020B0502020202020204" pitchFamily="34" charset="0"/>
                </a:rPr>
                <a:t>7</a:t>
              </a:r>
              <a:endParaRPr lang="en-US" sz="2100" dirty="0">
                <a:solidFill>
                  <a:schemeClr val="bg1"/>
                </a:solidFill>
                <a:latin typeface="Century Gothic" panose="020B0502020202020204" pitchFamily="34" charset="0"/>
              </a:endParaRPr>
            </a:p>
          </p:txBody>
        </p:sp>
        <p:sp>
          <p:nvSpPr>
            <p:cNvPr id="12" name="ïşḻïďê-Freeform: Shape 29"/>
            <p:cNvSpPr/>
            <p:nvPr/>
          </p:nvSpPr>
          <p:spPr bwMode="gray">
            <a:xfrm>
              <a:off x="1748869" y="3529878"/>
              <a:ext cx="1559295" cy="209897"/>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C0C0C0"/>
            </a:solidFill>
            <a:ln>
              <a:noFill/>
            </a:ln>
            <a:extLst>
              <a:ext uri="{91240B29-F687-4F45-9708-019B960494DF}">
                <a14:hiddenLine xmlns:a14="http://schemas.microsoft.com/office/drawing/2010/main" w="0">
                  <a:solidFill>
                    <a:srgbClr val="DF5908"/>
                  </a:solidFill>
                  <a:prstDash val="solid"/>
                  <a:round/>
                </a14:hiddenLine>
              </a:ext>
            </a:extLst>
          </p:spPr>
          <p:txBody>
            <a:bodyPr anchor="ctr"/>
            <a:lstStyle/>
            <a:p>
              <a:pPr algn="ctr"/>
              <a:endParaRPr>
                <a:solidFill>
                  <a:schemeClr val="bg1"/>
                </a:solidFill>
              </a:endParaRPr>
            </a:p>
          </p:txBody>
        </p:sp>
        <p:sp>
          <p:nvSpPr>
            <p:cNvPr id="13" name="ïşḻïďê-Rectangle 30"/>
            <p:cNvSpPr/>
            <p:nvPr/>
          </p:nvSpPr>
          <p:spPr bwMode="gray">
            <a:xfrm>
              <a:off x="1633442" y="3435884"/>
              <a:ext cx="1768019" cy="434155"/>
            </a:xfrm>
            <a:prstGeom prst="rect">
              <a:avLst/>
            </a:prstGeom>
            <a:solidFill>
              <a:srgbClr val="D8141A"/>
            </a:solidFill>
            <a:ln>
              <a:noFill/>
            </a:ln>
            <a:effectLst>
              <a:outerShdw blurRad="63500" algn="ctr" rotWithShape="0">
                <a:prstClr val="black">
                  <a:alpha val="40000"/>
                </a:prstClr>
              </a:outerShdw>
            </a:effectLst>
          </p:spPr>
          <p:txBody>
            <a:bodyPr wrap="none" anchor="ctr">
              <a:noAutofit/>
              <a:scene3d>
                <a:camera prst="orthographicFront"/>
                <a:lightRig rig="threePt" dir="t"/>
              </a:scene3d>
              <a:sp3d contourW="12700"/>
            </a:bodyPr>
            <a:lstStyle/>
            <a:p>
              <a:pPr algn="ctr"/>
              <a:r>
                <a:rPr lang="en-US" altLang="zh-CN" sz="2400" dirty="0">
                  <a:solidFill>
                    <a:schemeClr val="bg1"/>
                  </a:solidFill>
                  <a:latin typeface="Century Gothic" panose="020B0502020202020204" pitchFamily="34" charset="0"/>
                </a:rPr>
                <a:t>8</a:t>
              </a:r>
              <a:endParaRPr lang="en-US" sz="2400" dirty="0">
                <a:solidFill>
                  <a:schemeClr val="bg1"/>
                </a:solidFill>
                <a:latin typeface="Century Gothic" panose="020B0502020202020204" pitchFamily="34" charset="0"/>
              </a:endParaRPr>
            </a:p>
          </p:txBody>
        </p:sp>
        <p:sp>
          <p:nvSpPr>
            <p:cNvPr id="14" name="ïşḻïďê-Freeform: Shape 32"/>
            <p:cNvSpPr/>
            <p:nvPr/>
          </p:nvSpPr>
          <p:spPr bwMode="gray">
            <a:xfrm>
              <a:off x="1737805" y="5162876"/>
              <a:ext cx="1559295" cy="209897"/>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C0C0C0"/>
            </a:solidFill>
            <a:ln>
              <a:noFill/>
            </a:ln>
            <a:extLst>
              <a:ext uri="{91240B29-F687-4F45-9708-019B960494DF}">
                <a14:hiddenLine xmlns:a14="http://schemas.microsoft.com/office/drawing/2010/main" w="0">
                  <a:solidFill>
                    <a:srgbClr val="DF5908"/>
                  </a:solidFill>
                  <a:prstDash val="solid"/>
                  <a:round/>
                </a14:hiddenLine>
              </a:ext>
            </a:extLst>
          </p:spPr>
          <p:txBody>
            <a:bodyPr anchor="ctr"/>
            <a:lstStyle/>
            <a:p>
              <a:pPr algn="ctr"/>
              <a:endParaRPr>
                <a:solidFill>
                  <a:schemeClr val="bg1"/>
                </a:solidFill>
              </a:endParaRPr>
            </a:p>
          </p:txBody>
        </p:sp>
        <p:sp>
          <p:nvSpPr>
            <p:cNvPr id="15" name="ïşḻïďê-Rectangle 33"/>
            <p:cNvSpPr/>
            <p:nvPr/>
          </p:nvSpPr>
          <p:spPr bwMode="gray">
            <a:xfrm>
              <a:off x="1629740" y="5144074"/>
              <a:ext cx="1768019" cy="434155"/>
            </a:xfrm>
            <a:prstGeom prst="rect">
              <a:avLst/>
            </a:prstGeom>
            <a:solidFill>
              <a:schemeClr val="accent1">
                <a:lumMod val="75000"/>
              </a:schemeClr>
            </a:solidFill>
            <a:ln>
              <a:noFill/>
            </a:ln>
            <a:effectLst>
              <a:outerShdw blurRad="63500" algn="ctr" rotWithShape="0">
                <a:prstClr val="black">
                  <a:alpha val="40000"/>
                </a:prstClr>
              </a:outerShdw>
            </a:effectLst>
          </p:spPr>
          <p:txBody>
            <a:bodyPr wrap="none" anchor="ctr">
              <a:noAutofit/>
              <a:scene3d>
                <a:camera prst="orthographicFront"/>
                <a:lightRig rig="threePt" dir="t"/>
              </a:scene3d>
              <a:sp3d contourW="12700"/>
            </a:bodyPr>
            <a:lstStyle/>
            <a:p>
              <a:pPr algn="ctr"/>
              <a:r>
                <a:rPr lang="en-US" altLang="zh-CN" sz="2400" dirty="0">
                  <a:solidFill>
                    <a:schemeClr val="bg1"/>
                  </a:solidFill>
                  <a:latin typeface="Century Gothic" panose="020B0502020202020204" pitchFamily="34" charset="0"/>
                </a:rPr>
                <a:t>9</a:t>
              </a:r>
              <a:endParaRPr lang="en-US" sz="2400" dirty="0">
                <a:solidFill>
                  <a:schemeClr val="bg1"/>
                </a:solidFill>
                <a:latin typeface="Century Gothic" panose="020B0502020202020204" pitchFamily="34" charset="0"/>
              </a:endParaRPr>
            </a:p>
          </p:txBody>
        </p:sp>
      </p:grpSp>
      <p:grpSp>
        <p:nvGrpSpPr>
          <p:cNvPr id="23" name="组合 22"/>
          <p:cNvGrpSpPr/>
          <p:nvPr/>
        </p:nvGrpSpPr>
        <p:grpSpPr>
          <a:xfrm>
            <a:off x="2568433" y="2171140"/>
            <a:ext cx="5365854" cy="655535"/>
            <a:chOff x="3329779" y="2648860"/>
            <a:chExt cx="7160421" cy="756292"/>
          </a:xfrm>
        </p:grpSpPr>
        <p:cxnSp>
          <p:nvCxnSpPr>
            <p:cNvPr id="24" name="直接连接符 23"/>
            <p:cNvCxnSpPr/>
            <p:nvPr/>
          </p:nvCxnSpPr>
          <p:spPr>
            <a:xfrm>
              <a:off x="3423075" y="3045898"/>
              <a:ext cx="7067125" cy="0"/>
            </a:xfrm>
            <a:prstGeom prst="line">
              <a:avLst/>
            </a:prstGeom>
          </p:spPr>
        </p:cxnSp>
        <p:grpSp>
          <p:nvGrpSpPr>
            <p:cNvPr id="25" name="组合 24"/>
            <p:cNvGrpSpPr/>
            <p:nvPr/>
          </p:nvGrpSpPr>
          <p:grpSpPr>
            <a:xfrm>
              <a:off x="3329779" y="2648860"/>
              <a:ext cx="6703132" cy="756292"/>
              <a:chOff x="655809" y="976539"/>
              <a:chExt cx="6703132" cy="756292"/>
            </a:xfrm>
          </p:grpSpPr>
          <p:sp>
            <p:nvSpPr>
              <p:cNvPr id="26" name="矩形 25"/>
              <p:cNvSpPr/>
              <p:nvPr/>
            </p:nvSpPr>
            <p:spPr>
              <a:xfrm>
                <a:off x="968801" y="1392322"/>
                <a:ext cx="6390140" cy="340509"/>
              </a:xfrm>
              <a:prstGeom prst="rect">
                <a:avLst/>
              </a:prstGeom>
            </p:spPr>
            <p:txBody>
              <a:bodyPr wrap="square">
                <a:spAutoFit/>
                <a:scene3d>
                  <a:camera prst="orthographicFront"/>
                  <a:lightRig rig="threePt" dir="t"/>
                </a:scene3d>
                <a:sp3d contourW="12700"/>
              </a:bodyPr>
              <a:lstStyle/>
              <a:p>
                <a:pPr defTabSz="449580">
                  <a:lnSpc>
                    <a:spcPct val="120000"/>
                  </a:lnSpc>
                </a:pPr>
                <a:r>
                  <a:rPr lang="zh-CN" altLang="en-US" sz="1200" dirty="0">
                    <a:latin typeface="方正兰亭黑简体"/>
                    <a:ea typeface="微软雅黑" panose="020B0503020204020204" pitchFamily="34" charset="-122"/>
                    <a:cs typeface="微软雅黑" panose="020B0503020204020204" pitchFamily="34" charset="-122"/>
                  </a:rPr>
                  <a:t>科技型中小企业取得的入库登记编号证明资料</a:t>
                </a:r>
                <a:endParaRPr lang="en-US" altLang="zh-CN" sz="1200" dirty="0">
                  <a:latin typeface="方正兰亭黑简体"/>
                  <a:ea typeface="微软雅黑" panose="020B0503020204020204" pitchFamily="34" charset="-122"/>
                  <a:cs typeface="微软雅黑" panose="020B0503020204020204" pitchFamily="34" charset="-122"/>
                </a:endParaRPr>
              </a:p>
            </p:txBody>
          </p:sp>
          <p:sp>
            <p:nvSpPr>
              <p:cNvPr id="27" name="矩形 26"/>
              <p:cNvSpPr/>
              <p:nvPr/>
            </p:nvSpPr>
            <p:spPr>
              <a:xfrm>
                <a:off x="655809" y="976539"/>
                <a:ext cx="4282842" cy="415447"/>
              </a:xfrm>
              <a:prstGeom prst="rect">
                <a:avLst/>
              </a:prstGeom>
            </p:spPr>
            <p:txBody>
              <a:bodyPr wrap="square">
                <a:spAutoFit/>
                <a:scene3d>
                  <a:camera prst="orthographicFront"/>
                  <a:lightRig rig="threePt" dir="t"/>
                </a:scene3d>
                <a:sp3d contourW="12700"/>
              </a:bodyPr>
              <a:lstStyle/>
              <a:p>
                <a:pPr defTabSz="449580">
                  <a:lnSpc>
                    <a:spcPct val="120000"/>
                  </a:lnSpc>
                </a:pPr>
                <a:r>
                  <a:rPr lang="zh-CN" altLang="en-US" sz="1600" dirty="0">
                    <a:latin typeface="方正兰亭黑简体"/>
                    <a:ea typeface="微软雅黑" panose="020B0503020204020204" pitchFamily="34" charset="-122"/>
                    <a:cs typeface="微软雅黑" panose="020B0503020204020204" pitchFamily="34" charset="-122"/>
                  </a:rPr>
                  <a:t>科技型中小企业证明</a:t>
                </a:r>
                <a:endParaRPr lang="zh-CN" altLang="en-US" sz="1600" dirty="0">
                  <a:latin typeface="方正兰亭黑简体"/>
                  <a:ea typeface="微软雅黑" panose="020B0503020204020204" pitchFamily="34" charset="-122"/>
                  <a:cs typeface="微软雅黑" panose="020B0503020204020204" pitchFamily="34" charset="-122"/>
                </a:endParaRPr>
              </a:p>
            </p:txBody>
          </p:sp>
        </p:grpSp>
      </p:grpSp>
      <p:grpSp>
        <p:nvGrpSpPr>
          <p:cNvPr id="33" name="组合 32"/>
          <p:cNvGrpSpPr/>
          <p:nvPr/>
        </p:nvGrpSpPr>
        <p:grpSpPr>
          <a:xfrm>
            <a:off x="2568432" y="3557502"/>
            <a:ext cx="5290908" cy="887280"/>
            <a:chOff x="3322416" y="4976639"/>
            <a:chExt cx="7167784" cy="1042481"/>
          </a:xfrm>
        </p:grpSpPr>
        <p:cxnSp>
          <p:nvCxnSpPr>
            <p:cNvPr id="34" name="直接连接符 33"/>
            <p:cNvCxnSpPr/>
            <p:nvPr/>
          </p:nvCxnSpPr>
          <p:spPr>
            <a:xfrm>
              <a:off x="3423075" y="5364396"/>
              <a:ext cx="7067125" cy="0"/>
            </a:xfrm>
            <a:prstGeom prst="line">
              <a:avLst/>
            </a:prstGeom>
          </p:spPr>
        </p:cxnSp>
        <p:grpSp>
          <p:nvGrpSpPr>
            <p:cNvPr id="35" name="组合 34"/>
            <p:cNvGrpSpPr/>
            <p:nvPr/>
          </p:nvGrpSpPr>
          <p:grpSpPr>
            <a:xfrm>
              <a:off x="3322416" y="4976639"/>
              <a:ext cx="6710495" cy="1042481"/>
              <a:chOff x="648446" y="976539"/>
              <a:chExt cx="6710495" cy="1042481"/>
            </a:xfrm>
          </p:grpSpPr>
          <p:sp>
            <p:nvSpPr>
              <p:cNvPr id="36" name="矩形 35"/>
              <p:cNvSpPr/>
              <p:nvPr/>
            </p:nvSpPr>
            <p:spPr>
              <a:xfrm>
                <a:off x="966198" y="1392319"/>
                <a:ext cx="6392742" cy="626701"/>
              </a:xfrm>
              <a:prstGeom prst="rect">
                <a:avLst/>
              </a:prstGeom>
            </p:spPr>
            <p:txBody>
              <a:bodyPr wrap="square">
                <a:spAutoFit/>
                <a:scene3d>
                  <a:camera prst="orthographicFront"/>
                  <a:lightRig rig="threePt" dir="t"/>
                </a:scene3d>
                <a:sp3d contourW="12700"/>
              </a:bodyPr>
              <a:lstStyle/>
              <a:p>
                <a:pPr defTabSz="449580">
                  <a:lnSpc>
                    <a:spcPct val="120000"/>
                  </a:lnSpc>
                </a:pPr>
                <a:r>
                  <a:rPr lang="zh-CN" altLang="en-US" sz="1200" dirty="0">
                    <a:latin typeface="方正兰亭黑简体"/>
                    <a:ea typeface="微软雅黑" panose="020B0503020204020204" pitchFamily="34" charset="-122"/>
                    <a:cs typeface="微软雅黑" panose="020B0503020204020204" pitchFamily="34" charset="-122"/>
                  </a:rPr>
                  <a:t>委托境外研发银行支付凭证和受托方开具的收款凭据；</a:t>
                </a:r>
                <a:endParaRPr lang="zh-CN" altLang="en-US" sz="1200" dirty="0">
                  <a:latin typeface="方正兰亭黑简体"/>
                  <a:ea typeface="微软雅黑" panose="020B0503020204020204" pitchFamily="34" charset="-122"/>
                  <a:cs typeface="微软雅黑" panose="020B0503020204020204" pitchFamily="34" charset="-122"/>
                </a:endParaRPr>
              </a:p>
              <a:p>
                <a:pPr defTabSz="449580">
                  <a:lnSpc>
                    <a:spcPct val="120000"/>
                  </a:lnSpc>
                </a:pPr>
                <a:r>
                  <a:rPr lang="en-US" altLang="zh-CN" sz="1200" dirty="0">
                    <a:latin typeface="方正兰亭黑简体"/>
                    <a:ea typeface="微软雅黑" panose="020B0503020204020204" pitchFamily="34" charset="-122"/>
                    <a:cs typeface="微软雅黑" panose="020B0503020204020204" pitchFamily="34" charset="-122"/>
                  </a:rPr>
                  <a:t>当年委托研发项目的进展情况等资料。</a:t>
                </a:r>
                <a:endParaRPr lang="en-US" altLang="zh-CN" sz="1200" dirty="0">
                  <a:latin typeface="方正兰亭黑简体"/>
                  <a:ea typeface="微软雅黑" panose="020B0503020204020204" pitchFamily="34" charset="-122"/>
                  <a:cs typeface="微软雅黑" panose="020B0503020204020204" pitchFamily="34" charset="-122"/>
                </a:endParaRPr>
              </a:p>
            </p:txBody>
          </p:sp>
          <p:sp>
            <p:nvSpPr>
              <p:cNvPr id="37" name="矩形 36"/>
              <p:cNvSpPr/>
              <p:nvPr/>
            </p:nvSpPr>
            <p:spPr>
              <a:xfrm>
                <a:off x="648446" y="976539"/>
                <a:ext cx="6710495" cy="453612"/>
              </a:xfrm>
              <a:prstGeom prst="rect">
                <a:avLst/>
              </a:prstGeom>
            </p:spPr>
            <p:txBody>
              <a:bodyPr wrap="square">
                <a:spAutoFit/>
                <a:scene3d>
                  <a:camera prst="orthographicFront"/>
                  <a:lightRig rig="threePt" dir="t"/>
                </a:scene3d>
                <a:sp3d contourW="12700"/>
              </a:bodyPr>
              <a:lstStyle/>
              <a:p>
                <a:pPr defTabSz="449580">
                  <a:lnSpc>
                    <a:spcPct val="120000"/>
                  </a:lnSpc>
                </a:pPr>
                <a:r>
                  <a:rPr lang="zh-CN" altLang="en-US" sz="1600" dirty="0">
                    <a:latin typeface="方正兰亭黑简体"/>
                    <a:ea typeface="微软雅黑" panose="020B0503020204020204" pitchFamily="34" charset="-122"/>
                    <a:cs typeface="微软雅黑" panose="020B0503020204020204" pitchFamily="34" charset="-122"/>
                  </a:rPr>
                  <a:t>委托境外研发（增加）</a:t>
                </a:r>
                <a:endParaRPr lang="zh-CN" altLang="en-US" sz="1600" dirty="0">
                  <a:latin typeface="方正兰亭黑简体"/>
                  <a:ea typeface="微软雅黑" panose="020B0503020204020204" pitchFamily="34" charset="-122"/>
                  <a:cs typeface="微软雅黑" panose="020B0503020204020204" pitchFamily="34" charset="-122"/>
                </a:endParaRPr>
              </a:p>
            </p:txBody>
          </p:sp>
        </p:grpSp>
      </p:grpSp>
      <p:grpSp>
        <p:nvGrpSpPr>
          <p:cNvPr id="48" name="组合 22"/>
          <p:cNvGrpSpPr/>
          <p:nvPr/>
        </p:nvGrpSpPr>
        <p:grpSpPr>
          <a:xfrm>
            <a:off x="2568432" y="770550"/>
            <a:ext cx="5373107" cy="907224"/>
            <a:chOff x="3211058" y="2626569"/>
            <a:chExt cx="7279142" cy="1017808"/>
          </a:xfrm>
        </p:grpSpPr>
        <p:cxnSp>
          <p:nvCxnSpPr>
            <p:cNvPr id="49" name="直接连接符 23"/>
            <p:cNvCxnSpPr/>
            <p:nvPr/>
          </p:nvCxnSpPr>
          <p:spPr>
            <a:xfrm>
              <a:off x="3423075" y="3045898"/>
              <a:ext cx="7067125" cy="0"/>
            </a:xfrm>
            <a:prstGeom prst="line">
              <a:avLst/>
            </a:prstGeom>
          </p:spPr>
        </p:cxnSp>
        <p:grpSp>
          <p:nvGrpSpPr>
            <p:cNvPr id="50" name="组合 24"/>
            <p:cNvGrpSpPr/>
            <p:nvPr/>
          </p:nvGrpSpPr>
          <p:grpSpPr>
            <a:xfrm>
              <a:off x="3211058" y="2626569"/>
              <a:ext cx="7269316" cy="1017808"/>
              <a:chOff x="537088" y="954248"/>
              <a:chExt cx="7269316" cy="1017808"/>
            </a:xfrm>
          </p:grpSpPr>
          <p:sp>
            <p:nvSpPr>
              <p:cNvPr id="51" name="矩形 50"/>
              <p:cNvSpPr/>
              <p:nvPr/>
            </p:nvSpPr>
            <p:spPr>
              <a:xfrm>
                <a:off x="854840" y="1392323"/>
                <a:ext cx="6951564" cy="579733"/>
              </a:xfrm>
              <a:prstGeom prst="rect">
                <a:avLst/>
              </a:prstGeom>
            </p:spPr>
            <p:txBody>
              <a:bodyPr wrap="square">
                <a:spAutoFit/>
                <a:scene3d>
                  <a:camera prst="orthographicFront"/>
                  <a:lightRig rig="threePt" dir="t"/>
                </a:scene3d>
                <a:sp3d contourW="12700"/>
              </a:bodyPr>
              <a:lstStyle/>
              <a:p>
                <a:pPr defTabSz="449580">
                  <a:lnSpc>
                    <a:spcPct val="120000"/>
                  </a:lnSpc>
                </a:pPr>
                <a:r>
                  <a:rPr lang="zh-CN" altLang="en-US" sz="1200" dirty="0">
                    <a:latin typeface="方正兰亭黑简体"/>
                    <a:ea typeface="微软雅黑" panose="020B0503020204020204" pitchFamily="34" charset="-122"/>
                    <a:cs typeface="微软雅黑" panose="020B0503020204020204" pitchFamily="34" charset="-122"/>
                  </a:rPr>
                  <a:t>企业如果已取得地市级（含）以上科技行政主管部门出具的鉴定意见，应作为资料留存备查</a:t>
                </a:r>
                <a:endParaRPr lang="en-US" altLang="zh-CN" sz="1200" dirty="0">
                  <a:latin typeface="方正兰亭黑简体"/>
                  <a:ea typeface="微软雅黑" panose="020B0503020204020204" pitchFamily="34" charset="-122"/>
                  <a:cs typeface="微软雅黑" panose="020B0503020204020204" pitchFamily="34" charset="-122"/>
                </a:endParaRPr>
              </a:p>
            </p:txBody>
          </p:sp>
          <p:sp>
            <p:nvSpPr>
              <p:cNvPr id="52" name="矩形 51"/>
              <p:cNvSpPr/>
              <p:nvPr/>
            </p:nvSpPr>
            <p:spPr>
              <a:xfrm>
                <a:off x="537088" y="954248"/>
                <a:ext cx="4063937" cy="403992"/>
              </a:xfrm>
              <a:prstGeom prst="rect">
                <a:avLst/>
              </a:prstGeom>
            </p:spPr>
            <p:txBody>
              <a:bodyPr wrap="square">
                <a:spAutoFit/>
                <a:scene3d>
                  <a:camera prst="orthographicFront"/>
                  <a:lightRig rig="threePt" dir="t"/>
                </a:scene3d>
                <a:sp3d contourW="12700"/>
              </a:bodyPr>
              <a:lstStyle/>
              <a:p>
                <a:pPr defTabSz="449580">
                  <a:lnSpc>
                    <a:spcPct val="120000"/>
                  </a:lnSpc>
                </a:pPr>
                <a:r>
                  <a:rPr lang="zh-CN" altLang="en-US" sz="1600" dirty="0">
                    <a:latin typeface="方正兰亭黑简体"/>
                    <a:ea typeface="微软雅黑" panose="020B0503020204020204" pitchFamily="34" charset="-122"/>
                    <a:cs typeface="微软雅黑" panose="020B0503020204020204" pitchFamily="34" charset="-122"/>
                  </a:rPr>
                  <a:t>研发项目鉴定意见</a:t>
                </a:r>
                <a:endParaRPr lang="zh-CN" altLang="en-US" sz="1600" dirty="0">
                  <a:latin typeface="方正兰亭黑简体"/>
                  <a:ea typeface="微软雅黑" panose="020B0503020204020204" pitchFamily="34" charset="-122"/>
                  <a:cs typeface="微软雅黑" panose="020B0503020204020204" pitchFamily="34" charset="-122"/>
                </a:endParaRPr>
              </a:p>
            </p:txBody>
          </p:sp>
        </p:grpSp>
      </p:grpSp>
      <p:cxnSp>
        <p:nvCxnSpPr>
          <p:cNvPr id="32" name="直接连接符 31"/>
          <p:cNvCxnSpPr/>
          <p:nvPr/>
        </p:nvCxnSpPr>
        <p:spPr>
          <a:xfrm>
            <a:off x="2568432" y="1137008"/>
            <a:ext cx="5168074" cy="0"/>
          </a:xfrm>
          <a:prstGeom prst="line">
            <a:avLst/>
          </a:prstGeom>
          <a:ln w="12700">
            <a:solidFill>
              <a:schemeClr val="accent3"/>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2568432" y="3897377"/>
            <a:ext cx="5168074" cy="0"/>
          </a:xfrm>
          <a:prstGeom prst="line">
            <a:avLst/>
          </a:prstGeom>
          <a:ln w="12700">
            <a:solidFill>
              <a:schemeClr val="accent3"/>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2568432" y="2532914"/>
            <a:ext cx="5168074" cy="0"/>
          </a:xfrm>
          <a:prstGeom prst="line">
            <a:avLst/>
          </a:prstGeom>
          <a:ln w="12700">
            <a:solidFill>
              <a:schemeClr val="accent3"/>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40" name="平行四边形 39"/>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平行四边形 40"/>
          <p:cNvSpPr/>
          <p:nvPr/>
        </p:nvSpPr>
        <p:spPr>
          <a:xfrm>
            <a:off x="-524653" y="281940"/>
            <a:ext cx="2883860"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5</a:t>
            </a:r>
            <a:r>
              <a:rPr lang="zh-CN" altLang="en-US" dirty="0"/>
              <a:t>、备查资料</a:t>
            </a:r>
            <a:endParaRPr lang="zh-CN" altLang="en-US" dirty="0"/>
          </a:p>
        </p:txBody>
      </p:sp>
      <p:sp>
        <p:nvSpPr>
          <p:cNvPr id="42" name="平行四边形 41"/>
          <p:cNvSpPr/>
          <p:nvPr/>
        </p:nvSpPr>
        <p:spPr>
          <a:xfrm>
            <a:off x="2242317" y="252198"/>
            <a:ext cx="7179469" cy="45719"/>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 name="直接连接符 56"/>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284309" y="962826"/>
            <a:ext cx="1069408" cy="3116094"/>
            <a:chOff x="1629740" y="1783655"/>
            <a:chExt cx="1793335" cy="3794574"/>
          </a:xfrm>
        </p:grpSpPr>
        <p:cxnSp>
          <p:nvCxnSpPr>
            <p:cNvPr id="9" name="直接连接符 8"/>
            <p:cNvCxnSpPr/>
            <p:nvPr/>
          </p:nvCxnSpPr>
          <p:spPr>
            <a:xfrm>
              <a:off x="2539065" y="2217810"/>
              <a:ext cx="1" cy="3082345"/>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ïşḻïďê-Freeform: Shape 26"/>
            <p:cNvSpPr/>
            <p:nvPr/>
          </p:nvSpPr>
          <p:spPr bwMode="gray">
            <a:xfrm>
              <a:off x="1759418" y="2068673"/>
              <a:ext cx="1559295" cy="209897"/>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C0C0C0"/>
            </a:solidFill>
            <a:ln>
              <a:noFill/>
            </a:ln>
            <a:extLst>
              <a:ext uri="{91240B29-F687-4F45-9708-019B960494DF}">
                <a14:hiddenLine xmlns:a14="http://schemas.microsoft.com/office/drawing/2010/main" w="0">
                  <a:solidFill>
                    <a:srgbClr val="DF5908"/>
                  </a:solidFill>
                  <a:prstDash val="solid"/>
                  <a:round/>
                </a14:hiddenLine>
              </a:ext>
            </a:extLst>
          </p:spPr>
          <p:txBody>
            <a:bodyPr anchor="ctr"/>
            <a:lstStyle/>
            <a:p>
              <a:pPr algn="ctr"/>
              <a:endParaRPr>
                <a:solidFill>
                  <a:schemeClr val="bg1"/>
                </a:solidFill>
              </a:endParaRPr>
            </a:p>
          </p:txBody>
        </p:sp>
        <p:sp>
          <p:nvSpPr>
            <p:cNvPr id="11" name="ïşḻïďê-Rectangle 27"/>
            <p:cNvSpPr/>
            <p:nvPr/>
          </p:nvSpPr>
          <p:spPr bwMode="gray">
            <a:xfrm>
              <a:off x="1655056" y="1783655"/>
              <a:ext cx="1768019" cy="434155"/>
            </a:xfrm>
            <a:prstGeom prst="rect">
              <a:avLst/>
            </a:prstGeom>
            <a:solidFill>
              <a:schemeClr val="accent1">
                <a:lumMod val="75000"/>
              </a:schemeClr>
            </a:solidFill>
            <a:ln>
              <a:noFill/>
            </a:ln>
            <a:effectLst>
              <a:outerShdw blurRad="63500" algn="ctr" rotWithShape="0">
                <a:prstClr val="black">
                  <a:alpha val="40000"/>
                </a:prstClr>
              </a:outerShdw>
            </a:effectLst>
          </p:spPr>
          <p:txBody>
            <a:bodyPr wrap="none" anchor="ctr">
              <a:noAutofit/>
              <a:scene3d>
                <a:camera prst="orthographicFront"/>
                <a:lightRig rig="threePt" dir="t"/>
              </a:scene3d>
              <a:sp3d contourW="12700"/>
            </a:bodyPr>
            <a:lstStyle/>
            <a:p>
              <a:pPr algn="ctr"/>
              <a:r>
                <a:rPr lang="en-US" altLang="zh-CN" sz="2100" dirty="0">
                  <a:solidFill>
                    <a:schemeClr val="bg1"/>
                  </a:solidFill>
                  <a:latin typeface="Century Gothic" panose="020B0502020202020204" pitchFamily="34" charset="0"/>
                </a:rPr>
                <a:t>10</a:t>
              </a:r>
              <a:endParaRPr lang="en-US" sz="2100" dirty="0">
                <a:solidFill>
                  <a:schemeClr val="bg1"/>
                </a:solidFill>
                <a:latin typeface="Century Gothic" panose="020B0502020202020204" pitchFamily="34" charset="0"/>
              </a:endParaRPr>
            </a:p>
          </p:txBody>
        </p:sp>
        <p:sp>
          <p:nvSpPr>
            <p:cNvPr id="12" name="ïşḻïďê-Freeform: Shape 29"/>
            <p:cNvSpPr/>
            <p:nvPr/>
          </p:nvSpPr>
          <p:spPr bwMode="gray">
            <a:xfrm>
              <a:off x="1748869" y="3529878"/>
              <a:ext cx="1559295" cy="209897"/>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C0C0C0"/>
            </a:solidFill>
            <a:ln>
              <a:noFill/>
            </a:ln>
            <a:extLst>
              <a:ext uri="{91240B29-F687-4F45-9708-019B960494DF}">
                <a14:hiddenLine xmlns:a14="http://schemas.microsoft.com/office/drawing/2010/main" w="0">
                  <a:solidFill>
                    <a:srgbClr val="DF5908"/>
                  </a:solidFill>
                  <a:prstDash val="solid"/>
                  <a:round/>
                </a14:hiddenLine>
              </a:ext>
            </a:extLst>
          </p:spPr>
          <p:txBody>
            <a:bodyPr anchor="ctr"/>
            <a:lstStyle/>
            <a:p>
              <a:pPr algn="ctr"/>
              <a:endParaRPr>
                <a:solidFill>
                  <a:schemeClr val="bg1"/>
                </a:solidFill>
              </a:endParaRPr>
            </a:p>
          </p:txBody>
        </p:sp>
        <p:sp>
          <p:nvSpPr>
            <p:cNvPr id="13" name="ïşḻïďê-Rectangle 30"/>
            <p:cNvSpPr/>
            <p:nvPr/>
          </p:nvSpPr>
          <p:spPr bwMode="gray">
            <a:xfrm>
              <a:off x="1633442" y="3435884"/>
              <a:ext cx="1768019" cy="434155"/>
            </a:xfrm>
            <a:prstGeom prst="rect">
              <a:avLst/>
            </a:prstGeom>
            <a:solidFill>
              <a:srgbClr val="D8141A"/>
            </a:solidFill>
            <a:ln>
              <a:noFill/>
            </a:ln>
            <a:effectLst>
              <a:outerShdw blurRad="63500" algn="ctr" rotWithShape="0">
                <a:prstClr val="black">
                  <a:alpha val="40000"/>
                </a:prstClr>
              </a:outerShdw>
            </a:effectLst>
          </p:spPr>
          <p:txBody>
            <a:bodyPr wrap="none" anchor="ctr">
              <a:noAutofit/>
              <a:scene3d>
                <a:camera prst="orthographicFront"/>
                <a:lightRig rig="threePt" dir="t"/>
              </a:scene3d>
              <a:sp3d contourW="12700"/>
            </a:bodyPr>
            <a:lstStyle/>
            <a:p>
              <a:pPr algn="ctr"/>
              <a:r>
                <a:rPr lang="en-US" altLang="zh-CN" sz="2400" dirty="0">
                  <a:solidFill>
                    <a:schemeClr val="bg1"/>
                  </a:solidFill>
                  <a:latin typeface="Century Gothic" panose="020B0502020202020204" pitchFamily="34" charset="0"/>
                </a:rPr>
                <a:t>11</a:t>
              </a:r>
              <a:endParaRPr lang="en-US" sz="2400" dirty="0">
                <a:solidFill>
                  <a:schemeClr val="bg1"/>
                </a:solidFill>
                <a:latin typeface="Century Gothic" panose="020B0502020202020204" pitchFamily="34" charset="0"/>
              </a:endParaRPr>
            </a:p>
          </p:txBody>
        </p:sp>
        <p:sp>
          <p:nvSpPr>
            <p:cNvPr id="14" name="ïşḻïďê-Freeform: Shape 32"/>
            <p:cNvSpPr/>
            <p:nvPr/>
          </p:nvSpPr>
          <p:spPr bwMode="gray">
            <a:xfrm>
              <a:off x="1737805" y="5162876"/>
              <a:ext cx="1559295" cy="209897"/>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C0C0C0"/>
            </a:solidFill>
            <a:ln>
              <a:noFill/>
            </a:ln>
            <a:extLst>
              <a:ext uri="{91240B29-F687-4F45-9708-019B960494DF}">
                <a14:hiddenLine xmlns:a14="http://schemas.microsoft.com/office/drawing/2010/main" w="0">
                  <a:solidFill>
                    <a:srgbClr val="DF5908"/>
                  </a:solidFill>
                  <a:prstDash val="solid"/>
                  <a:round/>
                </a14:hiddenLine>
              </a:ext>
            </a:extLst>
          </p:spPr>
          <p:txBody>
            <a:bodyPr anchor="ctr"/>
            <a:lstStyle/>
            <a:p>
              <a:pPr algn="ctr"/>
              <a:endParaRPr>
                <a:solidFill>
                  <a:schemeClr val="bg1"/>
                </a:solidFill>
              </a:endParaRPr>
            </a:p>
          </p:txBody>
        </p:sp>
        <p:sp>
          <p:nvSpPr>
            <p:cNvPr id="15" name="ïşḻïďê-Rectangle 33"/>
            <p:cNvSpPr/>
            <p:nvPr/>
          </p:nvSpPr>
          <p:spPr bwMode="gray">
            <a:xfrm>
              <a:off x="1629740" y="5144074"/>
              <a:ext cx="1768019" cy="434155"/>
            </a:xfrm>
            <a:prstGeom prst="rect">
              <a:avLst/>
            </a:prstGeom>
            <a:solidFill>
              <a:schemeClr val="accent1">
                <a:lumMod val="75000"/>
              </a:schemeClr>
            </a:solidFill>
            <a:ln>
              <a:noFill/>
            </a:ln>
            <a:effectLst>
              <a:outerShdw blurRad="63500" algn="ctr" rotWithShape="0">
                <a:prstClr val="black">
                  <a:alpha val="40000"/>
                </a:prstClr>
              </a:outerShdw>
            </a:effectLst>
          </p:spPr>
          <p:txBody>
            <a:bodyPr wrap="none" anchor="ctr">
              <a:noAutofit/>
              <a:scene3d>
                <a:camera prst="orthographicFront"/>
                <a:lightRig rig="threePt" dir="t"/>
              </a:scene3d>
              <a:sp3d contourW="12700"/>
            </a:bodyPr>
            <a:lstStyle/>
            <a:p>
              <a:pPr algn="ctr"/>
              <a:r>
                <a:rPr lang="en-US" altLang="zh-CN" sz="2400" dirty="0">
                  <a:solidFill>
                    <a:schemeClr val="bg1"/>
                  </a:solidFill>
                  <a:latin typeface="Century Gothic" panose="020B0502020202020204" pitchFamily="34" charset="0"/>
                </a:rPr>
                <a:t>12</a:t>
              </a:r>
              <a:endParaRPr lang="en-US" sz="2400" dirty="0">
                <a:solidFill>
                  <a:schemeClr val="bg1"/>
                </a:solidFill>
                <a:latin typeface="Century Gothic" panose="020B0502020202020204" pitchFamily="34" charset="0"/>
              </a:endParaRPr>
            </a:p>
          </p:txBody>
        </p:sp>
      </p:grpSp>
      <p:grpSp>
        <p:nvGrpSpPr>
          <p:cNvPr id="23" name="组合 22"/>
          <p:cNvGrpSpPr/>
          <p:nvPr/>
        </p:nvGrpSpPr>
        <p:grpSpPr>
          <a:xfrm>
            <a:off x="2568433" y="2171140"/>
            <a:ext cx="5365854" cy="893791"/>
            <a:chOff x="3329779" y="2648860"/>
            <a:chExt cx="7160421" cy="1031168"/>
          </a:xfrm>
        </p:grpSpPr>
        <p:cxnSp>
          <p:nvCxnSpPr>
            <p:cNvPr id="24" name="直接连接符 23"/>
            <p:cNvCxnSpPr/>
            <p:nvPr/>
          </p:nvCxnSpPr>
          <p:spPr>
            <a:xfrm>
              <a:off x="3423075" y="3045898"/>
              <a:ext cx="7067125" cy="0"/>
            </a:xfrm>
            <a:prstGeom prst="line">
              <a:avLst/>
            </a:prstGeom>
          </p:spPr>
        </p:cxnSp>
        <p:grpSp>
          <p:nvGrpSpPr>
            <p:cNvPr id="25" name="组合 24"/>
            <p:cNvGrpSpPr/>
            <p:nvPr/>
          </p:nvGrpSpPr>
          <p:grpSpPr>
            <a:xfrm>
              <a:off x="3329779" y="2648860"/>
              <a:ext cx="6703132" cy="1031168"/>
              <a:chOff x="655809" y="976539"/>
              <a:chExt cx="6703132" cy="1031168"/>
            </a:xfrm>
          </p:grpSpPr>
          <p:sp>
            <p:nvSpPr>
              <p:cNvPr id="26" name="矩形 25"/>
              <p:cNvSpPr/>
              <p:nvPr/>
            </p:nvSpPr>
            <p:spPr>
              <a:xfrm>
                <a:off x="968801" y="1392322"/>
                <a:ext cx="6390140" cy="615385"/>
              </a:xfrm>
              <a:prstGeom prst="rect">
                <a:avLst/>
              </a:prstGeom>
            </p:spPr>
            <p:txBody>
              <a:bodyPr wrap="square">
                <a:spAutoFit/>
                <a:scene3d>
                  <a:camera prst="orthographicFront"/>
                  <a:lightRig rig="threePt" dir="t"/>
                </a:scene3d>
                <a:sp3d contourW="12700"/>
              </a:bodyPr>
              <a:lstStyle/>
              <a:p>
                <a:pPr defTabSz="449580">
                  <a:lnSpc>
                    <a:spcPct val="120000"/>
                  </a:lnSpc>
                </a:pPr>
                <a:r>
                  <a:rPr lang="zh-CN" altLang="en-US" sz="1200" dirty="0">
                    <a:latin typeface="方正兰亭黑简体"/>
                    <a:ea typeface="微软雅黑" panose="020B0503020204020204" pitchFamily="34" charset="-122"/>
                    <a:cs typeface="微软雅黑" panose="020B0503020204020204" pitchFamily="34" charset="-122"/>
                  </a:rPr>
                  <a:t>企业预缴申报享受优惠时，应将《研发费用加计扣除优惠明细表》（A107012）与规定的其他资料一并留存备查。</a:t>
                </a:r>
                <a:endParaRPr lang="zh-CN" altLang="en-US" sz="1200" dirty="0">
                  <a:latin typeface="方正兰亭黑简体"/>
                  <a:ea typeface="微软雅黑" panose="020B0503020204020204" pitchFamily="34" charset="-122"/>
                  <a:cs typeface="微软雅黑" panose="020B0503020204020204" pitchFamily="34" charset="-122"/>
                </a:endParaRPr>
              </a:p>
            </p:txBody>
          </p:sp>
          <p:sp>
            <p:nvSpPr>
              <p:cNvPr id="27" name="矩形 26"/>
              <p:cNvSpPr/>
              <p:nvPr/>
            </p:nvSpPr>
            <p:spPr>
              <a:xfrm>
                <a:off x="655809" y="976539"/>
                <a:ext cx="4282842" cy="445421"/>
              </a:xfrm>
              <a:prstGeom prst="rect">
                <a:avLst/>
              </a:prstGeom>
            </p:spPr>
            <p:txBody>
              <a:bodyPr wrap="square">
                <a:spAutoFit/>
                <a:scene3d>
                  <a:camera prst="orthographicFront"/>
                  <a:lightRig rig="threePt" dir="t"/>
                </a:scene3d>
                <a:sp3d contourW="12700"/>
              </a:bodyPr>
              <a:lstStyle/>
              <a:p>
                <a:pPr defTabSz="449580">
                  <a:lnSpc>
                    <a:spcPct val="120000"/>
                  </a:lnSpc>
                </a:pPr>
                <a:r>
                  <a:rPr lang="zh-CN" altLang="en-US" sz="1600" dirty="0">
                    <a:latin typeface="方正兰亭黑简体"/>
                    <a:ea typeface="微软雅黑" panose="020B0503020204020204" pitchFamily="34" charset="-122"/>
                    <a:cs typeface="微软雅黑" panose="020B0503020204020204" pitchFamily="34" charset="-122"/>
                  </a:rPr>
                  <a:t>预缴申报享受加计扣除</a:t>
                </a:r>
                <a:endParaRPr lang="zh-CN" altLang="en-US" sz="1600" dirty="0">
                  <a:latin typeface="方正兰亭黑简体"/>
                  <a:ea typeface="微软雅黑" panose="020B0503020204020204" pitchFamily="34" charset="-122"/>
                  <a:cs typeface="微软雅黑" panose="020B0503020204020204" pitchFamily="34" charset="-122"/>
                </a:endParaRPr>
              </a:p>
            </p:txBody>
          </p:sp>
        </p:grpSp>
      </p:grpSp>
      <p:grpSp>
        <p:nvGrpSpPr>
          <p:cNvPr id="33" name="组合 32"/>
          <p:cNvGrpSpPr/>
          <p:nvPr/>
        </p:nvGrpSpPr>
        <p:grpSpPr>
          <a:xfrm>
            <a:off x="2568432" y="3557502"/>
            <a:ext cx="5290908" cy="666300"/>
            <a:chOff x="3322416" y="4976639"/>
            <a:chExt cx="7167784" cy="782848"/>
          </a:xfrm>
        </p:grpSpPr>
        <p:cxnSp>
          <p:nvCxnSpPr>
            <p:cNvPr id="34" name="直接连接符 33"/>
            <p:cNvCxnSpPr/>
            <p:nvPr/>
          </p:nvCxnSpPr>
          <p:spPr>
            <a:xfrm>
              <a:off x="3423075" y="5364396"/>
              <a:ext cx="7067125" cy="0"/>
            </a:xfrm>
            <a:prstGeom prst="line">
              <a:avLst/>
            </a:prstGeom>
          </p:spPr>
        </p:cxnSp>
        <p:grpSp>
          <p:nvGrpSpPr>
            <p:cNvPr id="35" name="组合 34"/>
            <p:cNvGrpSpPr/>
            <p:nvPr/>
          </p:nvGrpSpPr>
          <p:grpSpPr>
            <a:xfrm>
              <a:off x="3322416" y="4976639"/>
              <a:ext cx="6710495" cy="782848"/>
              <a:chOff x="648446" y="976539"/>
              <a:chExt cx="6710495" cy="782848"/>
            </a:xfrm>
          </p:grpSpPr>
          <p:sp>
            <p:nvSpPr>
              <p:cNvPr id="36" name="矩形 35"/>
              <p:cNvSpPr/>
              <p:nvPr/>
            </p:nvSpPr>
            <p:spPr>
              <a:xfrm>
                <a:off x="966198" y="1392319"/>
                <a:ext cx="6392742" cy="367068"/>
              </a:xfrm>
              <a:prstGeom prst="rect">
                <a:avLst/>
              </a:prstGeom>
            </p:spPr>
            <p:txBody>
              <a:bodyPr wrap="square">
                <a:spAutoFit/>
                <a:scene3d>
                  <a:camera prst="orthographicFront"/>
                  <a:lightRig rig="threePt" dir="t"/>
                </a:scene3d>
                <a:sp3d contourW="12700"/>
              </a:bodyPr>
              <a:lstStyle/>
              <a:p>
                <a:pPr defTabSz="449580">
                  <a:lnSpc>
                    <a:spcPct val="120000"/>
                  </a:lnSpc>
                </a:pPr>
                <a:endParaRPr lang="en-US" altLang="zh-CN" sz="1200" dirty="0">
                  <a:latin typeface="方正兰亭黑简体"/>
                  <a:ea typeface="微软雅黑" panose="020B0503020204020204" pitchFamily="34" charset="-122"/>
                  <a:cs typeface="微软雅黑" panose="020B0503020204020204" pitchFamily="34" charset="-122"/>
                </a:endParaRPr>
              </a:p>
            </p:txBody>
          </p:sp>
          <p:sp>
            <p:nvSpPr>
              <p:cNvPr id="37" name="矩形 36"/>
              <p:cNvSpPr/>
              <p:nvPr/>
            </p:nvSpPr>
            <p:spPr>
              <a:xfrm>
                <a:off x="648446" y="976539"/>
                <a:ext cx="6710495" cy="453612"/>
              </a:xfrm>
              <a:prstGeom prst="rect">
                <a:avLst/>
              </a:prstGeom>
            </p:spPr>
            <p:txBody>
              <a:bodyPr wrap="square">
                <a:spAutoFit/>
                <a:scene3d>
                  <a:camera prst="orthographicFront"/>
                  <a:lightRig rig="threePt" dir="t"/>
                </a:scene3d>
                <a:sp3d contourW="12700"/>
              </a:bodyPr>
              <a:lstStyle/>
              <a:p>
                <a:pPr defTabSz="449580">
                  <a:lnSpc>
                    <a:spcPct val="120000"/>
                  </a:lnSpc>
                </a:pPr>
                <a:r>
                  <a:rPr lang="zh-CN" altLang="en-US" sz="1600" dirty="0">
                    <a:latin typeface="方正兰亭黑简体"/>
                    <a:ea typeface="微软雅黑" panose="020B0503020204020204" pitchFamily="34" charset="-122"/>
                    <a:cs typeface="微软雅黑" panose="020B0503020204020204" pitchFamily="34" charset="-122"/>
                  </a:rPr>
                  <a:t>备查资料要求</a:t>
                </a:r>
                <a:endParaRPr lang="zh-CN" altLang="en-US" sz="1600" dirty="0">
                  <a:latin typeface="方正兰亭黑简体"/>
                  <a:ea typeface="微软雅黑" panose="020B0503020204020204" pitchFamily="34" charset="-122"/>
                  <a:cs typeface="微软雅黑" panose="020B0503020204020204" pitchFamily="34" charset="-122"/>
                </a:endParaRPr>
              </a:p>
            </p:txBody>
          </p:sp>
        </p:grpSp>
      </p:grpSp>
      <p:grpSp>
        <p:nvGrpSpPr>
          <p:cNvPr id="48" name="组合 22"/>
          <p:cNvGrpSpPr/>
          <p:nvPr/>
        </p:nvGrpSpPr>
        <p:grpSpPr>
          <a:xfrm>
            <a:off x="2568432" y="770550"/>
            <a:ext cx="5373107" cy="923879"/>
            <a:chOff x="3211058" y="2626569"/>
            <a:chExt cx="7279142" cy="1036493"/>
          </a:xfrm>
        </p:grpSpPr>
        <p:cxnSp>
          <p:nvCxnSpPr>
            <p:cNvPr id="49" name="直接连接符 23"/>
            <p:cNvCxnSpPr/>
            <p:nvPr/>
          </p:nvCxnSpPr>
          <p:spPr>
            <a:xfrm>
              <a:off x="3423075" y="3045898"/>
              <a:ext cx="7067125" cy="0"/>
            </a:xfrm>
            <a:prstGeom prst="line">
              <a:avLst/>
            </a:prstGeom>
          </p:spPr>
        </p:cxnSp>
        <p:grpSp>
          <p:nvGrpSpPr>
            <p:cNvPr id="50" name="组合 24"/>
            <p:cNvGrpSpPr/>
            <p:nvPr/>
          </p:nvGrpSpPr>
          <p:grpSpPr>
            <a:xfrm>
              <a:off x="3211058" y="2626569"/>
              <a:ext cx="7269316" cy="1036493"/>
              <a:chOff x="537088" y="954248"/>
              <a:chExt cx="7269316" cy="1036493"/>
            </a:xfrm>
          </p:grpSpPr>
          <p:sp>
            <p:nvSpPr>
              <p:cNvPr id="51" name="矩形 50"/>
              <p:cNvSpPr/>
              <p:nvPr/>
            </p:nvSpPr>
            <p:spPr>
              <a:xfrm>
                <a:off x="854840" y="1392323"/>
                <a:ext cx="6951564" cy="598418"/>
              </a:xfrm>
              <a:prstGeom prst="rect">
                <a:avLst/>
              </a:prstGeom>
            </p:spPr>
            <p:txBody>
              <a:bodyPr wrap="square">
                <a:spAutoFit/>
                <a:scene3d>
                  <a:camera prst="orthographicFront"/>
                  <a:lightRig rig="threePt" dir="t"/>
                </a:scene3d>
                <a:sp3d contourW="12700"/>
              </a:bodyPr>
              <a:lstStyle/>
              <a:p>
                <a:pPr defTabSz="449580">
                  <a:lnSpc>
                    <a:spcPct val="120000"/>
                  </a:lnSpc>
                </a:pPr>
                <a:r>
                  <a:rPr lang="zh-CN" altLang="en-US" sz="1200" dirty="0">
                    <a:latin typeface="方正兰亭黑简体"/>
                    <a:ea typeface="微软雅黑" panose="020B0503020204020204" pitchFamily="34" charset="-122"/>
                    <a:cs typeface="微软雅黑" panose="020B0503020204020204" pitchFamily="34" charset="-122"/>
                    <a:sym typeface="+mn-ea"/>
                  </a:rPr>
                  <a:t>如：研发过程资料，包括立项评审、会议纪要、中期检查（总结）、验收、研发成果证书等。（根据企业研发管理实际情况准备）</a:t>
                </a:r>
                <a:endParaRPr lang="en-US" altLang="zh-CN" sz="1200" dirty="0">
                  <a:latin typeface="方正兰亭黑简体"/>
                  <a:ea typeface="微软雅黑" panose="020B0503020204020204" pitchFamily="34" charset="-122"/>
                  <a:cs typeface="微软雅黑" panose="020B0503020204020204" pitchFamily="34" charset="-122"/>
                </a:endParaRPr>
              </a:p>
            </p:txBody>
          </p:sp>
          <p:sp>
            <p:nvSpPr>
              <p:cNvPr id="52" name="矩形 51"/>
              <p:cNvSpPr/>
              <p:nvPr/>
            </p:nvSpPr>
            <p:spPr>
              <a:xfrm>
                <a:off x="537088" y="954248"/>
                <a:ext cx="4063937" cy="433140"/>
              </a:xfrm>
              <a:prstGeom prst="rect">
                <a:avLst/>
              </a:prstGeom>
            </p:spPr>
            <p:txBody>
              <a:bodyPr wrap="square">
                <a:spAutoFit/>
                <a:scene3d>
                  <a:camera prst="orthographicFront"/>
                  <a:lightRig rig="threePt" dir="t"/>
                </a:scene3d>
                <a:sp3d contourW="12700"/>
              </a:bodyPr>
              <a:lstStyle/>
              <a:p>
                <a:pPr defTabSz="449580">
                  <a:lnSpc>
                    <a:spcPct val="120000"/>
                  </a:lnSpc>
                </a:pPr>
                <a:r>
                  <a:rPr lang="zh-CN" altLang="en-US" sz="1600" dirty="0">
                    <a:latin typeface="方正兰亭黑简体"/>
                    <a:ea typeface="微软雅黑" panose="020B0503020204020204" pitchFamily="34" charset="-122"/>
                    <a:cs typeface="微软雅黑" panose="020B0503020204020204" pitchFamily="34" charset="-122"/>
                    <a:sym typeface="+mn-ea"/>
                  </a:rPr>
                  <a:t>其他资料</a:t>
                </a:r>
                <a:endParaRPr lang="zh-CN" altLang="en-US" sz="1600" dirty="0">
                  <a:latin typeface="方正兰亭黑简体"/>
                  <a:ea typeface="微软雅黑" panose="020B0503020204020204" pitchFamily="34" charset="-122"/>
                  <a:cs typeface="微软雅黑" panose="020B0503020204020204" pitchFamily="34" charset="-122"/>
                </a:endParaRPr>
              </a:p>
            </p:txBody>
          </p:sp>
        </p:grpSp>
      </p:grpSp>
      <p:cxnSp>
        <p:nvCxnSpPr>
          <p:cNvPr id="32" name="直接连接符 31"/>
          <p:cNvCxnSpPr/>
          <p:nvPr/>
        </p:nvCxnSpPr>
        <p:spPr>
          <a:xfrm>
            <a:off x="2568432" y="1137008"/>
            <a:ext cx="5168074" cy="0"/>
          </a:xfrm>
          <a:prstGeom prst="line">
            <a:avLst/>
          </a:prstGeom>
          <a:ln w="12700">
            <a:solidFill>
              <a:schemeClr val="accent3"/>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2568432" y="3897377"/>
            <a:ext cx="5168074" cy="0"/>
          </a:xfrm>
          <a:prstGeom prst="line">
            <a:avLst/>
          </a:prstGeom>
          <a:ln w="12700">
            <a:solidFill>
              <a:schemeClr val="accent3"/>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2568432" y="2532914"/>
            <a:ext cx="5168074" cy="0"/>
          </a:xfrm>
          <a:prstGeom prst="line">
            <a:avLst/>
          </a:prstGeom>
          <a:ln w="12700">
            <a:solidFill>
              <a:schemeClr val="accent3"/>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40" name="平行四边形 39"/>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平行四边形 40"/>
          <p:cNvSpPr/>
          <p:nvPr/>
        </p:nvSpPr>
        <p:spPr>
          <a:xfrm>
            <a:off x="-524653" y="281940"/>
            <a:ext cx="2883860"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5</a:t>
            </a:r>
            <a:r>
              <a:rPr lang="zh-CN" altLang="en-US" dirty="0"/>
              <a:t>、备查资料</a:t>
            </a:r>
            <a:endParaRPr lang="zh-CN" altLang="en-US" dirty="0"/>
          </a:p>
        </p:txBody>
      </p:sp>
      <p:sp>
        <p:nvSpPr>
          <p:cNvPr id="42" name="平行四边形 41"/>
          <p:cNvSpPr/>
          <p:nvPr/>
        </p:nvSpPr>
        <p:spPr>
          <a:xfrm>
            <a:off x="2242317" y="252198"/>
            <a:ext cx="7179469" cy="45719"/>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 name="直接连接符 56"/>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文本框 1"/>
          <p:cNvSpPr txBox="true"/>
          <p:nvPr/>
        </p:nvSpPr>
        <p:spPr>
          <a:xfrm>
            <a:off x="2638425" y="3930015"/>
            <a:ext cx="5276850" cy="755015"/>
          </a:xfrm>
          <a:prstGeom prst="rect">
            <a:avLst/>
          </a:prstGeom>
          <a:noFill/>
        </p:spPr>
        <p:txBody>
          <a:bodyPr wrap="square" rtlCol="0">
            <a:spAutoFit/>
          </a:bodyPr>
          <a:lstStyle/>
          <a:p>
            <a:pPr algn="l" defTabSz="449580">
              <a:lnSpc>
                <a:spcPct val="120000"/>
              </a:lnSpc>
              <a:buClrTx/>
              <a:buSzTx/>
              <a:buFontTx/>
            </a:pPr>
            <a:r>
              <a:rPr lang="zh-CN" altLang="en-US" sz="1200" dirty="0">
                <a:latin typeface="方正兰亭黑简体"/>
                <a:ea typeface="微软雅黑" panose="020B0503020204020204" pitchFamily="34" charset="-122"/>
                <a:cs typeface="微软雅黑" panose="020B0503020204020204" pitchFamily="34" charset="-122"/>
              </a:rPr>
              <a:t>企业对留存备查资料的真实性、合法性承担法律责任。按照2018 年第23号公告，企业留存备查资料应从企业享受优惠事项当年的企业所得税汇算清缴期结束次日起</a:t>
            </a:r>
            <a:r>
              <a:rPr lang="zh-CN" altLang="en-US" sz="1200" b="1" dirty="0">
                <a:latin typeface="方正兰亭黑简体"/>
                <a:ea typeface="微软雅黑" panose="020B0503020204020204" pitchFamily="34" charset="-122"/>
                <a:cs typeface="微软雅黑" panose="020B0503020204020204" pitchFamily="34" charset="-122"/>
              </a:rPr>
              <a:t>保留10年</a:t>
            </a:r>
            <a:r>
              <a:rPr lang="zh-CN" altLang="en-US" sz="1200" dirty="0">
                <a:latin typeface="方正兰亭黑简体"/>
                <a:ea typeface="微软雅黑" panose="020B0503020204020204" pitchFamily="34" charset="-122"/>
                <a:cs typeface="微软雅黑" panose="020B0503020204020204" pitchFamily="34" charset="-122"/>
              </a:rPr>
              <a:t>。</a:t>
            </a:r>
            <a:endParaRPr lang="zh-CN" altLang="en-US" sz="1200" dirty="0">
              <a:latin typeface="方正兰亭黑简体"/>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true"/>
          </p:cNvPicPr>
          <p:nvPr/>
        </p:nvPicPr>
        <p:blipFill>
          <a:blip r:embed="rId1"/>
          <a:stretch>
            <a:fillRect/>
          </a:stretch>
        </p:blipFill>
        <p:spPr>
          <a:xfrm>
            <a:off x="3650119" y="2126028"/>
            <a:ext cx="7558108" cy="5038738"/>
          </a:xfrm>
          <a:prstGeom prst="rect">
            <a:avLst/>
          </a:prstGeom>
        </p:spPr>
      </p:pic>
      <p:sp>
        <p:nvSpPr>
          <p:cNvPr id="17" name="矩形 16"/>
          <p:cNvSpPr/>
          <p:nvPr/>
        </p:nvSpPr>
        <p:spPr>
          <a:xfrm rot="18836129">
            <a:off x="6722471" y="-2304784"/>
            <a:ext cx="8644255" cy="35264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18836129">
            <a:off x="-1880171" y="1720575"/>
            <a:ext cx="9125533" cy="37494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30"/>
          <p:cNvSpPr/>
          <p:nvPr/>
        </p:nvSpPr>
        <p:spPr>
          <a:xfrm flipH="true">
            <a:off x="1233496" y="984572"/>
            <a:ext cx="4246880" cy="706755"/>
          </a:xfrm>
          <a:prstGeom prst="rect">
            <a:avLst/>
          </a:prstGeom>
        </p:spPr>
        <p:txBody>
          <a:bodyPr wrap="none">
            <a:spAutoFit/>
          </a:bodyPr>
          <a:lstStyle/>
          <a:p>
            <a:pPr algn="ctr"/>
            <a:r>
              <a:rPr lang="zh-CN" altLang="en-US" sz="4000" dirty="0">
                <a:solidFill>
                  <a:schemeClr val="accent1"/>
                </a:solidFill>
                <a:latin typeface="方正尚酷简体" panose="03000509000000000000" pitchFamily="65" charset="-122"/>
                <a:ea typeface="方正尚酷简体" panose="03000509000000000000" pitchFamily="65" charset="-122"/>
              </a:rPr>
              <a:t>感谢各位的聆听！</a:t>
            </a:r>
            <a:endParaRPr lang="zh-CN" altLang="en-US" sz="4000" dirty="0">
              <a:solidFill>
                <a:schemeClr val="accent1"/>
              </a:solidFill>
              <a:latin typeface="方正尚酷简体" panose="03000509000000000000" pitchFamily="65" charset="-122"/>
              <a:ea typeface="方正尚酷简体" panose="03000509000000000000" pitchFamily="65" charset="-122"/>
            </a:endParaRPr>
          </a:p>
        </p:txBody>
      </p:sp>
      <p:sp>
        <p:nvSpPr>
          <p:cNvPr id="6" name="矩形 5"/>
          <p:cNvSpPr/>
          <p:nvPr/>
        </p:nvSpPr>
        <p:spPr>
          <a:xfrm rot="18949148">
            <a:off x="6112917" y="-3895921"/>
            <a:ext cx="6423949" cy="6423949"/>
          </a:xfrm>
          <a:prstGeom prst="rect">
            <a:avLst/>
          </a:prstGeom>
          <a:solidFill>
            <a:srgbClr val="083473"/>
          </a:solidFill>
          <a:ln>
            <a:solidFill>
              <a:srgbClr val="0834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18676982">
            <a:off x="984855" y="1886174"/>
            <a:ext cx="10737928" cy="129785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Rectangle 30"/>
          <p:cNvSpPr/>
          <p:nvPr/>
        </p:nvSpPr>
        <p:spPr>
          <a:xfrm flipH="true">
            <a:off x="1907636" y="918987"/>
            <a:ext cx="184731" cy="1107996"/>
          </a:xfrm>
          <a:prstGeom prst="rect">
            <a:avLst/>
          </a:prstGeom>
        </p:spPr>
        <p:txBody>
          <a:bodyPr wrap="none">
            <a:spAutoFit/>
          </a:bodyPr>
          <a:lstStyle/>
          <a:p>
            <a:pPr algn="r"/>
            <a:endParaRPr lang="en-US" sz="6600" dirty="0">
              <a:latin typeface="Agency FB" panose="020B0503020202020204" pitchFamily="34" charset="0"/>
              <a:ea typeface="方正兰亭中粗黑_GBK" panose="02000000000000000000" pitchFamily="2" charset="-122"/>
              <a:cs typeface="Open Sans" panose="020B0606030504020204" pitchFamily="34" charset="0"/>
            </a:endParaRPr>
          </a:p>
        </p:txBody>
      </p:sp>
      <p:sp>
        <p:nvSpPr>
          <p:cNvPr id="18" name="文本框 34"/>
          <p:cNvSpPr txBox="true"/>
          <p:nvPr/>
        </p:nvSpPr>
        <p:spPr>
          <a:xfrm>
            <a:off x="2092367" y="2687879"/>
            <a:ext cx="7124701" cy="64516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Segoe UI" panose="020B0502040204020203"/>
                <a:ea typeface="思源黑体 CN Light"/>
                <a:cs typeface="+mn-cs"/>
              </a:rPr>
              <a:t>联系人：刘延峰</a:t>
            </a:r>
            <a:endParaRPr kumimoji="0" lang="en-US" sz="1200" b="0" i="0" u="none" strike="noStrike" kern="1200" cap="none" spc="0" normalizeH="0" baseline="0" noProof="0" dirty="0">
              <a:ln>
                <a:noFill/>
              </a:ln>
              <a:solidFill>
                <a:prstClr val="black">
                  <a:lumMod val="75000"/>
                  <a:lumOff val="25000"/>
                </a:prstClr>
              </a:solidFill>
              <a:effectLst/>
              <a:uLnTx/>
              <a:uFillTx/>
              <a:latin typeface="Segoe UI" panose="020B0502040204020203"/>
              <a:ea typeface="思源黑体 CN Light"/>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lang="zh-CN" altLang="en-US" sz="1200" noProof="0" dirty="0">
                <a:ln>
                  <a:noFill/>
                </a:ln>
                <a:solidFill>
                  <a:prstClr val="black">
                    <a:lumMod val="75000"/>
                    <a:lumOff val="25000"/>
                  </a:prstClr>
                </a:solidFill>
                <a:effectLst/>
                <a:uLnTx/>
                <a:uFillTx/>
                <a:latin typeface="Segoe UI" panose="020B0502040204020203"/>
                <a:ea typeface="思源黑体 CN Light"/>
                <a:sym typeface="+mn-ea"/>
              </a:rPr>
              <a:t>电</a:t>
            </a:r>
            <a:r>
              <a:rPr lang="en-US" altLang="zh-CN" sz="1200" noProof="0" dirty="0">
                <a:ln>
                  <a:noFill/>
                </a:ln>
                <a:solidFill>
                  <a:prstClr val="black">
                    <a:lumMod val="75000"/>
                    <a:lumOff val="25000"/>
                  </a:prstClr>
                </a:solidFill>
                <a:effectLst/>
                <a:uLnTx/>
                <a:uFillTx/>
                <a:latin typeface="Segoe UI" panose="020B0502040204020203"/>
                <a:ea typeface="思源黑体 CN Light"/>
                <a:sym typeface="+mn-ea"/>
              </a:rPr>
              <a:t>    </a:t>
            </a:r>
            <a:r>
              <a:rPr lang="zh-CN" altLang="en-US" sz="1200" noProof="0" dirty="0">
                <a:ln>
                  <a:noFill/>
                </a:ln>
                <a:solidFill>
                  <a:prstClr val="black">
                    <a:lumMod val="75000"/>
                    <a:lumOff val="25000"/>
                  </a:prstClr>
                </a:solidFill>
                <a:effectLst/>
                <a:uLnTx/>
                <a:uFillTx/>
                <a:latin typeface="Segoe UI" panose="020B0502040204020203"/>
                <a:ea typeface="思源黑体 CN Light"/>
                <a:sym typeface="+mn-ea"/>
              </a:rPr>
              <a:t>话：</a:t>
            </a:r>
            <a:r>
              <a:rPr lang="en-US" sz="1200" noProof="0" dirty="0">
                <a:ln>
                  <a:noFill/>
                </a:ln>
                <a:solidFill>
                  <a:prstClr val="black">
                    <a:lumMod val="75000"/>
                    <a:lumOff val="25000"/>
                  </a:prstClr>
                </a:solidFill>
                <a:effectLst/>
                <a:uLnTx/>
                <a:uFillTx/>
                <a:latin typeface="Segoe UI" panose="020B0502040204020203"/>
                <a:ea typeface="思源黑体 CN Light"/>
                <a:sym typeface="+mn-ea"/>
              </a:rPr>
              <a:t>186-9586-8630</a:t>
            </a:r>
            <a:endParaRPr kumimoji="0" lang="en-US" altLang="zh-CN" sz="1200" b="0" i="0" u="none" strike="noStrike" kern="1200" cap="none" spc="0" normalizeH="0" baseline="0" noProof="0" dirty="0">
              <a:ln>
                <a:noFill/>
              </a:ln>
              <a:solidFill>
                <a:prstClr val="black">
                  <a:lumMod val="75000"/>
                  <a:lumOff val="25000"/>
                </a:prstClr>
              </a:solidFill>
              <a:effectLst/>
              <a:uLnTx/>
              <a:uFillTx/>
              <a:latin typeface="Segoe UI" panose="020B0502040204020203"/>
              <a:ea typeface="思源黑体 CN Light"/>
              <a:cs typeface="+mn-cs"/>
            </a:endParaRPr>
          </a:p>
        </p:txBody>
      </p:sp>
      <p:sp>
        <p:nvSpPr>
          <p:cNvPr id="19" name="telephone-sign_76579"/>
          <p:cNvSpPr>
            <a:spLocks noChangeAspect="true"/>
          </p:cNvSpPr>
          <p:nvPr/>
        </p:nvSpPr>
        <p:spPr bwMode="auto">
          <a:xfrm>
            <a:off x="1787632" y="2771482"/>
            <a:ext cx="240008" cy="214797"/>
          </a:xfrm>
          <a:custGeom>
            <a:avLst/>
            <a:gdLst>
              <a:gd name="T0" fmla="*/ 5350 w 8573"/>
              <a:gd name="T1" fmla="*/ 2522 h 7684"/>
              <a:gd name="T2" fmla="*/ 5107 w 8573"/>
              <a:gd name="T3" fmla="*/ 1849 h 7684"/>
              <a:gd name="T4" fmla="*/ 5410 w 8573"/>
              <a:gd name="T5" fmla="*/ 1202 h 7684"/>
              <a:gd name="T6" fmla="*/ 6459 w 8573"/>
              <a:gd name="T7" fmla="*/ 244 h 7684"/>
              <a:gd name="T8" fmla="*/ 7088 w 8573"/>
              <a:gd name="T9" fmla="*/ 0 h 7684"/>
              <a:gd name="T10" fmla="*/ 7778 w 8573"/>
              <a:gd name="T11" fmla="*/ 304 h 7684"/>
              <a:gd name="T12" fmla="*/ 7883 w 8573"/>
              <a:gd name="T13" fmla="*/ 419 h 7684"/>
              <a:gd name="T14" fmla="*/ 7925 w 8573"/>
              <a:gd name="T15" fmla="*/ 472 h 7684"/>
              <a:gd name="T16" fmla="*/ 5504 w 8573"/>
              <a:gd name="T17" fmla="*/ 2683 h 7684"/>
              <a:gd name="T18" fmla="*/ 5455 w 8573"/>
              <a:gd name="T19" fmla="*/ 2637 h 7684"/>
              <a:gd name="T20" fmla="*/ 5350 w 8573"/>
              <a:gd name="T21" fmla="*/ 2522 h 7684"/>
              <a:gd name="T22" fmla="*/ 452 w 8573"/>
              <a:gd name="T23" fmla="*/ 7205 h 7684"/>
              <a:gd name="T24" fmla="*/ 501 w 8573"/>
              <a:gd name="T25" fmla="*/ 7251 h 7684"/>
              <a:gd name="T26" fmla="*/ 2922 w 8573"/>
              <a:gd name="T27" fmla="*/ 5040 h 7684"/>
              <a:gd name="T28" fmla="*/ 2880 w 8573"/>
              <a:gd name="T29" fmla="*/ 4987 h 7684"/>
              <a:gd name="T30" fmla="*/ 2775 w 8573"/>
              <a:gd name="T31" fmla="*/ 4872 h 7684"/>
              <a:gd name="T32" fmla="*/ 2085 w 8573"/>
              <a:gd name="T33" fmla="*/ 4568 h 7684"/>
              <a:gd name="T34" fmla="*/ 1456 w 8573"/>
              <a:gd name="T35" fmla="*/ 4812 h 7684"/>
              <a:gd name="T36" fmla="*/ 407 w 8573"/>
              <a:gd name="T37" fmla="*/ 5770 h 7684"/>
              <a:gd name="T38" fmla="*/ 347 w 8573"/>
              <a:gd name="T39" fmla="*/ 7090 h 7684"/>
              <a:gd name="T40" fmla="*/ 452 w 8573"/>
              <a:gd name="T41" fmla="*/ 7205 h 7684"/>
              <a:gd name="T42" fmla="*/ 7996 w 8573"/>
              <a:gd name="T43" fmla="*/ 966 h 7684"/>
              <a:gd name="T44" fmla="*/ 5989 w 8573"/>
              <a:gd name="T45" fmla="*/ 2798 h 7684"/>
              <a:gd name="T46" fmla="*/ 6399 w 8573"/>
              <a:gd name="T47" fmla="*/ 3030 h 7684"/>
              <a:gd name="T48" fmla="*/ 5167 w 8573"/>
              <a:gd name="T49" fmla="*/ 4826 h 7684"/>
              <a:gd name="T50" fmla="*/ 3185 w 8573"/>
              <a:gd name="T51" fmla="*/ 5955 h 7684"/>
              <a:gd name="T52" fmla="*/ 2993 w 8573"/>
              <a:gd name="T53" fmla="*/ 5534 h 7684"/>
              <a:gd name="T54" fmla="*/ 986 w 8573"/>
              <a:gd name="T55" fmla="*/ 7366 h 7684"/>
              <a:gd name="T56" fmla="*/ 1629 w 8573"/>
              <a:gd name="T57" fmla="*/ 7657 h 7684"/>
              <a:gd name="T58" fmla="*/ 1631 w 8573"/>
              <a:gd name="T59" fmla="*/ 7657 h 7684"/>
              <a:gd name="T60" fmla="*/ 1662 w 8573"/>
              <a:gd name="T61" fmla="*/ 7662 h 7684"/>
              <a:gd name="T62" fmla="*/ 1667 w 8573"/>
              <a:gd name="T63" fmla="*/ 7662 h 7684"/>
              <a:gd name="T64" fmla="*/ 2040 w 8573"/>
              <a:gd name="T65" fmla="*/ 7684 h 7684"/>
              <a:gd name="T66" fmla="*/ 2040 w 8573"/>
              <a:gd name="T67" fmla="*/ 7684 h 7684"/>
              <a:gd name="T68" fmla="*/ 6241 w 8573"/>
              <a:gd name="T69" fmla="*/ 5814 h 7684"/>
              <a:gd name="T70" fmla="*/ 8226 w 8573"/>
              <a:gd name="T71" fmla="*/ 1621 h 7684"/>
              <a:gd name="T72" fmla="*/ 7996 w 8573"/>
              <a:gd name="T73" fmla="*/ 966 h 7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73" h="7684">
                <a:moveTo>
                  <a:pt x="5350" y="2522"/>
                </a:moveTo>
                <a:cubicBezTo>
                  <a:pt x="5182" y="2337"/>
                  <a:pt x="5095" y="2099"/>
                  <a:pt x="5107" y="1849"/>
                </a:cubicBezTo>
                <a:cubicBezTo>
                  <a:pt x="5118" y="1600"/>
                  <a:pt x="5226" y="1370"/>
                  <a:pt x="5410" y="1202"/>
                </a:cubicBezTo>
                <a:lnTo>
                  <a:pt x="6459" y="244"/>
                </a:lnTo>
                <a:cubicBezTo>
                  <a:pt x="6631" y="87"/>
                  <a:pt x="6855" y="0"/>
                  <a:pt x="7088" y="0"/>
                </a:cubicBezTo>
                <a:cubicBezTo>
                  <a:pt x="7350" y="0"/>
                  <a:pt x="7602" y="111"/>
                  <a:pt x="7778" y="304"/>
                </a:cubicBezTo>
                <a:lnTo>
                  <a:pt x="7883" y="419"/>
                </a:lnTo>
                <a:cubicBezTo>
                  <a:pt x="7899" y="436"/>
                  <a:pt x="7912" y="454"/>
                  <a:pt x="7925" y="472"/>
                </a:cubicBezTo>
                <a:lnTo>
                  <a:pt x="5504" y="2683"/>
                </a:lnTo>
                <a:cubicBezTo>
                  <a:pt x="5487" y="2668"/>
                  <a:pt x="5470" y="2653"/>
                  <a:pt x="5455" y="2637"/>
                </a:cubicBezTo>
                <a:lnTo>
                  <a:pt x="5350" y="2522"/>
                </a:lnTo>
                <a:close/>
                <a:moveTo>
                  <a:pt x="452" y="7205"/>
                </a:moveTo>
                <a:cubicBezTo>
                  <a:pt x="467" y="7221"/>
                  <a:pt x="484" y="7236"/>
                  <a:pt x="501" y="7251"/>
                </a:cubicBezTo>
                <a:lnTo>
                  <a:pt x="2922" y="5040"/>
                </a:lnTo>
                <a:cubicBezTo>
                  <a:pt x="2909" y="5022"/>
                  <a:pt x="2896" y="5004"/>
                  <a:pt x="2880" y="4987"/>
                </a:cubicBezTo>
                <a:lnTo>
                  <a:pt x="2775" y="4872"/>
                </a:lnTo>
                <a:cubicBezTo>
                  <a:pt x="2599" y="4679"/>
                  <a:pt x="2347" y="4568"/>
                  <a:pt x="2085" y="4568"/>
                </a:cubicBezTo>
                <a:cubicBezTo>
                  <a:pt x="1852" y="4568"/>
                  <a:pt x="1628" y="4655"/>
                  <a:pt x="1456" y="4812"/>
                </a:cubicBezTo>
                <a:lnTo>
                  <a:pt x="407" y="5770"/>
                </a:lnTo>
                <a:cubicBezTo>
                  <a:pt x="26" y="6117"/>
                  <a:pt x="0" y="6709"/>
                  <a:pt x="347" y="7090"/>
                </a:cubicBezTo>
                <a:lnTo>
                  <a:pt x="452" y="7205"/>
                </a:lnTo>
                <a:close/>
                <a:moveTo>
                  <a:pt x="7996" y="966"/>
                </a:moveTo>
                <a:lnTo>
                  <a:pt x="5989" y="2798"/>
                </a:lnTo>
                <a:cubicBezTo>
                  <a:pt x="6111" y="2900"/>
                  <a:pt x="6249" y="2978"/>
                  <a:pt x="6399" y="3030"/>
                </a:cubicBezTo>
                <a:cubicBezTo>
                  <a:pt x="6256" y="3391"/>
                  <a:pt x="5888" y="4167"/>
                  <a:pt x="5167" y="4826"/>
                </a:cubicBezTo>
                <a:cubicBezTo>
                  <a:pt x="4440" y="5490"/>
                  <a:pt x="3578" y="5826"/>
                  <a:pt x="3185" y="5955"/>
                </a:cubicBezTo>
                <a:cubicBezTo>
                  <a:pt x="3146" y="5804"/>
                  <a:pt x="3081" y="5662"/>
                  <a:pt x="2993" y="5534"/>
                </a:cubicBezTo>
                <a:lnTo>
                  <a:pt x="986" y="7366"/>
                </a:lnTo>
                <a:cubicBezTo>
                  <a:pt x="1169" y="7518"/>
                  <a:pt x="1388" y="7618"/>
                  <a:pt x="1629" y="7657"/>
                </a:cubicBezTo>
                <a:cubicBezTo>
                  <a:pt x="1630" y="7657"/>
                  <a:pt x="1630" y="7657"/>
                  <a:pt x="1631" y="7657"/>
                </a:cubicBezTo>
                <a:cubicBezTo>
                  <a:pt x="1631" y="7657"/>
                  <a:pt x="1641" y="7659"/>
                  <a:pt x="1662" y="7662"/>
                </a:cubicBezTo>
                <a:lnTo>
                  <a:pt x="1667" y="7662"/>
                </a:lnTo>
                <a:cubicBezTo>
                  <a:pt x="1727" y="7670"/>
                  <a:pt x="1855" y="7684"/>
                  <a:pt x="2040" y="7684"/>
                </a:cubicBezTo>
                <a:lnTo>
                  <a:pt x="2040" y="7684"/>
                </a:lnTo>
                <a:cubicBezTo>
                  <a:pt x="2844" y="7684"/>
                  <a:pt x="4459" y="7441"/>
                  <a:pt x="6241" y="5814"/>
                </a:cubicBezTo>
                <a:cubicBezTo>
                  <a:pt x="8573" y="3685"/>
                  <a:pt x="8271" y="1839"/>
                  <a:pt x="8226" y="1621"/>
                </a:cubicBezTo>
                <a:cubicBezTo>
                  <a:pt x="8208" y="1382"/>
                  <a:pt x="8129" y="1159"/>
                  <a:pt x="7996" y="966"/>
                </a:cubicBezTo>
                <a:close/>
              </a:path>
            </a:pathLst>
          </a:custGeom>
          <a:solidFill>
            <a:srgbClr val="D8141A"/>
          </a:solidFill>
          <a:ln>
            <a:noFill/>
          </a:ln>
        </p:spPr>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12"/>
          <p:cNvGrpSpPr/>
          <p:nvPr/>
        </p:nvGrpSpPr>
        <p:grpSpPr bwMode="auto">
          <a:xfrm>
            <a:off x="3201210" y="1273916"/>
            <a:ext cx="1598356" cy="1124737"/>
            <a:chOff x="0" y="0"/>
            <a:chExt cx="1624019" cy="1147515"/>
          </a:xfrm>
        </p:grpSpPr>
        <p:grpSp>
          <p:nvGrpSpPr>
            <p:cNvPr id="9" name="组合 7"/>
            <p:cNvGrpSpPr/>
            <p:nvPr/>
          </p:nvGrpSpPr>
          <p:grpSpPr bwMode="auto">
            <a:xfrm>
              <a:off x="0" y="0"/>
              <a:ext cx="1624019" cy="1147515"/>
              <a:chOff x="0" y="0"/>
              <a:chExt cx="2070437" cy="1462949"/>
            </a:xfrm>
          </p:grpSpPr>
          <p:sp>
            <p:nvSpPr>
              <p:cNvPr id="11" name="等腰三角形 6"/>
              <p:cNvSpPr/>
              <p:nvPr/>
            </p:nvSpPr>
            <p:spPr bwMode="auto">
              <a:xfrm>
                <a:off x="10120" y="900432"/>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2" name="右箭头 5"/>
              <p:cNvSpPr/>
              <p:nvPr/>
            </p:nvSpPr>
            <p:spPr bwMode="auto">
              <a:xfrm>
                <a:off x="0" y="0"/>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10" name="Freeform 6"/>
            <p:cNvSpPr>
              <a:spLocks noEditPoints="true"/>
            </p:cNvSpPr>
            <p:nvPr/>
          </p:nvSpPr>
          <p:spPr bwMode="auto">
            <a:xfrm>
              <a:off x="1055100" y="277244"/>
              <a:ext cx="282917" cy="367363"/>
            </a:xfrm>
            <a:custGeom>
              <a:avLst/>
              <a:gdLst>
                <a:gd name="T0" fmla="*/ 37196 w 251"/>
                <a:gd name="T1" fmla="*/ 335810 h 326"/>
                <a:gd name="T2" fmla="*/ 29306 w 251"/>
                <a:gd name="T3" fmla="*/ 202838 h 326"/>
                <a:gd name="T4" fmla="*/ 49595 w 251"/>
                <a:gd name="T5" fmla="*/ 169032 h 326"/>
                <a:gd name="T6" fmla="*/ 86791 w 251"/>
                <a:gd name="T7" fmla="*/ 158890 h 326"/>
                <a:gd name="T8" fmla="*/ 93554 w 251"/>
                <a:gd name="T9" fmla="*/ 191570 h 326"/>
                <a:gd name="T10" fmla="*/ 85664 w 251"/>
                <a:gd name="T11" fmla="*/ 200585 h 326"/>
                <a:gd name="T12" fmla="*/ 60867 w 251"/>
                <a:gd name="T13" fmla="*/ 221995 h 326"/>
                <a:gd name="T14" fmla="*/ 50722 w 251"/>
                <a:gd name="T15" fmla="*/ 335810 h 326"/>
                <a:gd name="T16" fmla="*/ 65375 w 251"/>
                <a:gd name="T17" fmla="*/ 334683 h 326"/>
                <a:gd name="T18" fmla="*/ 223178 w 251"/>
                <a:gd name="T19" fmla="*/ 236645 h 326"/>
                <a:gd name="T20" fmla="*/ 92427 w 251"/>
                <a:gd name="T21" fmla="*/ 103673 h 326"/>
                <a:gd name="T22" fmla="*/ 151039 w 251"/>
                <a:gd name="T23" fmla="*/ 52963 h 326"/>
                <a:gd name="T24" fmla="*/ 184854 w 251"/>
                <a:gd name="T25" fmla="*/ 103673 h 326"/>
                <a:gd name="T26" fmla="*/ 192744 w 251"/>
                <a:gd name="T27" fmla="*/ 28172 h 326"/>
                <a:gd name="T28" fmla="*/ 84537 w 251"/>
                <a:gd name="T29" fmla="*/ 23664 h 326"/>
                <a:gd name="T30" fmla="*/ 92427 w 251"/>
                <a:gd name="T31" fmla="*/ 103673 h 326"/>
                <a:gd name="T32" fmla="*/ 242339 w 251"/>
                <a:gd name="T33" fmla="*/ 350460 h 326"/>
                <a:gd name="T34" fmla="*/ 55231 w 251"/>
                <a:gd name="T35" fmla="*/ 367363 h 326"/>
                <a:gd name="T36" fmla="*/ 253611 w 251"/>
                <a:gd name="T37" fmla="*/ 202838 h 326"/>
                <a:gd name="T38" fmla="*/ 245721 w 251"/>
                <a:gd name="T39" fmla="*/ 335810 h 326"/>
                <a:gd name="T40" fmla="*/ 237831 w 251"/>
                <a:gd name="T41" fmla="*/ 232137 h 326"/>
                <a:gd name="T42" fmla="*/ 188236 w 251"/>
                <a:gd name="T43" fmla="*/ 221995 h 326"/>
                <a:gd name="T44" fmla="*/ 199507 w 251"/>
                <a:gd name="T45" fmla="*/ 199458 h 326"/>
                <a:gd name="T46" fmla="*/ 201762 w 251"/>
                <a:gd name="T47" fmla="*/ 192697 h 326"/>
                <a:gd name="T48" fmla="*/ 234449 w 251"/>
                <a:gd name="T49" fmla="*/ 167905 h 326"/>
                <a:gd name="T50" fmla="*/ 237831 w 251"/>
                <a:gd name="T51" fmla="*/ 171286 h 326"/>
                <a:gd name="T52" fmla="*/ 253611 w 251"/>
                <a:gd name="T53" fmla="*/ 202838 h 326"/>
                <a:gd name="T54" fmla="*/ 193871 w 251"/>
                <a:gd name="T55" fmla="*/ 200585 h 326"/>
                <a:gd name="T56" fmla="*/ 184854 w 251"/>
                <a:gd name="T57" fmla="*/ 185935 h 326"/>
                <a:gd name="T58" fmla="*/ 196126 w 251"/>
                <a:gd name="T59" fmla="*/ 158890 h 326"/>
                <a:gd name="T60" fmla="*/ 174710 w 251"/>
                <a:gd name="T61" fmla="*/ 163398 h 326"/>
                <a:gd name="T62" fmla="*/ 182600 w 251"/>
                <a:gd name="T63" fmla="*/ 221995 h 326"/>
                <a:gd name="T64" fmla="*/ 87918 w 251"/>
                <a:gd name="T65" fmla="*/ 187062 h 326"/>
                <a:gd name="T66" fmla="*/ 101444 w 251"/>
                <a:gd name="T67" fmla="*/ 189316 h 326"/>
                <a:gd name="T68" fmla="*/ 102572 w 251"/>
                <a:gd name="T69" fmla="*/ 221995 h 326"/>
                <a:gd name="T70" fmla="*/ 108207 w 251"/>
                <a:gd name="T71" fmla="*/ 163398 h 326"/>
                <a:gd name="T72" fmla="*/ 89046 w 251"/>
                <a:gd name="T73" fmla="*/ 158890 h 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 h="326">
                  <a:moveTo>
                    <a:pt x="45" y="298"/>
                  </a:moveTo>
                  <a:cubicBezTo>
                    <a:pt x="33" y="298"/>
                    <a:pt x="33" y="298"/>
                    <a:pt x="33" y="298"/>
                  </a:cubicBezTo>
                  <a:cubicBezTo>
                    <a:pt x="4" y="298"/>
                    <a:pt x="0" y="279"/>
                    <a:pt x="7" y="253"/>
                  </a:cubicBezTo>
                  <a:cubicBezTo>
                    <a:pt x="26" y="180"/>
                    <a:pt x="26" y="180"/>
                    <a:pt x="26" y="180"/>
                  </a:cubicBezTo>
                  <a:cubicBezTo>
                    <a:pt x="29" y="168"/>
                    <a:pt x="35" y="158"/>
                    <a:pt x="42" y="151"/>
                  </a:cubicBezTo>
                  <a:cubicBezTo>
                    <a:pt x="44" y="150"/>
                    <a:pt x="44" y="150"/>
                    <a:pt x="44" y="150"/>
                  </a:cubicBezTo>
                  <a:cubicBezTo>
                    <a:pt x="45" y="149"/>
                    <a:pt x="45" y="149"/>
                    <a:pt x="45" y="149"/>
                  </a:cubicBezTo>
                  <a:cubicBezTo>
                    <a:pt x="77" y="141"/>
                    <a:pt x="77" y="141"/>
                    <a:pt x="77" y="141"/>
                  </a:cubicBezTo>
                  <a:cubicBezTo>
                    <a:pt x="74" y="171"/>
                    <a:pt x="74" y="171"/>
                    <a:pt x="74" y="171"/>
                  </a:cubicBezTo>
                  <a:cubicBezTo>
                    <a:pt x="83" y="170"/>
                    <a:pt x="83" y="170"/>
                    <a:pt x="83" y="170"/>
                  </a:cubicBezTo>
                  <a:cubicBezTo>
                    <a:pt x="76" y="177"/>
                    <a:pt x="76" y="177"/>
                    <a:pt x="76" y="177"/>
                  </a:cubicBezTo>
                  <a:cubicBezTo>
                    <a:pt x="76" y="178"/>
                    <a:pt x="76" y="178"/>
                    <a:pt x="76" y="178"/>
                  </a:cubicBezTo>
                  <a:cubicBezTo>
                    <a:pt x="77" y="178"/>
                    <a:pt x="81" y="186"/>
                    <a:pt x="87" y="197"/>
                  </a:cubicBezTo>
                  <a:cubicBezTo>
                    <a:pt x="54" y="197"/>
                    <a:pt x="54" y="197"/>
                    <a:pt x="54" y="197"/>
                  </a:cubicBezTo>
                  <a:cubicBezTo>
                    <a:pt x="45" y="206"/>
                    <a:pt x="45" y="206"/>
                    <a:pt x="45" y="206"/>
                  </a:cubicBezTo>
                  <a:cubicBezTo>
                    <a:pt x="45" y="298"/>
                    <a:pt x="45" y="298"/>
                    <a:pt x="45" y="298"/>
                  </a:cubicBezTo>
                  <a:close/>
                  <a:moveTo>
                    <a:pt x="58" y="210"/>
                  </a:moveTo>
                  <a:cubicBezTo>
                    <a:pt x="58" y="297"/>
                    <a:pt x="58" y="297"/>
                    <a:pt x="58" y="297"/>
                  </a:cubicBezTo>
                  <a:cubicBezTo>
                    <a:pt x="198" y="297"/>
                    <a:pt x="198" y="297"/>
                    <a:pt x="198" y="297"/>
                  </a:cubicBezTo>
                  <a:cubicBezTo>
                    <a:pt x="198" y="210"/>
                    <a:pt x="198" y="210"/>
                    <a:pt x="198" y="210"/>
                  </a:cubicBezTo>
                  <a:cubicBezTo>
                    <a:pt x="58" y="210"/>
                    <a:pt x="58" y="210"/>
                    <a:pt x="58" y="210"/>
                  </a:cubicBezTo>
                  <a:close/>
                  <a:moveTo>
                    <a:pt x="82" y="92"/>
                  </a:moveTo>
                  <a:cubicBezTo>
                    <a:pt x="80" y="74"/>
                    <a:pt x="79" y="66"/>
                    <a:pt x="85" y="48"/>
                  </a:cubicBezTo>
                  <a:cubicBezTo>
                    <a:pt x="96" y="56"/>
                    <a:pt x="123" y="52"/>
                    <a:pt x="134" y="47"/>
                  </a:cubicBezTo>
                  <a:cubicBezTo>
                    <a:pt x="140" y="56"/>
                    <a:pt x="151" y="58"/>
                    <a:pt x="161" y="55"/>
                  </a:cubicBezTo>
                  <a:cubicBezTo>
                    <a:pt x="164" y="70"/>
                    <a:pt x="164" y="72"/>
                    <a:pt x="164" y="92"/>
                  </a:cubicBezTo>
                  <a:cubicBezTo>
                    <a:pt x="164" y="92"/>
                    <a:pt x="175" y="82"/>
                    <a:pt x="177" y="74"/>
                  </a:cubicBezTo>
                  <a:cubicBezTo>
                    <a:pt x="179" y="65"/>
                    <a:pt x="175" y="32"/>
                    <a:pt x="171" y="25"/>
                  </a:cubicBezTo>
                  <a:cubicBezTo>
                    <a:pt x="167" y="14"/>
                    <a:pt x="154" y="6"/>
                    <a:pt x="132" y="9"/>
                  </a:cubicBezTo>
                  <a:cubicBezTo>
                    <a:pt x="111" y="0"/>
                    <a:pt x="86" y="9"/>
                    <a:pt x="75" y="21"/>
                  </a:cubicBezTo>
                  <a:cubicBezTo>
                    <a:pt x="71" y="27"/>
                    <a:pt x="65" y="74"/>
                    <a:pt x="70" y="81"/>
                  </a:cubicBezTo>
                  <a:cubicBezTo>
                    <a:pt x="76" y="88"/>
                    <a:pt x="82" y="92"/>
                    <a:pt x="82" y="92"/>
                  </a:cubicBezTo>
                  <a:close/>
                  <a:moveTo>
                    <a:pt x="40" y="311"/>
                  </a:moveTo>
                  <a:cubicBezTo>
                    <a:pt x="215" y="311"/>
                    <a:pt x="215" y="311"/>
                    <a:pt x="215" y="311"/>
                  </a:cubicBezTo>
                  <a:cubicBezTo>
                    <a:pt x="205" y="326"/>
                    <a:pt x="205" y="326"/>
                    <a:pt x="205" y="326"/>
                  </a:cubicBezTo>
                  <a:cubicBezTo>
                    <a:pt x="49" y="326"/>
                    <a:pt x="49" y="326"/>
                    <a:pt x="49" y="326"/>
                  </a:cubicBezTo>
                  <a:cubicBezTo>
                    <a:pt x="40" y="311"/>
                    <a:pt x="40" y="311"/>
                    <a:pt x="40" y="311"/>
                  </a:cubicBezTo>
                  <a:close/>
                  <a:moveTo>
                    <a:pt x="225" y="180"/>
                  </a:moveTo>
                  <a:cubicBezTo>
                    <a:pt x="244" y="253"/>
                    <a:pt x="244" y="253"/>
                    <a:pt x="244" y="253"/>
                  </a:cubicBezTo>
                  <a:cubicBezTo>
                    <a:pt x="251" y="279"/>
                    <a:pt x="248" y="298"/>
                    <a:pt x="218" y="298"/>
                  </a:cubicBezTo>
                  <a:cubicBezTo>
                    <a:pt x="211" y="298"/>
                    <a:pt x="211" y="298"/>
                    <a:pt x="211" y="298"/>
                  </a:cubicBezTo>
                  <a:cubicBezTo>
                    <a:pt x="211" y="206"/>
                    <a:pt x="211" y="206"/>
                    <a:pt x="211" y="206"/>
                  </a:cubicBezTo>
                  <a:cubicBezTo>
                    <a:pt x="201" y="197"/>
                    <a:pt x="201" y="197"/>
                    <a:pt x="201" y="197"/>
                  </a:cubicBezTo>
                  <a:cubicBezTo>
                    <a:pt x="167" y="197"/>
                    <a:pt x="167" y="197"/>
                    <a:pt x="167" y="197"/>
                  </a:cubicBezTo>
                  <a:cubicBezTo>
                    <a:pt x="172" y="186"/>
                    <a:pt x="177" y="178"/>
                    <a:pt x="177" y="178"/>
                  </a:cubicBezTo>
                  <a:cubicBezTo>
                    <a:pt x="177" y="177"/>
                    <a:pt x="177" y="177"/>
                    <a:pt x="177" y="177"/>
                  </a:cubicBezTo>
                  <a:cubicBezTo>
                    <a:pt x="170" y="170"/>
                    <a:pt x="170" y="170"/>
                    <a:pt x="170" y="170"/>
                  </a:cubicBezTo>
                  <a:cubicBezTo>
                    <a:pt x="179" y="171"/>
                    <a:pt x="179" y="171"/>
                    <a:pt x="179" y="171"/>
                  </a:cubicBezTo>
                  <a:cubicBezTo>
                    <a:pt x="177" y="142"/>
                    <a:pt x="177" y="142"/>
                    <a:pt x="177" y="142"/>
                  </a:cubicBezTo>
                  <a:cubicBezTo>
                    <a:pt x="208" y="149"/>
                    <a:pt x="208" y="149"/>
                    <a:pt x="208" y="149"/>
                  </a:cubicBezTo>
                  <a:cubicBezTo>
                    <a:pt x="210" y="150"/>
                    <a:pt x="210" y="150"/>
                    <a:pt x="210" y="150"/>
                  </a:cubicBezTo>
                  <a:cubicBezTo>
                    <a:pt x="211" y="152"/>
                    <a:pt x="211" y="152"/>
                    <a:pt x="211" y="152"/>
                  </a:cubicBezTo>
                  <a:cubicBezTo>
                    <a:pt x="218" y="160"/>
                    <a:pt x="222" y="170"/>
                    <a:pt x="224" y="180"/>
                  </a:cubicBezTo>
                  <a:cubicBezTo>
                    <a:pt x="225" y="180"/>
                    <a:pt x="225" y="180"/>
                    <a:pt x="225" y="180"/>
                  </a:cubicBezTo>
                  <a:close/>
                  <a:moveTo>
                    <a:pt x="162" y="197"/>
                  </a:moveTo>
                  <a:cubicBezTo>
                    <a:pt x="167" y="188"/>
                    <a:pt x="171" y="181"/>
                    <a:pt x="172" y="178"/>
                  </a:cubicBezTo>
                  <a:cubicBezTo>
                    <a:pt x="163" y="168"/>
                    <a:pt x="163" y="168"/>
                    <a:pt x="163" y="168"/>
                  </a:cubicBezTo>
                  <a:cubicBezTo>
                    <a:pt x="164" y="165"/>
                    <a:pt x="164" y="165"/>
                    <a:pt x="164" y="165"/>
                  </a:cubicBezTo>
                  <a:cubicBezTo>
                    <a:pt x="175" y="166"/>
                    <a:pt x="175" y="166"/>
                    <a:pt x="175" y="166"/>
                  </a:cubicBezTo>
                  <a:cubicBezTo>
                    <a:pt x="174" y="141"/>
                    <a:pt x="174" y="141"/>
                    <a:pt x="174" y="141"/>
                  </a:cubicBezTo>
                  <a:cubicBezTo>
                    <a:pt x="164" y="138"/>
                    <a:pt x="164" y="138"/>
                    <a:pt x="164" y="138"/>
                  </a:cubicBezTo>
                  <a:cubicBezTo>
                    <a:pt x="155" y="145"/>
                    <a:pt x="155" y="145"/>
                    <a:pt x="155" y="145"/>
                  </a:cubicBezTo>
                  <a:cubicBezTo>
                    <a:pt x="133" y="197"/>
                    <a:pt x="133" y="197"/>
                    <a:pt x="133" y="197"/>
                  </a:cubicBezTo>
                  <a:cubicBezTo>
                    <a:pt x="162" y="197"/>
                    <a:pt x="162" y="197"/>
                    <a:pt x="162" y="197"/>
                  </a:cubicBezTo>
                  <a:close/>
                  <a:moveTo>
                    <a:pt x="79" y="141"/>
                  </a:moveTo>
                  <a:cubicBezTo>
                    <a:pt x="78" y="166"/>
                    <a:pt x="78" y="166"/>
                    <a:pt x="78" y="166"/>
                  </a:cubicBezTo>
                  <a:cubicBezTo>
                    <a:pt x="89" y="165"/>
                    <a:pt x="89" y="165"/>
                    <a:pt x="89" y="165"/>
                  </a:cubicBezTo>
                  <a:cubicBezTo>
                    <a:pt x="90" y="168"/>
                    <a:pt x="90" y="168"/>
                    <a:pt x="90" y="168"/>
                  </a:cubicBezTo>
                  <a:cubicBezTo>
                    <a:pt x="81" y="178"/>
                    <a:pt x="81" y="178"/>
                    <a:pt x="81" y="178"/>
                  </a:cubicBezTo>
                  <a:cubicBezTo>
                    <a:pt x="82" y="181"/>
                    <a:pt x="86" y="188"/>
                    <a:pt x="91" y="197"/>
                  </a:cubicBezTo>
                  <a:cubicBezTo>
                    <a:pt x="121" y="197"/>
                    <a:pt x="121" y="197"/>
                    <a:pt x="121" y="197"/>
                  </a:cubicBezTo>
                  <a:cubicBezTo>
                    <a:pt x="96" y="145"/>
                    <a:pt x="96" y="145"/>
                    <a:pt x="96" y="145"/>
                  </a:cubicBezTo>
                  <a:cubicBezTo>
                    <a:pt x="88" y="138"/>
                    <a:pt x="88" y="138"/>
                    <a:pt x="88" y="138"/>
                  </a:cubicBezTo>
                  <a:lnTo>
                    <a:pt x="79" y="1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13" name="组合 13"/>
          <p:cNvGrpSpPr/>
          <p:nvPr/>
        </p:nvGrpSpPr>
        <p:grpSpPr bwMode="auto">
          <a:xfrm>
            <a:off x="4815190" y="1451260"/>
            <a:ext cx="1129629" cy="1591433"/>
            <a:chOff x="0" y="0"/>
            <a:chExt cx="1147515" cy="1624019"/>
          </a:xfrm>
        </p:grpSpPr>
        <p:grpSp>
          <p:nvGrpSpPr>
            <p:cNvPr id="14" name="组合 16"/>
            <p:cNvGrpSpPr/>
            <p:nvPr/>
          </p:nvGrpSpPr>
          <p:grpSpPr bwMode="auto">
            <a:xfrm rot="5400000">
              <a:off x="-238252" y="238252"/>
              <a:ext cx="1624019" cy="1147515"/>
              <a:chOff x="0" y="0"/>
              <a:chExt cx="2070437" cy="1462949"/>
            </a:xfrm>
          </p:grpSpPr>
          <p:sp>
            <p:nvSpPr>
              <p:cNvPr id="16" name="等腰三角形 6"/>
              <p:cNvSpPr/>
              <p:nvPr/>
            </p:nvSpPr>
            <p:spPr bwMode="auto">
              <a:xfrm>
                <a:off x="10119" y="898409"/>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262626"/>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083473"/>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15" name="Freeform 11"/>
            <p:cNvSpPr>
              <a:spLocks noEditPoints="true"/>
            </p:cNvSpPr>
            <p:nvPr/>
          </p:nvSpPr>
          <p:spPr bwMode="auto">
            <a:xfrm>
              <a:off x="511104" y="1045227"/>
              <a:ext cx="350967" cy="288563"/>
            </a:xfrm>
            <a:custGeom>
              <a:avLst/>
              <a:gdLst>
                <a:gd name="T0" fmla="*/ 97875 w 355"/>
                <a:gd name="T1" fmla="*/ 169975 h 292"/>
                <a:gd name="T2" fmla="*/ 57341 w 355"/>
                <a:gd name="T3" fmla="*/ 188752 h 292"/>
                <a:gd name="T4" fmla="*/ 0 w 355"/>
                <a:gd name="T5" fmla="*/ 153176 h 292"/>
                <a:gd name="T6" fmla="*/ 55364 w 355"/>
                <a:gd name="T7" fmla="*/ 75105 h 292"/>
                <a:gd name="T8" fmla="*/ 64262 w 355"/>
                <a:gd name="T9" fmla="*/ 75105 h 292"/>
                <a:gd name="T10" fmla="*/ 98864 w 355"/>
                <a:gd name="T11" fmla="*/ 72141 h 292"/>
                <a:gd name="T12" fmla="*/ 132478 w 355"/>
                <a:gd name="T13" fmla="*/ 79058 h 292"/>
                <a:gd name="T14" fmla="*/ 317353 w 355"/>
                <a:gd name="T15" fmla="*/ 79058 h 292"/>
                <a:gd name="T16" fmla="*/ 132478 w 355"/>
                <a:gd name="T17" fmla="*/ 130446 h 292"/>
                <a:gd name="T18" fmla="*/ 326251 w 355"/>
                <a:gd name="T19" fmla="*/ 211481 h 292"/>
                <a:gd name="T20" fmla="*/ 350967 w 355"/>
                <a:gd name="T21" fmla="*/ 79058 h 292"/>
                <a:gd name="T22" fmla="*/ 231342 w 355"/>
                <a:gd name="T23" fmla="*/ 160093 h 292"/>
                <a:gd name="T24" fmla="*/ 237273 w 355"/>
                <a:gd name="T25" fmla="*/ 177881 h 292"/>
                <a:gd name="T26" fmla="*/ 223433 w 355"/>
                <a:gd name="T27" fmla="*/ 93882 h 292"/>
                <a:gd name="T28" fmla="*/ 220467 w 355"/>
                <a:gd name="T29" fmla="*/ 112658 h 292"/>
                <a:gd name="T30" fmla="*/ 192785 w 355"/>
                <a:gd name="T31" fmla="*/ 128470 h 292"/>
                <a:gd name="T32" fmla="*/ 174001 w 355"/>
                <a:gd name="T33" fmla="*/ 140329 h 292"/>
                <a:gd name="T34" fmla="*/ 179932 w 355"/>
                <a:gd name="T35" fmla="*/ 163058 h 292"/>
                <a:gd name="T36" fmla="*/ 229364 w 355"/>
                <a:gd name="T37" fmla="*/ 154164 h 292"/>
                <a:gd name="T38" fmla="*/ 251114 w 355"/>
                <a:gd name="T39" fmla="*/ 108705 h 292"/>
                <a:gd name="T40" fmla="*/ 176966 w 355"/>
                <a:gd name="T41" fmla="*/ 169975 h 292"/>
                <a:gd name="T42" fmla="*/ 165103 w 355"/>
                <a:gd name="T43" fmla="*/ 177881 h 292"/>
                <a:gd name="T44" fmla="*/ 171035 w 355"/>
                <a:gd name="T45" fmla="*/ 177881 h 292"/>
                <a:gd name="T46" fmla="*/ 192785 w 355"/>
                <a:gd name="T47" fmla="*/ 168987 h 292"/>
                <a:gd name="T48" fmla="*/ 197728 w 355"/>
                <a:gd name="T49" fmla="*/ 177881 h 292"/>
                <a:gd name="T50" fmla="*/ 204648 w 355"/>
                <a:gd name="T51" fmla="*/ 177881 h 292"/>
                <a:gd name="T52" fmla="*/ 215523 w 355"/>
                <a:gd name="T53" fmla="*/ 163058 h 292"/>
                <a:gd name="T54" fmla="*/ 220467 w 355"/>
                <a:gd name="T55" fmla="*/ 165034 h 292"/>
                <a:gd name="T56" fmla="*/ 281762 w 355"/>
                <a:gd name="T57" fmla="*/ 121552 h 292"/>
                <a:gd name="T58" fmla="*/ 309444 w 355"/>
                <a:gd name="T59" fmla="*/ 160093 h 292"/>
                <a:gd name="T60" fmla="*/ 281762 w 355"/>
                <a:gd name="T61" fmla="*/ 178870 h 292"/>
                <a:gd name="T62" fmla="*/ 253092 w 355"/>
                <a:gd name="T63" fmla="*/ 146258 h 292"/>
                <a:gd name="T64" fmla="*/ 276819 w 355"/>
                <a:gd name="T65" fmla="*/ 124517 h 292"/>
                <a:gd name="T66" fmla="*/ 280774 w 355"/>
                <a:gd name="T67" fmla="*/ 121552 h 292"/>
                <a:gd name="T68" fmla="*/ 302524 w 355"/>
                <a:gd name="T69" fmla="*/ 160093 h 292"/>
                <a:gd name="T70" fmla="*/ 281762 w 355"/>
                <a:gd name="T71" fmla="*/ 173928 h 292"/>
                <a:gd name="T72" fmla="*/ 290660 w 355"/>
                <a:gd name="T73" fmla="*/ 128470 h 292"/>
                <a:gd name="T74" fmla="*/ 297580 w 355"/>
                <a:gd name="T75" fmla="*/ 132423 h 292"/>
                <a:gd name="T76" fmla="*/ 270887 w 355"/>
                <a:gd name="T77" fmla="*/ 170964 h 292"/>
                <a:gd name="T78" fmla="*/ 270887 w 355"/>
                <a:gd name="T79" fmla="*/ 170964 h 292"/>
                <a:gd name="T80" fmla="*/ 305490 w 355"/>
                <a:gd name="T81" fmla="*/ 150211 h 292"/>
                <a:gd name="T82" fmla="*/ 261989 w 355"/>
                <a:gd name="T83" fmla="*/ 163058 h 292"/>
                <a:gd name="T84" fmla="*/ 261001 w 355"/>
                <a:gd name="T85" fmla="*/ 161081 h 292"/>
                <a:gd name="T86" fmla="*/ 261001 w 355"/>
                <a:gd name="T87" fmla="*/ 161081 h 292"/>
                <a:gd name="T88" fmla="*/ 303512 w 355"/>
                <a:gd name="T89" fmla="*/ 141317 h 292"/>
                <a:gd name="T90" fmla="*/ 259024 w 355"/>
                <a:gd name="T91" fmla="*/ 155152 h 292"/>
                <a:gd name="T92" fmla="*/ 284728 w 355"/>
                <a:gd name="T93" fmla="*/ 147246 h 292"/>
                <a:gd name="T94" fmla="*/ 284728 w 355"/>
                <a:gd name="T95" fmla="*/ 147246 h 292"/>
                <a:gd name="T96" fmla="*/ 263967 w 355"/>
                <a:gd name="T97" fmla="*/ 150211 h 292"/>
                <a:gd name="T98" fmla="*/ 299558 w 355"/>
                <a:gd name="T99" fmla="*/ 134399 h 292"/>
                <a:gd name="T100" fmla="*/ 282751 w 355"/>
                <a:gd name="T101" fmla="*/ 126493 h 292"/>
                <a:gd name="T102" fmla="*/ 255069 w 355"/>
                <a:gd name="T103" fmla="*/ 121552 h 292"/>
                <a:gd name="T104" fmla="*/ 274842 w 355"/>
                <a:gd name="T105" fmla="*/ 138352 h 292"/>
                <a:gd name="T106" fmla="*/ 248148 w 355"/>
                <a:gd name="T107" fmla="*/ 135387 h 292"/>
                <a:gd name="T108" fmla="*/ 254080 w 355"/>
                <a:gd name="T109" fmla="*/ 133411 h 292"/>
                <a:gd name="T110" fmla="*/ 278796 w 355"/>
                <a:gd name="T111" fmla="*/ 281645 h 292"/>
                <a:gd name="T112" fmla="*/ 207614 w 355"/>
                <a:gd name="T113" fmla="*/ 250022 h 292"/>
                <a:gd name="T114" fmla="*/ 224421 w 355"/>
                <a:gd name="T115" fmla="*/ 223340 h 292"/>
                <a:gd name="T116" fmla="*/ 224421 w 355"/>
                <a:gd name="T117" fmla="*/ 223340 h 292"/>
                <a:gd name="T118" fmla="*/ 77114 w 355"/>
                <a:gd name="T119" fmla="*/ 44470 h 2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5" h="292">
                  <a:moveTo>
                    <a:pt x="165" y="123"/>
                  </a:moveTo>
                  <a:cubicBezTo>
                    <a:pt x="159" y="133"/>
                    <a:pt x="159" y="133"/>
                    <a:pt x="159" y="133"/>
                  </a:cubicBezTo>
                  <a:cubicBezTo>
                    <a:pt x="105" y="116"/>
                    <a:pt x="105" y="116"/>
                    <a:pt x="105" y="116"/>
                  </a:cubicBezTo>
                  <a:cubicBezTo>
                    <a:pt x="99" y="172"/>
                    <a:pt x="99" y="172"/>
                    <a:pt x="99" y="172"/>
                  </a:cubicBezTo>
                  <a:cubicBezTo>
                    <a:pt x="101" y="212"/>
                    <a:pt x="97" y="252"/>
                    <a:pt x="99" y="292"/>
                  </a:cubicBezTo>
                  <a:cubicBezTo>
                    <a:pt x="88" y="292"/>
                    <a:pt x="84" y="292"/>
                    <a:pt x="73" y="292"/>
                  </a:cubicBezTo>
                  <a:cubicBezTo>
                    <a:pt x="71" y="258"/>
                    <a:pt x="67" y="224"/>
                    <a:pt x="65" y="191"/>
                  </a:cubicBezTo>
                  <a:cubicBezTo>
                    <a:pt x="60" y="191"/>
                    <a:pt x="63" y="191"/>
                    <a:pt x="58" y="191"/>
                  </a:cubicBezTo>
                  <a:cubicBezTo>
                    <a:pt x="56" y="224"/>
                    <a:pt x="49" y="258"/>
                    <a:pt x="48" y="292"/>
                  </a:cubicBezTo>
                  <a:cubicBezTo>
                    <a:pt x="37" y="292"/>
                    <a:pt x="32" y="292"/>
                    <a:pt x="21" y="292"/>
                  </a:cubicBezTo>
                  <a:cubicBezTo>
                    <a:pt x="24" y="252"/>
                    <a:pt x="20" y="212"/>
                    <a:pt x="22" y="172"/>
                  </a:cubicBezTo>
                  <a:cubicBezTo>
                    <a:pt x="15" y="167"/>
                    <a:pt x="7" y="161"/>
                    <a:pt x="0" y="155"/>
                  </a:cubicBezTo>
                  <a:cubicBezTo>
                    <a:pt x="3" y="127"/>
                    <a:pt x="7" y="99"/>
                    <a:pt x="17" y="73"/>
                  </a:cubicBezTo>
                  <a:cubicBezTo>
                    <a:pt x="23" y="73"/>
                    <a:pt x="29" y="73"/>
                    <a:pt x="35" y="73"/>
                  </a:cubicBezTo>
                  <a:cubicBezTo>
                    <a:pt x="52" y="101"/>
                    <a:pt x="52" y="101"/>
                    <a:pt x="52" y="101"/>
                  </a:cubicBezTo>
                  <a:cubicBezTo>
                    <a:pt x="56" y="76"/>
                    <a:pt x="56" y="76"/>
                    <a:pt x="56" y="76"/>
                  </a:cubicBezTo>
                  <a:cubicBezTo>
                    <a:pt x="55" y="76"/>
                    <a:pt x="55" y="76"/>
                    <a:pt x="55" y="76"/>
                  </a:cubicBezTo>
                  <a:cubicBezTo>
                    <a:pt x="55" y="69"/>
                    <a:pt x="55" y="69"/>
                    <a:pt x="55" y="69"/>
                  </a:cubicBezTo>
                  <a:cubicBezTo>
                    <a:pt x="65" y="69"/>
                    <a:pt x="65" y="69"/>
                    <a:pt x="65" y="69"/>
                  </a:cubicBezTo>
                  <a:cubicBezTo>
                    <a:pt x="65" y="76"/>
                    <a:pt x="65" y="76"/>
                    <a:pt x="65" y="76"/>
                  </a:cubicBezTo>
                  <a:cubicBezTo>
                    <a:pt x="64" y="76"/>
                    <a:pt x="64" y="76"/>
                    <a:pt x="64" y="76"/>
                  </a:cubicBezTo>
                  <a:cubicBezTo>
                    <a:pt x="70" y="101"/>
                    <a:pt x="70" y="101"/>
                    <a:pt x="70" y="101"/>
                  </a:cubicBezTo>
                  <a:cubicBezTo>
                    <a:pt x="85" y="73"/>
                    <a:pt x="85" y="73"/>
                    <a:pt x="85" y="73"/>
                  </a:cubicBezTo>
                  <a:cubicBezTo>
                    <a:pt x="90" y="73"/>
                    <a:pt x="95" y="73"/>
                    <a:pt x="100" y="73"/>
                  </a:cubicBezTo>
                  <a:cubicBezTo>
                    <a:pt x="126" y="90"/>
                    <a:pt x="135" y="92"/>
                    <a:pt x="165" y="123"/>
                  </a:cubicBezTo>
                  <a:close/>
                  <a:moveTo>
                    <a:pt x="120" y="46"/>
                  </a:moveTo>
                  <a:cubicBezTo>
                    <a:pt x="120" y="80"/>
                    <a:pt x="120" y="80"/>
                    <a:pt x="120" y="80"/>
                  </a:cubicBezTo>
                  <a:cubicBezTo>
                    <a:pt x="134" y="80"/>
                    <a:pt x="134" y="80"/>
                    <a:pt x="134" y="80"/>
                  </a:cubicBezTo>
                  <a:cubicBezTo>
                    <a:pt x="134" y="87"/>
                    <a:pt x="134" y="87"/>
                    <a:pt x="134" y="87"/>
                  </a:cubicBezTo>
                  <a:cubicBezTo>
                    <a:pt x="151" y="100"/>
                    <a:pt x="151" y="100"/>
                    <a:pt x="151" y="100"/>
                  </a:cubicBezTo>
                  <a:cubicBezTo>
                    <a:pt x="151" y="80"/>
                    <a:pt x="151" y="80"/>
                    <a:pt x="151" y="80"/>
                  </a:cubicBezTo>
                  <a:cubicBezTo>
                    <a:pt x="321" y="80"/>
                    <a:pt x="321" y="80"/>
                    <a:pt x="321" y="80"/>
                  </a:cubicBezTo>
                  <a:cubicBezTo>
                    <a:pt x="321" y="196"/>
                    <a:pt x="321" y="196"/>
                    <a:pt x="321" y="196"/>
                  </a:cubicBezTo>
                  <a:cubicBezTo>
                    <a:pt x="151" y="196"/>
                    <a:pt x="151" y="196"/>
                    <a:pt x="151" y="196"/>
                  </a:cubicBezTo>
                  <a:cubicBezTo>
                    <a:pt x="151" y="137"/>
                    <a:pt x="151" y="137"/>
                    <a:pt x="151" y="137"/>
                  </a:cubicBezTo>
                  <a:cubicBezTo>
                    <a:pt x="134" y="132"/>
                    <a:pt x="134" y="132"/>
                    <a:pt x="134" y="132"/>
                  </a:cubicBezTo>
                  <a:cubicBezTo>
                    <a:pt x="134" y="205"/>
                    <a:pt x="134" y="205"/>
                    <a:pt x="134" y="205"/>
                  </a:cubicBezTo>
                  <a:cubicBezTo>
                    <a:pt x="134" y="214"/>
                    <a:pt x="134" y="214"/>
                    <a:pt x="134" y="214"/>
                  </a:cubicBezTo>
                  <a:cubicBezTo>
                    <a:pt x="142" y="214"/>
                    <a:pt x="142" y="214"/>
                    <a:pt x="142" y="214"/>
                  </a:cubicBezTo>
                  <a:cubicBezTo>
                    <a:pt x="330" y="214"/>
                    <a:pt x="330" y="214"/>
                    <a:pt x="330" y="214"/>
                  </a:cubicBezTo>
                  <a:cubicBezTo>
                    <a:pt x="338" y="214"/>
                    <a:pt x="338" y="214"/>
                    <a:pt x="338" y="214"/>
                  </a:cubicBezTo>
                  <a:cubicBezTo>
                    <a:pt x="338" y="205"/>
                    <a:pt x="338" y="205"/>
                    <a:pt x="338" y="205"/>
                  </a:cubicBezTo>
                  <a:cubicBezTo>
                    <a:pt x="338" y="80"/>
                    <a:pt x="338" y="80"/>
                    <a:pt x="338" y="80"/>
                  </a:cubicBezTo>
                  <a:cubicBezTo>
                    <a:pt x="355" y="80"/>
                    <a:pt x="355" y="80"/>
                    <a:pt x="355" y="80"/>
                  </a:cubicBezTo>
                  <a:cubicBezTo>
                    <a:pt x="355" y="46"/>
                    <a:pt x="355" y="46"/>
                    <a:pt x="355" y="46"/>
                  </a:cubicBezTo>
                  <a:cubicBezTo>
                    <a:pt x="120" y="46"/>
                    <a:pt x="120" y="46"/>
                    <a:pt x="120" y="46"/>
                  </a:cubicBezTo>
                  <a:close/>
                  <a:moveTo>
                    <a:pt x="234" y="180"/>
                  </a:moveTo>
                  <a:cubicBezTo>
                    <a:pt x="234" y="162"/>
                    <a:pt x="234" y="162"/>
                    <a:pt x="234" y="162"/>
                  </a:cubicBezTo>
                  <a:cubicBezTo>
                    <a:pt x="236" y="161"/>
                    <a:pt x="236" y="161"/>
                    <a:pt x="236" y="161"/>
                  </a:cubicBezTo>
                  <a:cubicBezTo>
                    <a:pt x="238" y="137"/>
                    <a:pt x="238" y="137"/>
                    <a:pt x="238" y="137"/>
                  </a:cubicBezTo>
                  <a:cubicBezTo>
                    <a:pt x="240" y="136"/>
                    <a:pt x="240" y="136"/>
                    <a:pt x="240" y="136"/>
                  </a:cubicBezTo>
                  <a:cubicBezTo>
                    <a:pt x="240" y="180"/>
                    <a:pt x="240" y="180"/>
                    <a:pt x="240" y="180"/>
                  </a:cubicBezTo>
                  <a:cubicBezTo>
                    <a:pt x="234" y="180"/>
                    <a:pt x="234" y="180"/>
                    <a:pt x="234" y="180"/>
                  </a:cubicBezTo>
                  <a:close/>
                  <a:moveTo>
                    <a:pt x="263" y="94"/>
                  </a:moveTo>
                  <a:cubicBezTo>
                    <a:pt x="244" y="94"/>
                    <a:pt x="244" y="94"/>
                    <a:pt x="244" y="94"/>
                  </a:cubicBezTo>
                  <a:cubicBezTo>
                    <a:pt x="226" y="95"/>
                    <a:pt x="226" y="95"/>
                    <a:pt x="226" y="95"/>
                  </a:cubicBezTo>
                  <a:cubicBezTo>
                    <a:pt x="232" y="105"/>
                    <a:pt x="232" y="105"/>
                    <a:pt x="232" y="105"/>
                  </a:cubicBezTo>
                  <a:cubicBezTo>
                    <a:pt x="225" y="110"/>
                    <a:pt x="225" y="110"/>
                    <a:pt x="225" y="110"/>
                  </a:cubicBezTo>
                  <a:cubicBezTo>
                    <a:pt x="223" y="111"/>
                    <a:pt x="223" y="111"/>
                    <a:pt x="223" y="111"/>
                  </a:cubicBezTo>
                  <a:cubicBezTo>
                    <a:pt x="223" y="114"/>
                    <a:pt x="223" y="114"/>
                    <a:pt x="223" y="114"/>
                  </a:cubicBezTo>
                  <a:cubicBezTo>
                    <a:pt x="221" y="143"/>
                    <a:pt x="221" y="143"/>
                    <a:pt x="221" y="143"/>
                  </a:cubicBezTo>
                  <a:cubicBezTo>
                    <a:pt x="205" y="128"/>
                    <a:pt x="205" y="128"/>
                    <a:pt x="205" y="128"/>
                  </a:cubicBezTo>
                  <a:cubicBezTo>
                    <a:pt x="199" y="122"/>
                    <a:pt x="199" y="122"/>
                    <a:pt x="199" y="122"/>
                  </a:cubicBezTo>
                  <a:cubicBezTo>
                    <a:pt x="195" y="130"/>
                    <a:pt x="195" y="130"/>
                    <a:pt x="195" y="130"/>
                  </a:cubicBezTo>
                  <a:cubicBezTo>
                    <a:pt x="186" y="149"/>
                    <a:pt x="186" y="149"/>
                    <a:pt x="186" y="149"/>
                  </a:cubicBezTo>
                  <a:cubicBezTo>
                    <a:pt x="183" y="145"/>
                    <a:pt x="183" y="145"/>
                    <a:pt x="183" y="145"/>
                  </a:cubicBezTo>
                  <a:cubicBezTo>
                    <a:pt x="180" y="141"/>
                    <a:pt x="180" y="141"/>
                    <a:pt x="180" y="141"/>
                  </a:cubicBezTo>
                  <a:cubicBezTo>
                    <a:pt x="176" y="142"/>
                    <a:pt x="176" y="142"/>
                    <a:pt x="176" y="142"/>
                  </a:cubicBezTo>
                  <a:cubicBezTo>
                    <a:pt x="157" y="148"/>
                    <a:pt x="157" y="148"/>
                    <a:pt x="157" y="148"/>
                  </a:cubicBezTo>
                  <a:cubicBezTo>
                    <a:pt x="160" y="159"/>
                    <a:pt x="160" y="159"/>
                    <a:pt x="160" y="159"/>
                  </a:cubicBezTo>
                  <a:cubicBezTo>
                    <a:pt x="175" y="155"/>
                    <a:pt x="175" y="155"/>
                    <a:pt x="175" y="155"/>
                  </a:cubicBezTo>
                  <a:cubicBezTo>
                    <a:pt x="182" y="165"/>
                    <a:pt x="182" y="165"/>
                    <a:pt x="182" y="165"/>
                  </a:cubicBezTo>
                  <a:cubicBezTo>
                    <a:pt x="192" y="164"/>
                    <a:pt x="192" y="164"/>
                    <a:pt x="192" y="164"/>
                  </a:cubicBezTo>
                  <a:cubicBezTo>
                    <a:pt x="203" y="142"/>
                    <a:pt x="203" y="142"/>
                    <a:pt x="203" y="142"/>
                  </a:cubicBezTo>
                  <a:cubicBezTo>
                    <a:pt x="222" y="160"/>
                    <a:pt x="222" y="160"/>
                    <a:pt x="222" y="160"/>
                  </a:cubicBezTo>
                  <a:cubicBezTo>
                    <a:pt x="232" y="156"/>
                    <a:pt x="232" y="156"/>
                    <a:pt x="232" y="156"/>
                  </a:cubicBezTo>
                  <a:cubicBezTo>
                    <a:pt x="234" y="118"/>
                    <a:pt x="234" y="118"/>
                    <a:pt x="234" y="118"/>
                  </a:cubicBezTo>
                  <a:cubicBezTo>
                    <a:pt x="239" y="115"/>
                    <a:pt x="239" y="115"/>
                    <a:pt x="239" y="115"/>
                  </a:cubicBezTo>
                  <a:cubicBezTo>
                    <a:pt x="246" y="126"/>
                    <a:pt x="246" y="126"/>
                    <a:pt x="246" y="126"/>
                  </a:cubicBezTo>
                  <a:cubicBezTo>
                    <a:pt x="254" y="110"/>
                    <a:pt x="254" y="110"/>
                    <a:pt x="254" y="110"/>
                  </a:cubicBezTo>
                  <a:cubicBezTo>
                    <a:pt x="263" y="94"/>
                    <a:pt x="263" y="94"/>
                    <a:pt x="263" y="94"/>
                  </a:cubicBezTo>
                  <a:close/>
                  <a:moveTo>
                    <a:pt x="178" y="180"/>
                  </a:moveTo>
                  <a:cubicBezTo>
                    <a:pt x="178" y="171"/>
                    <a:pt x="178" y="171"/>
                    <a:pt x="178" y="171"/>
                  </a:cubicBezTo>
                  <a:cubicBezTo>
                    <a:pt x="179" y="172"/>
                    <a:pt x="179" y="172"/>
                    <a:pt x="179" y="172"/>
                  </a:cubicBezTo>
                  <a:cubicBezTo>
                    <a:pt x="184" y="172"/>
                    <a:pt x="184" y="172"/>
                    <a:pt x="184" y="172"/>
                  </a:cubicBezTo>
                  <a:cubicBezTo>
                    <a:pt x="184" y="180"/>
                    <a:pt x="184" y="180"/>
                    <a:pt x="184" y="180"/>
                  </a:cubicBezTo>
                  <a:cubicBezTo>
                    <a:pt x="182" y="180"/>
                    <a:pt x="180" y="180"/>
                    <a:pt x="178" y="180"/>
                  </a:cubicBezTo>
                  <a:close/>
                  <a:moveTo>
                    <a:pt x="167" y="180"/>
                  </a:moveTo>
                  <a:cubicBezTo>
                    <a:pt x="167" y="165"/>
                    <a:pt x="167" y="165"/>
                    <a:pt x="167" y="165"/>
                  </a:cubicBezTo>
                  <a:cubicBezTo>
                    <a:pt x="173" y="163"/>
                    <a:pt x="173" y="163"/>
                    <a:pt x="173" y="163"/>
                  </a:cubicBezTo>
                  <a:cubicBezTo>
                    <a:pt x="173" y="163"/>
                    <a:pt x="173" y="163"/>
                    <a:pt x="173" y="163"/>
                  </a:cubicBezTo>
                  <a:cubicBezTo>
                    <a:pt x="173" y="180"/>
                    <a:pt x="173" y="180"/>
                    <a:pt x="173" y="180"/>
                  </a:cubicBezTo>
                  <a:cubicBezTo>
                    <a:pt x="167" y="180"/>
                    <a:pt x="167" y="180"/>
                    <a:pt x="167" y="180"/>
                  </a:cubicBezTo>
                  <a:close/>
                  <a:moveTo>
                    <a:pt x="189" y="180"/>
                  </a:moveTo>
                  <a:cubicBezTo>
                    <a:pt x="189" y="172"/>
                    <a:pt x="189" y="172"/>
                    <a:pt x="189" y="172"/>
                  </a:cubicBezTo>
                  <a:cubicBezTo>
                    <a:pt x="195" y="171"/>
                    <a:pt x="195" y="171"/>
                    <a:pt x="195" y="171"/>
                  </a:cubicBezTo>
                  <a:cubicBezTo>
                    <a:pt x="196" y="171"/>
                    <a:pt x="196" y="171"/>
                    <a:pt x="196" y="171"/>
                  </a:cubicBezTo>
                  <a:cubicBezTo>
                    <a:pt x="196" y="180"/>
                    <a:pt x="196" y="180"/>
                    <a:pt x="196" y="180"/>
                  </a:cubicBezTo>
                  <a:cubicBezTo>
                    <a:pt x="193" y="180"/>
                    <a:pt x="191" y="180"/>
                    <a:pt x="189" y="180"/>
                  </a:cubicBezTo>
                  <a:close/>
                  <a:moveTo>
                    <a:pt x="200" y="180"/>
                  </a:moveTo>
                  <a:cubicBezTo>
                    <a:pt x="200" y="160"/>
                    <a:pt x="200" y="160"/>
                    <a:pt x="200" y="160"/>
                  </a:cubicBezTo>
                  <a:cubicBezTo>
                    <a:pt x="204" y="152"/>
                    <a:pt x="204" y="152"/>
                    <a:pt x="204" y="152"/>
                  </a:cubicBezTo>
                  <a:cubicBezTo>
                    <a:pt x="207" y="155"/>
                    <a:pt x="207" y="155"/>
                    <a:pt x="207" y="155"/>
                  </a:cubicBezTo>
                  <a:cubicBezTo>
                    <a:pt x="207" y="180"/>
                    <a:pt x="207" y="180"/>
                    <a:pt x="207" y="180"/>
                  </a:cubicBezTo>
                  <a:cubicBezTo>
                    <a:pt x="205" y="180"/>
                    <a:pt x="203" y="180"/>
                    <a:pt x="200" y="180"/>
                  </a:cubicBezTo>
                  <a:close/>
                  <a:moveTo>
                    <a:pt x="212" y="180"/>
                  </a:moveTo>
                  <a:cubicBezTo>
                    <a:pt x="212" y="159"/>
                    <a:pt x="212" y="159"/>
                    <a:pt x="212" y="159"/>
                  </a:cubicBezTo>
                  <a:cubicBezTo>
                    <a:pt x="218" y="165"/>
                    <a:pt x="218" y="165"/>
                    <a:pt x="218" y="165"/>
                  </a:cubicBezTo>
                  <a:cubicBezTo>
                    <a:pt x="218" y="180"/>
                    <a:pt x="218" y="180"/>
                    <a:pt x="218" y="180"/>
                  </a:cubicBezTo>
                  <a:cubicBezTo>
                    <a:pt x="216" y="180"/>
                    <a:pt x="214" y="180"/>
                    <a:pt x="212" y="180"/>
                  </a:cubicBezTo>
                  <a:close/>
                  <a:moveTo>
                    <a:pt x="223" y="180"/>
                  </a:moveTo>
                  <a:cubicBezTo>
                    <a:pt x="223" y="167"/>
                    <a:pt x="223" y="167"/>
                    <a:pt x="223" y="167"/>
                  </a:cubicBezTo>
                  <a:cubicBezTo>
                    <a:pt x="229" y="164"/>
                    <a:pt x="229" y="164"/>
                    <a:pt x="229" y="164"/>
                  </a:cubicBezTo>
                  <a:cubicBezTo>
                    <a:pt x="229" y="180"/>
                    <a:pt x="229" y="180"/>
                    <a:pt x="229" y="180"/>
                  </a:cubicBezTo>
                  <a:cubicBezTo>
                    <a:pt x="227" y="180"/>
                    <a:pt x="225" y="180"/>
                    <a:pt x="223" y="180"/>
                  </a:cubicBezTo>
                  <a:close/>
                  <a:moveTo>
                    <a:pt x="285" y="123"/>
                  </a:moveTo>
                  <a:cubicBezTo>
                    <a:pt x="293" y="123"/>
                    <a:pt x="301" y="126"/>
                    <a:pt x="306" y="131"/>
                  </a:cubicBezTo>
                  <a:cubicBezTo>
                    <a:pt x="311" y="137"/>
                    <a:pt x="314" y="144"/>
                    <a:pt x="314" y="152"/>
                  </a:cubicBezTo>
                  <a:cubicBezTo>
                    <a:pt x="314" y="156"/>
                    <a:pt x="314" y="159"/>
                    <a:pt x="313" y="162"/>
                  </a:cubicBezTo>
                  <a:cubicBezTo>
                    <a:pt x="313" y="162"/>
                    <a:pt x="313" y="162"/>
                    <a:pt x="313" y="162"/>
                  </a:cubicBezTo>
                  <a:cubicBezTo>
                    <a:pt x="313" y="162"/>
                    <a:pt x="313" y="162"/>
                    <a:pt x="313" y="162"/>
                  </a:cubicBezTo>
                  <a:cubicBezTo>
                    <a:pt x="313" y="162"/>
                    <a:pt x="313" y="162"/>
                    <a:pt x="313" y="162"/>
                  </a:cubicBezTo>
                  <a:cubicBezTo>
                    <a:pt x="311" y="166"/>
                    <a:pt x="309" y="170"/>
                    <a:pt x="306" y="173"/>
                  </a:cubicBezTo>
                  <a:cubicBezTo>
                    <a:pt x="301" y="178"/>
                    <a:pt x="293" y="181"/>
                    <a:pt x="285" y="181"/>
                  </a:cubicBezTo>
                  <a:cubicBezTo>
                    <a:pt x="277" y="181"/>
                    <a:pt x="270" y="178"/>
                    <a:pt x="265" y="173"/>
                  </a:cubicBezTo>
                  <a:cubicBezTo>
                    <a:pt x="259" y="167"/>
                    <a:pt x="256" y="160"/>
                    <a:pt x="256" y="152"/>
                  </a:cubicBezTo>
                  <a:cubicBezTo>
                    <a:pt x="256" y="151"/>
                    <a:pt x="256" y="151"/>
                    <a:pt x="256" y="150"/>
                  </a:cubicBezTo>
                  <a:cubicBezTo>
                    <a:pt x="256" y="149"/>
                    <a:pt x="256" y="149"/>
                    <a:pt x="256" y="148"/>
                  </a:cubicBezTo>
                  <a:cubicBezTo>
                    <a:pt x="257" y="145"/>
                    <a:pt x="257" y="145"/>
                    <a:pt x="257" y="145"/>
                  </a:cubicBezTo>
                  <a:cubicBezTo>
                    <a:pt x="259" y="146"/>
                    <a:pt x="259" y="146"/>
                    <a:pt x="259" y="146"/>
                  </a:cubicBezTo>
                  <a:cubicBezTo>
                    <a:pt x="268" y="147"/>
                    <a:pt x="277" y="148"/>
                    <a:pt x="282" y="149"/>
                  </a:cubicBezTo>
                  <a:cubicBezTo>
                    <a:pt x="280" y="126"/>
                    <a:pt x="280" y="126"/>
                    <a:pt x="280" y="126"/>
                  </a:cubicBezTo>
                  <a:cubicBezTo>
                    <a:pt x="280" y="123"/>
                    <a:pt x="280" y="123"/>
                    <a:pt x="280" y="123"/>
                  </a:cubicBezTo>
                  <a:cubicBezTo>
                    <a:pt x="283" y="123"/>
                    <a:pt x="283" y="123"/>
                    <a:pt x="283" y="123"/>
                  </a:cubicBezTo>
                  <a:cubicBezTo>
                    <a:pt x="283" y="123"/>
                    <a:pt x="283" y="123"/>
                    <a:pt x="284" y="123"/>
                  </a:cubicBezTo>
                  <a:cubicBezTo>
                    <a:pt x="284" y="123"/>
                    <a:pt x="284" y="123"/>
                    <a:pt x="284" y="123"/>
                  </a:cubicBezTo>
                  <a:cubicBezTo>
                    <a:pt x="284" y="123"/>
                    <a:pt x="285" y="123"/>
                    <a:pt x="285" y="123"/>
                  </a:cubicBezTo>
                  <a:close/>
                  <a:moveTo>
                    <a:pt x="281" y="175"/>
                  </a:moveTo>
                  <a:cubicBezTo>
                    <a:pt x="279" y="175"/>
                    <a:pt x="278" y="175"/>
                    <a:pt x="277" y="174"/>
                  </a:cubicBezTo>
                  <a:cubicBezTo>
                    <a:pt x="306" y="162"/>
                    <a:pt x="306" y="162"/>
                    <a:pt x="306" y="162"/>
                  </a:cubicBezTo>
                  <a:cubicBezTo>
                    <a:pt x="306" y="164"/>
                    <a:pt x="305" y="165"/>
                    <a:pt x="305" y="165"/>
                  </a:cubicBezTo>
                  <a:cubicBezTo>
                    <a:pt x="281" y="175"/>
                    <a:pt x="281" y="175"/>
                    <a:pt x="281" y="175"/>
                  </a:cubicBezTo>
                  <a:close/>
                  <a:moveTo>
                    <a:pt x="302" y="169"/>
                  </a:moveTo>
                  <a:cubicBezTo>
                    <a:pt x="297" y="173"/>
                    <a:pt x="292" y="176"/>
                    <a:pt x="285" y="176"/>
                  </a:cubicBezTo>
                  <a:cubicBezTo>
                    <a:pt x="302" y="169"/>
                    <a:pt x="302" y="169"/>
                    <a:pt x="302" y="169"/>
                  </a:cubicBezTo>
                  <a:close/>
                  <a:moveTo>
                    <a:pt x="286" y="135"/>
                  </a:moveTo>
                  <a:cubicBezTo>
                    <a:pt x="286" y="133"/>
                    <a:pt x="286" y="133"/>
                    <a:pt x="286" y="133"/>
                  </a:cubicBezTo>
                  <a:cubicBezTo>
                    <a:pt x="294" y="130"/>
                    <a:pt x="294" y="130"/>
                    <a:pt x="294" y="130"/>
                  </a:cubicBezTo>
                  <a:cubicBezTo>
                    <a:pt x="295" y="130"/>
                    <a:pt x="296" y="131"/>
                    <a:pt x="297" y="131"/>
                  </a:cubicBezTo>
                  <a:cubicBezTo>
                    <a:pt x="286" y="135"/>
                    <a:pt x="286" y="135"/>
                    <a:pt x="286" y="135"/>
                  </a:cubicBezTo>
                  <a:close/>
                  <a:moveTo>
                    <a:pt x="299" y="133"/>
                  </a:moveTo>
                  <a:cubicBezTo>
                    <a:pt x="300" y="133"/>
                    <a:pt x="300" y="134"/>
                    <a:pt x="301" y="134"/>
                  </a:cubicBezTo>
                  <a:cubicBezTo>
                    <a:pt x="287" y="140"/>
                    <a:pt x="287" y="140"/>
                    <a:pt x="287" y="140"/>
                  </a:cubicBezTo>
                  <a:cubicBezTo>
                    <a:pt x="287" y="138"/>
                    <a:pt x="287" y="138"/>
                    <a:pt x="287" y="138"/>
                  </a:cubicBezTo>
                  <a:cubicBezTo>
                    <a:pt x="299" y="133"/>
                    <a:pt x="299" y="133"/>
                    <a:pt x="299" y="133"/>
                  </a:cubicBezTo>
                  <a:close/>
                  <a:moveTo>
                    <a:pt x="274" y="173"/>
                  </a:moveTo>
                  <a:cubicBezTo>
                    <a:pt x="274" y="173"/>
                    <a:pt x="273" y="172"/>
                    <a:pt x="272" y="172"/>
                  </a:cubicBezTo>
                  <a:cubicBezTo>
                    <a:pt x="308" y="157"/>
                    <a:pt x="308" y="157"/>
                    <a:pt x="308" y="157"/>
                  </a:cubicBezTo>
                  <a:cubicBezTo>
                    <a:pt x="308" y="158"/>
                    <a:pt x="308" y="159"/>
                    <a:pt x="308" y="160"/>
                  </a:cubicBezTo>
                  <a:cubicBezTo>
                    <a:pt x="274" y="173"/>
                    <a:pt x="274" y="173"/>
                    <a:pt x="274" y="173"/>
                  </a:cubicBezTo>
                  <a:close/>
                  <a:moveTo>
                    <a:pt x="270" y="170"/>
                  </a:moveTo>
                  <a:cubicBezTo>
                    <a:pt x="269" y="170"/>
                    <a:pt x="269" y="169"/>
                    <a:pt x="268" y="169"/>
                  </a:cubicBezTo>
                  <a:cubicBezTo>
                    <a:pt x="268" y="169"/>
                    <a:pt x="268" y="169"/>
                    <a:pt x="268" y="169"/>
                  </a:cubicBezTo>
                  <a:cubicBezTo>
                    <a:pt x="309" y="152"/>
                    <a:pt x="309" y="152"/>
                    <a:pt x="309" y="152"/>
                  </a:cubicBezTo>
                  <a:cubicBezTo>
                    <a:pt x="309" y="153"/>
                    <a:pt x="309" y="154"/>
                    <a:pt x="309" y="154"/>
                  </a:cubicBezTo>
                  <a:cubicBezTo>
                    <a:pt x="270" y="170"/>
                    <a:pt x="270" y="170"/>
                    <a:pt x="270" y="170"/>
                  </a:cubicBezTo>
                  <a:close/>
                  <a:moveTo>
                    <a:pt x="267" y="167"/>
                  </a:moveTo>
                  <a:cubicBezTo>
                    <a:pt x="266" y="166"/>
                    <a:pt x="266" y="166"/>
                    <a:pt x="265" y="165"/>
                  </a:cubicBezTo>
                  <a:cubicBezTo>
                    <a:pt x="308" y="148"/>
                    <a:pt x="308" y="148"/>
                    <a:pt x="308" y="148"/>
                  </a:cubicBezTo>
                  <a:cubicBezTo>
                    <a:pt x="309" y="148"/>
                    <a:pt x="309" y="149"/>
                    <a:pt x="309" y="150"/>
                  </a:cubicBezTo>
                  <a:cubicBezTo>
                    <a:pt x="267" y="167"/>
                    <a:pt x="267" y="167"/>
                    <a:pt x="267" y="167"/>
                  </a:cubicBezTo>
                  <a:close/>
                  <a:moveTo>
                    <a:pt x="264" y="163"/>
                  </a:moveTo>
                  <a:cubicBezTo>
                    <a:pt x="264" y="162"/>
                    <a:pt x="264" y="162"/>
                    <a:pt x="263" y="161"/>
                  </a:cubicBezTo>
                  <a:cubicBezTo>
                    <a:pt x="281" y="154"/>
                    <a:pt x="281" y="154"/>
                    <a:pt x="281" y="154"/>
                  </a:cubicBezTo>
                  <a:cubicBezTo>
                    <a:pt x="283" y="155"/>
                    <a:pt x="285" y="155"/>
                    <a:pt x="285" y="155"/>
                  </a:cubicBezTo>
                  <a:cubicBezTo>
                    <a:pt x="264" y="163"/>
                    <a:pt x="264" y="163"/>
                    <a:pt x="264" y="163"/>
                  </a:cubicBezTo>
                  <a:close/>
                  <a:moveTo>
                    <a:pt x="285" y="155"/>
                  </a:moveTo>
                  <a:cubicBezTo>
                    <a:pt x="288" y="152"/>
                    <a:pt x="288" y="152"/>
                    <a:pt x="288" y="152"/>
                  </a:cubicBezTo>
                  <a:cubicBezTo>
                    <a:pt x="288" y="151"/>
                    <a:pt x="288" y="151"/>
                    <a:pt x="288" y="151"/>
                  </a:cubicBezTo>
                  <a:cubicBezTo>
                    <a:pt x="307" y="143"/>
                    <a:pt x="307" y="143"/>
                    <a:pt x="307" y="143"/>
                  </a:cubicBezTo>
                  <a:cubicBezTo>
                    <a:pt x="308" y="144"/>
                    <a:pt x="308" y="145"/>
                    <a:pt x="308" y="145"/>
                  </a:cubicBezTo>
                  <a:cubicBezTo>
                    <a:pt x="285" y="155"/>
                    <a:pt x="285" y="155"/>
                    <a:pt x="285" y="155"/>
                  </a:cubicBezTo>
                  <a:close/>
                  <a:moveTo>
                    <a:pt x="263" y="159"/>
                  </a:moveTo>
                  <a:cubicBezTo>
                    <a:pt x="262" y="158"/>
                    <a:pt x="262" y="158"/>
                    <a:pt x="262" y="157"/>
                  </a:cubicBezTo>
                  <a:cubicBezTo>
                    <a:pt x="272" y="153"/>
                    <a:pt x="272" y="153"/>
                    <a:pt x="272" y="153"/>
                  </a:cubicBezTo>
                  <a:cubicBezTo>
                    <a:pt x="273" y="153"/>
                    <a:pt x="275" y="153"/>
                    <a:pt x="276" y="154"/>
                  </a:cubicBezTo>
                  <a:cubicBezTo>
                    <a:pt x="263" y="159"/>
                    <a:pt x="263" y="159"/>
                    <a:pt x="263" y="159"/>
                  </a:cubicBezTo>
                  <a:close/>
                  <a:moveTo>
                    <a:pt x="288" y="149"/>
                  </a:moveTo>
                  <a:cubicBezTo>
                    <a:pt x="288" y="147"/>
                    <a:pt x="288" y="147"/>
                    <a:pt x="288" y="147"/>
                  </a:cubicBezTo>
                  <a:cubicBezTo>
                    <a:pt x="305" y="140"/>
                    <a:pt x="305" y="140"/>
                    <a:pt x="305" y="140"/>
                  </a:cubicBezTo>
                  <a:cubicBezTo>
                    <a:pt x="306" y="140"/>
                    <a:pt x="306" y="141"/>
                    <a:pt x="306" y="141"/>
                  </a:cubicBezTo>
                  <a:cubicBezTo>
                    <a:pt x="288" y="149"/>
                    <a:pt x="288" y="149"/>
                    <a:pt x="288" y="149"/>
                  </a:cubicBezTo>
                  <a:close/>
                  <a:moveTo>
                    <a:pt x="262" y="155"/>
                  </a:moveTo>
                  <a:cubicBezTo>
                    <a:pt x="262" y="154"/>
                    <a:pt x="262" y="153"/>
                    <a:pt x="262" y="153"/>
                  </a:cubicBezTo>
                  <a:cubicBezTo>
                    <a:pt x="263" y="152"/>
                    <a:pt x="263" y="152"/>
                    <a:pt x="263" y="152"/>
                  </a:cubicBezTo>
                  <a:cubicBezTo>
                    <a:pt x="265" y="152"/>
                    <a:pt x="266" y="152"/>
                    <a:pt x="267" y="152"/>
                  </a:cubicBezTo>
                  <a:cubicBezTo>
                    <a:pt x="262" y="155"/>
                    <a:pt x="262" y="155"/>
                    <a:pt x="262" y="155"/>
                  </a:cubicBezTo>
                  <a:close/>
                  <a:moveTo>
                    <a:pt x="287" y="144"/>
                  </a:moveTo>
                  <a:cubicBezTo>
                    <a:pt x="287" y="142"/>
                    <a:pt x="287" y="142"/>
                    <a:pt x="287" y="142"/>
                  </a:cubicBezTo>
                  <a:cubicBezTo>
                    <a:pt x="303" y="136"/>
                    <a:pt x="303" y="136"/>
                    <a:pt x="303" y="136"/>
                  </a:cubicBezTo>
                  <a:cubicBezTo>
                    <a:pt x="303" y="136"/>
                    <a:pt x="304" y="137"/>
                    <a:pt x="304" y="138"/>
                  </a:cubicBezTo>
                  <a:cubicBezTo>
                    <a:pt x="287" y="144"/>
                    <a:pt x="287" y="144"/>
                    <a:pt x="287" y="144"/>
                  </a:cubicBezTo>
                  <a:close/>
                  <a:moveTo>
                    <a:pt x="286" y="131"/>
                  </a:moveTo>
                  <a:cubicBezTo>
                    <a:pt x="286" y="128"/>
                    <a:pt x="286" y="128"/>
                    <a:pt x="286" y="128"/>
                  </a:cubicBezTo>
                  <a:cubicBezTo>
                    <a:pt x="287" y="128"/>
                    <a:pt x="289" y="129"/>
                    <a:pt x="291" y="129"/>
                  </a:cubicBezTo>
                  <a:cubicBezTo>
                    <a:pt x="286" y="131"/>
                    <a:pt x="286" y="131"/>
                    <a:pt x="286" y="131"/>
                  </a:cubicBezTo>
                  <a:close/>
                  <a:moveTo>
                    <a:pt x="251" y="137"/>
                  </a:moveTo>
                  <a:cubicBezTo>
                    <a:pt x="252" y="132"/>
                    <a:pt x="255" y="127"/>
                    <a:pt x="258" y="123"/>
                  </a:cubicBezTo>
                  <a:cubicBezTo>
                    <a:pt x="262" y="119"/>
                    <a:pt x="267" y="117"/>
                    <a:pt x="273" y="116"/>
                  </a:cubicBezTo>
                  <a:cubicBezTo>
                    <a:pt x="276" y="116"/>
                    <a:pt x="276" y="116"/>
                    <a:pt x="276" y="116"/>
                  </a:cubicBezTo>
                  <a:cubicBezTo>
                    <a:pt x="276" y="119"/>
                    <a:pt x="276" y="119"/>
                    <a:pt x="276" y="119"/>
                  </a:cubicBezTo>
                  <a:cubicBezTo>
                    <a:pt x="278" y="140"/>
                    <a:pt x="278" y="140"/>
                    <a:pt x="278" y="140"/>
                  </a:cubicBezTo>
                  <a:cubicBezTo>
                    <a:pt x="275" y="143"/>
                    <a:pt x="275" y="143"/>
                    <a:pt x="275" y="143"/>
                  </a:cubicBezTo>
                  <a:cubicBezTo>
                    <a:pt x="275" y="143"/>
                    <a:pt x="263" y="142"/>
                    <a:pt x="254" y="140"/>
                  </a:cubicBezTo>
                  <a:cubicBezTo>
                    <a:pt x="251" y="140"/>
                    <a:pt x="251" y="140"/>
                    <a:pt x="251" y="140"/>
                  </a:cubicBezTo>
                  <a:cubicBezTo>
                    <a:pt x="251" y="137"/>
                    <a:pt x="251" y="137"/>
                    <a:pt x="251" y="137"/>
                  </a:cubicBezTo>
                  <a:close/>
                  <a:moveTo>
                    <a:pt x="262" y="127"/>
                  </a:moveTo>
                  <a:cubicBezTo>
                    <a:pt x="265" y="125"/>
                    <a:pt x="268" y="123"/>
                    <a:pt x="271" y="122"/>
                  </a:cubicBezTo>
                  <a:cubicBezTo>
                    <a:pt x="272" y="137"/>
                    <a:pt x="272" y="137"/>
                    <a:pt x="272" y="137"/>
                  </a:cubicBezTo>
                  <a:cubicBezTo>
                    <a:pt x="269" y="137"/>
                    <a:pt x="263" y="136"/>
                    <a:pt x="257" y="135"/>
                  </a:cubicBezTo>
                  <a:cubicBezTo>
                    <a:pt x="258" y="132"/>
                    <a:pt x="260" y="129"/>
                    <a:pt x="262" y="127"/>
                  </a:cubicBezTo>
                  <a:close/>
                  <a:moveTo>
                    <a:pt x="252" y="253"/>
                  </a:moveTo>
                  <a:cubicBezTo>
                    <a:pt x="265" y="253"/>
                    <a:pt x="265" y="253"/>
                    <a:pt x="265" y="253"/>
                  </a:cubicBezTo>
                  <a:cubicBezTo>
                    <a:pt x="282" y="285"/>
                    <a:pt x="282" y="285"/>
                    <a:pt x="282" y="285"/>
                  </a:cubicBezTo>
                  <a:cubicBezTo>
                    <a:pt x="270" y="285"/>
                    <a:pt x="270" y="285"/>
                    <a:pt x="270" y="285"/>
                  </a:cubicBezTo>
                  <a:cubicBezTo>
                    <a:pt x="252" y="253"/>
                    <a:pt x="252" y="253"/>
                    <a:pt x="252" y="253"/>
                  </a:cubicBezTo>
                  <a:close/>
                  <a:moveTo>
                    <a:pt x="222" y="253"/>
                  </a:moveTo>
                  <a:cubicBezTo>
                    <a:pt x="210" y="253"/>
                    <a:pt x="210" y="253"/>
                    <a:pt x="210" y="253"/>
                  </a:cubicBezTo>
                  <a:cubicBezTo>
                    <a:pt x="193" y="285"/>
                    <a:pt x="193" y="285"/>
                    <a:pt x="193" y="285"/>
                  </a:cubicBezTo>
                  <a:cubicBezTo>
                    <a:pt x="205" y="285"/>
                    <a:pt x="205" y="285"/>
                    <a:pt x="205" y="285"/>
                  </a:cubicBezTo>
                  <a:cubicBezTo>
                    <a:pt x="222" y="253"/>
                    <a:pt x="222" y="253"/>
                    <a:pt x="222" y="253"/>
                  </a:cubicBezTo>
                  <a:close/>
                  <a:moveTo>
                    <a:pt x="227" y="226"/>
                  </a:moveTo>
                  <a:cubicBezTo>
                    <a:pt x="247" y="226"/>
                    <a:pt x="247" y="226"/>
                    <a:pt x="247" y="226"/>
                  </a:cubicBezTo>
                  <a:cubicBezTo>
                    <a:pt x="247" y="286"/>
                    <a:pt x="247" y="286"/>
                    <a:pt x="247" y="286"/>
                  </a:cubicBezTo>
                  <a:cubicBezTo>
                    <a:pt x="227" y="286"/>
                    <a:pt x="227" y="286"/>
                    <a:pt x="227" y="286"/>
                  </a:cubicBezTo>
                  <a:cubicBezTo>
                    <a:pt x="227" y="226"/>
                    <a:pt x="227" y="226"/>
                    <a:pt x="227" y="226"/>
                  </a:cubicBezTo>
                  <a:close/>
                  <a:moveTo>
                    <a:pt x="41" y="45"/>
                  </a:moveTo>
                  <a:cubicBezTo>
                    <a:pt x="40" y="36"/>
                    <a:pt x="40" y="31"/>
                    <a:pt x="42" y="22"/>
                  </a:cubicBezTo>
                  <a:cubicBezTo>
                    <a:pt x="52" y="35"/>
                    <a:pt x="66" y="26"/>
                    <a:pt x="77" y="23"/>
                  </a:cubicBezTo>
                  <a:cubicBezTo>
                    <a:pt x="78" y="30"/>
                    <a:pt x="79" y="35"/>
                    <a:pt x="78" y="45"/>
                  </a:cubicBezTo>
                  <a:cubicBezTo>
                    <a:pt x="87" y="38"/>
                    <a:pt x="87" y="19"/>
                    <a:pt x="82" y="12"/>
                  </a:cubicBezTo>
                  <a:cubicBezTo>
                    <a:pt x="74" y="0"/>
                    <a:pt x="46" y="0"/>
                    <a:pt x="38" y="10"/>
                  </a:cubicBezTo>
                  <a:cubicBezTo>
                    <a:pt x="35" y="14"/>
                    <a:pt x="30" y="39"/>
                    <a:pt x="41" y="4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18" name="组合 14"/>
          <p:cNvGrpSpPr/>
          <p:nvPr/>
        </p:nvGrpSpPr>
        <p:grpSpPr bwMode="auto">
          <a:xfrm>
            <a:off x="4179285" y="3006912"/>
            <a:ext cx="1598356" cy="1124737"/>
            <a:chOff x="0" y="0"/>
            <a:chExt cx="1624019" cy="1147515"/>
          </a:xfrm>
        </p:grpSpPr>
        <p:grpSp>
          <p:nvGrpSpPr>
            <p:cNvPr id="19" name="组合 19"/>
            <p:cNvGrpSpPr/>
            <p:nvPr/>
          </p:nvGrpSpPr>
          <p:grpSpPr bwMode="auto">
            <a:xfrm rot="10800000">
              <a:off x="0" y="0"/>
              <a:ext cx="1624019" cy="1147515"/>
              <a:chOff x="0" y="0"/>
              <a:chExt cx="2070437" cy="1462949"/>
            </a:xfrm>
          </p:grpSpPr>
          <p:sp>
            <p:nvSpPr>
              <p:cNvPr id="21" name="等腰三角形 6"/>
              <p:cNvSpPr/>
              <p:nvPr/>
            </p:nvSpPr>
            <p:spPr bwMode="auto">
              <a:xfrm>
                <a:off x="12143" y="898408"/>
                <a:ext cx="597047"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22" name="右箭头 5"/>
              <p:cNvSpPr/>
              <p:nvPr/>
            </p:nvSpPr>
            <p:spPr bwMode="auto">
              <a:xfrm>
                <a:off x="2025" y="0"/>
                <a:ext cx="2070436"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20" name="Freeform 16"/>
            <p:cNvSpPr>
              <a:spLocks noEditPoints="true"/>
            </p:cNvSpPr>
            <p:nvPr/>
          </p:nvSpPr>
          <p:spPr bwMode="auto">
            <a:xfrm>
              <a:off x="256299" y="532166"/>
              <a:ext cx="372990" cy="308845"/>
            </a:xfrm>
            <a:custGeom>
              <a:avLst/>
              <a:gdLst>
                <a:gd name="T0" fmla="*/ 275249 w 332"/>
                <a:gd name="T1" fmla="*/ 25831 h 275"/>
                <a:gd name="T2" fmla="*/ 317940 w 332"/>
                <a:gd name="T3" fmla="*/ 52784 h 275"/>
                <a:gd name="T4" fmla="*/ 270755 w 332"/>
                <a:gd name="T5" fmla="*/ 11231 h 275"/>
                <a:gd name="T6" fmla="*/ 126951 w 332"/>
                <a:gd name="T7" fmla="*/ 227984 h 275"/>
                <a:gd name="T8" fmla="*/ 78642 w 332"/>
                <a:gd name="T9" fmla="*/ 250445 h 275"/>
                <a:gd name="T10" fmla="*/ 101112 w 332"/>
                <a:gd name="T11" fmla="*/ 299860 h 275"/>
                <a:gd name="T12" fmla="*/ 39321 w 332"/>
                <a:gd name="T13" fmla="*/ 308845 h 275"/>
                <a:gd name="T14" fmla="*/ 60667 w 332"/>
                <a:gd name="T15" fmla="*/ 283014 h 275"/>
                <a:gd name="T16" fmla="*/ 16852 w 332"/>
                <a:gd name="T17" fmla="*/ 250445 h 275"/>
                <a:gd name="T18" fmla="*/ 23593 w 332"/>
                <a:gd name="T19" fmla="*/ 223491 h 275"/>
                <a:gd name="T20" fmla="*/ 0 w 332"/>
                <a:gd name="T21" fmla="*/ 130276 h 275"/>
                <a:gd name="T22" fmla="*/ 48309 w 332"/>
                <a:gd name="T23" fmla="*/ 204399 h 275"/>
                <a:gd name="T24" fmla="*/ 50556 w 332"/>
                <a:gd name="T25" fmla="*/ 222368 h 275"/>
                <a:gd name="T26" fmla="*/ 56173 w 332"/>
                <a:gd name="T27" fmla="*/ 90969 h 275"/>
                <a:gd name="T28" fmla="*/ 58420 w 332"/>
                <a:gd name="T29" fmla="*/ 77492 h 275"/>
                <a:gd name="T30" fmla="*/ 101112 w 332"/>
                <a:gd name="T31" fmla="*/ 29200 h 275"/>
                <a:gd name="T32" fmla="*/ 103359 w 332"/>
                <a:gd name="T33" fmla="*/ 40431 h 275"/>
                <a:gd name="T34" fmla="*/ 103359 w 332"/>
                <a:gd name="T35" fmla="*/ 53907 h 275"/>
                <a:gd name="T36" fmla="*/ 104482 w 332"/>
                <a:gd name="T37" fmla="*/ 68507 h 275"/>
                <a:gd name="T38" fmla="*/ 101112 w 332"/>
                <a:gd name="T39" fmla="*/ 81984 h 275"/>
                <a:gd name="T40" fmla="*/ 89877 w 332"/>
                <a:gd name="T41" fmla="*/ 98830 h 275"/>
                <a:gd name="T42" fmla="*/ 185372 w 332"/>
                <a:gd name="T43" fmla="*/ 121292 h 275"/>
                <a:gd name="T44" fmla="*/ 203347 w 332"/>
                <a:gd name="T45" fmla="*/ 134769 h 275"/>
                <a:gd name="T46" fmla="*/ 233680 w 332"/>
                <a:gd name="T47" fmla="*/ 88723 h 275"/>
                <a:gd name="T48" fmla="*/ 262891 w 332"/>
                <a:gd name="T49" fmla="*/ 98830 h 275"/>
                <a:gd name="T50" fmla="*/ 264014 w 332"/>
                <a:gd name="T51" fmla="*/ 103323 h 275"/>
                <a:gd name="T52" fmla="*/ 279743 w 332"/>
                <a:gd name="T53" fmla="*/ 131400 h 275"/>
                <a:gd name="T54" fmla="*/ 267384 w 332"/>
                <a:gd name="T55" fmla="*/ 103323 h 275"/>
                <a:gd name="T56" fmla="*/ 271878 w 332"/>
                <a:gd name="T57" fmla="*/ 95461 h 275"/>
                <a:gd name="T58" fmla="*/ 266261 w 332"/>
                <a:gd name="T59" fmla="*/ 77492 h 275"/>
                <a:gd name="T60" fmla="*/ 279743 w 332"/>
                <a:gd name="T61" fmla="*/ 69631 h 275"/>
                <a:gd name="T62" fmla="*/ 287607 w 332"/>
                <a:gd name="T63" fmla="*/ 108938 h 275"/>
                <a:gd name="T64" fmla="*/ 289854 w 332"/>
                <a:gd name="T65" fmla="*/ 84230 h 275"/>
                <a:gd name="T66" fmla="*/ 299965 w 332"/>
                <a:gd name="T67" fmla="*/ 78615 h 275"/>
                <a:gd name="T68" fmla="*/ 299965 w 332"/>
                <a:gd name="T69" fmla="*/ 87600 h 275"/>
                <a:gd name="T70" fmla="*/ 312323 w 332"/>
                <a:gd name="T71" fmla="*/ 88723 h 275"/>
                <a:gd name="T72" fmla="*/ 324681 w 332"/>
                <a:gd name="T73" fmla="*/ 77492 h 275"/>
                <a:gd name="T74" fmla="*/ 319064 w 332"/>
                <a:gd name="T75" fmla="*/ 95461 h 275"/>
                <a:gd name="T76" fmla="*/ 323558 w 332"/>
                <a:gd name="T77" fmla="*/ 103323 h 275"/>
                <a:gd name="T78" fmla="*/ 310076 w 332"/>
                <a:gd name="T79" fmla="*/ 129153 h 275"/>
                <a:gd name="T80" fmla="*/ 306706 w 332"/>
                <a:gd name="T81" fmla="*/ 133646 h 275"/>
                <a:gd name="T82" fmla="*/ 325805 w 332"/>
                <a:gd name="T83" fmla="*/ 103323 h 275"/>
                <a:gd name="T84" fmla="*/ 322434 w 332"/>
                <a:gd name="T85" fmla="*/ 98830 h 275"/>
                <a:gd name="T86" fmla="*/ 325805 w 332"/>
                <a:gd name="T87" fmla="*/ 77492 h 275"/>
                <a:gd name="T88" fmla="*/ 361755 w 332"/>
                <a:gd name="T89" fmla="*/ 134769 h 275"/>
                <a:gd name="T90" fmla="*/ 372990 w 332"/>
                <a:gd name="T91" fmla="*/ 156107 h 275"/>
                <a:gd name="T92" fmla="*/ 372990 w 332"/>
                <a:gd name="T93" fmla="*/ 307722 h 275"/>
                <a:gd name="T94" fmla="*/ 213458 w 332"/>
                <a:gd name="T95" fmla="*/ 165092 h 275"/>
                <a:gd name="T96" fmla="*/ 165149 w 332"/>
                <a:gd name="T97" fmla="*/ 139261 h 275"/>
                <a:gd name="T98" fmla="*/ 114593 w 332"/>
                <a:gd name="T99" fmla="*/ 186430 h 275"/>
                <a:gd name="T100" fmla="*/ 147174 w 332"/>
                <a:gd name="T101" fmla="*/ 308845 h 275"/>
                <a:gd name="T102" fmla="*/ 146050 w 332"/>
                <a:gd name="T103" fmla="*/ 229107 h 275"/>
                <a:gd name="T104" fmla="*/ 253903 w 332"/>
                <a:gd name="T105" fmla="*/ 134769 h 275"/>
                <a:gd name="T106" fmla="*/ 255026 w 332"/>
                <a:gd name="T107" fmla="*/ 120169 h 275"/>
                <a:gd name="T108" fmla="*/ 253903 w 332"/>
                <a:gd name="T109" fmla="*/ 134769 h 275"/>
                <a:gd name="T110" fmla="*/ 338163 w 332"/>
                <a:gd name="T111" fmla="*/ 134769 h 275"/>
                <a:gd name="T112" fmla="*/ 337039 w 332"/>
                <a:gd name="T113" fmla="*/ 120169 h 2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2" h="275">
                  <a:moveTo>
                    <a:pt x="244" y="46"/>
                  </a:moveTo>
                  <a:cubicBezTo>
                    <a:pt x="243" y="38"/>
                    <a:pt x="243" y="32"/>
                    <a:pt x="245" y="23"/>
                  </a:cubicBezTo>
                  <a:cubicBezTo>
                    <a:pt x="255" y="37"/>
                    <a:pt x="270" y="27"/>
                    <a:pt x="281" y="24"/>
                  </a:cubicBezTo>
                  <a:cubicBezTo>
                    <a:pt x="283" y="31"/>
                    <a:pt x="283" y="37"/>
                    <a:pt x="283" y="47"/>
                  </a:cubicBezTo>
                  <a:cubicBezTo>
                    <a:pt x="291" y="39"/>
                    <a:pt x="291" y="19"/>
                    <a:pt x="286" y="12"/>
                  </a:cubicBezTo>
                  <a:cubicBezTo>
                    <a:pt x="278" y="1"/>
                    <a:pt x="249" y="0"/>
                    <a:pt x="241" y="10"/>
                  </a:cubicBezTo>
                  <a:cubicBezTo>
                    <a:pt x="237" y="14"/>
                    <a:pt x="233" y="41"/>
                    <a:pt x="244" y="46"/>
                  </a:cubicBezTo>
                  <a:close/>
                  <a:moveTo>
                    <a:pt x="113" y="203"/>
                  </a:moveTo>
                  <a:cubicBezTo>
                    <a:pt x="113" y="211"/>
                    <a:pt x="113" y="211"/>
                    <a:pt x="113" y="211"/>
                  </a:cubicBezTo>
                  <a:cubicBezTo>
                    <a:pt x="70" y="223"/>
                    <a:pt x="70" y="223"/>
                    <a:pt x="70" y="223"/>
                  </a:cubicBezTo>
                  <a:cubicBezTo>
                    <a:pt x="70" y="252"/>
                    <a:pt x="70" y="252"/>
                    <a:pt x="70" y="252"/>
                  </a:cubicBezTo>
                  <a:cubicBezTo>
                    <a:pt x="90" y="267"/>
                    <a:pt x="90" y="267"/>
                    <a:pt x="90" y="267"/>
                  </a:cubicBezTo>
                  <a:cubicBezTo>
                    <a:pt x="90" y="275"/>
                    <a:pt x="90" y="275"/>
                    <a:pt x="90" y="275"/>
                  </a:cubicBezTo>
                  <a:cubicBezTo>
                    <a:pt x="35" y="275"/>
                    <a:pt x="35" y="275"/>
                    <a:pt x="35" y="275"/>
                  </a:cubicBezTo>
                  <a:cubicBezTo>
                    <a:pt x="35" y="266"/>
                    <a:pt x="35" y="266"/>
                    <a:pt x="35" y="266"/>
                  </a:cubicBezTo>
                  <a:cubicBezTo>
                    <a:pt x="54" y="252"/>
                    <a:pt x="54" y="252"/>
                    <a:pt x="54" y="252"/>
                  </a:cubicBezTo>
                  <a:cubicBezTo>
                    <a:pt x="54" y="223"/>
                    <a:pt x="54" y="223"/>
                    <a:pt x="54" y="223"/>
                  </a:cubicBezTo>
                  <a:cubicBezTo>
                    <a:pt x="15" y="223"/>
                    <a:pt x="15" y="223"/>
                    <a:pt x="15" y="223"/>
                  </a:cubicBezTo>
                  <a:cubicBezTo>
                    <a:pt x="12" y="202"/>
                    <a:pt x="12" y="202"/>
                    <a:pt x="12" y="202"/>
                  </a:cubicBezTo>
                  <a:cubicBezTo>
                    <a:pt x="21" y="199"/>
                    <a:pt x="21" y="199"/>
                    <a:pt x="21" y="199"/>
                  </a:cubicBezTo>
                  <a:cubicBezTo>
                    <a:pt x="9" y="182"/>
                    <a:pt x="9" y="182"/>
                    <a:pt x="9" y="182"/>
                  </a:cubicBezTo>
                  <a:cubicBezTo>
                    <a:pt x="0" y="116"/>
                    <a:pt x="0" y="116"/>
                    <a:pt x="0" y="116"/>
                  </a:cubicBezTo>
                  <a:cubicBezTo>
                    <a:pt x="33" y="116"/>
                    <a:pt x="33" y="116"/>
                    <a:pt x="33" y="116"/>
                  </a:cubicBezTo>
                  <a:cubicBezTo>
                    <a:pt x="43" y="182"/>
                    <a:pt x="43" y="182"/>
                    <a:pt x="43" y="182"/>
                  </a:cubicBezTo>
                  <a:cubicBezTo>
                    <a:pt x="34" y="198"/>
                    <a:pt x="34" y="198"/>
                    <a:pt x="34" y="198"/>
                  </a:cubicBezTo>
                  <a:cubicBezTo>
                    <a:pt x="45" y="198"/>
                    <a:pt x="45" y="198"/>
                    <a:pt x="45" y="198"/>
                  </a:cubicBezTo>
                  <a:cubicBezTo>
                    <a:pt x="50" y="198"/>
                    <a:pt x="50" y="198"/>
                    <a:pt x="50" y="198"/>
                  </a:cubicBezTo>
                  <a:cubicBezTo>
                    <a:pt x="48" y="124"/>
                    <a:pt x="33" y="112"/>
                    <a:pt x="50" y="81"/>
                  </a:cubicBezTo>
                  <a:cubicBezTo>
                    <a:pt x="54" y="82"/>
                    <a:pt x="54" y="82"/>
                    <a:pt x="54" y="82"/>
                  </a:cubicBezTo>
                  <a:cubicBezTo>
                    <a:pt x="54" y="77"/>
                    <a:pt x="53" y="73"/>
                    <a:pt x="52" y="69"/>
                  </a:cubicBezTo>
                  <a:cubicBezTo>
                    <a:pt x="29" y="56"/>
                    <a:pt x="37" y="26"/>
                    <a:pt x="57" y="20"/>
                  </a:cubicBezTo>
                  <a:cubicBezTo>
                    <a:pt x="68" y="16"/>
                    <a:pt x="81" y="17"/>
                    <a:pt x="90" y="26"/>
                  </a:cubicBezTo>
                  <a:cubicBezTo>
                    <a:pt x="97" y="33"/>
                    <a:pt x="93" y="35"/>
                    <a:pt x="93" y="35"/>
                  </a:cubicBezTo>
                  <a:cubicBezTo>
                    <a:pt x="92" y="36"/>
                    <a:pt x="92" y="36"/>
                    <a:pt x="92" y="36"/>
                  </a:cubicBezTo>
                  <a:cubicBezTo>
                    <a:pt x="93" y="39"/>
                    <a:pt x="94" y="45"/>
                    <a:pt x="94" y="46"/>
                  </a:cubicBezTo>
                  <a:cubicBezTo>
                    <a:pt x="94" y="47"/>
                    <a:pt x="92" y="48"/>
                    <a:pt x="92" y="48"/>
                  </a:cubicBezTo>
                  <a:cubicBezTo>
                    <a:pt x="96" y="59"/>
                    <a:pt x="96" y="59"/>
                    <a:pt x="96" y="59"/>
                  </a:cubicBezTo>
                  <a:cubicBezTo>
                    <a:pt x="93" y="61"/>
                    <a:pt x="93" y="61"/>
                    <a:pt x="93" y="61"/>
                  </a:cubicBezTo>
                  <a:cubicBezTo>
                    <a:pt x="94" y="64"/>
                    <a:pt x="94" y="67"/>
                    <a:pt x="94" y="71"/>
                  </a:cubicBezTo>
                  <a:cubicBezTo>
                    <a:pt x="93" y="71"/>
                    <a:pt x="91" y="73"/>
                    <a:pt x="90" y="73"/>
                  </a:cubicBezTo>
                  <a:cubicBezTo>
                    <a:pt x="80" y="74"/>
                    <a:pt x="80" y="74"/>
                    <a:pt x="80" y="74"/>
                  </a:cubicBezTo>
                  <a:cubicBezTo>
                    <a:pt x="80" y="88"/>
                    <a:pt x="80" y="88"/>
                    <a:pt x="80" y="88"/>
                  </a:cubicBezTo>
                  <a:cubicBezTo>
                    <a:pt x="149" y="105"/>
                    <a:pt x="149" y="105"/>
                    <a:pt x="149" y="105"/>
                  </a:cubicBezTo>
                  <a:cubicBezTo>
                    <a:pt x="159" y="106"/>
                    <a:pt x="154" y="107"/>
                    <a:pt x="165" y="108"/>
                  </a:cubicBezTo>
                  <a:cubicBezTo>
                    <a:pt x="172" y="109"/>
                    <a:pt x="179" y="116"/>
                    <a:pt x="180" y="120"/>
                  </a:cubicBezTo>
                  <a:cubicBezTo>
                    <a:pt x="181" y="120"/>
                    <a:pt x="181" y="120"/>
                    <a:pt x="181" y="120"/>
                  </a:cubicBezTo>
                  <a:cubicBezTo>
                    <a:pt x="203" y="120"/>
                    <a:pt x="203" y="120"/>
                    <a:pt x="203" y="120"/>
                  </a:cubicBezTo>
                  <a:cubicBezTo>
                    <a:pt x="202" y="100"/>
                    <a:pt x="204" y="86"/>
                    <a:pt x="208" y="79"/>
                  </a:cubicBezTo>
                  <a:cubicBezTo>
                    <a:pt x="218" y="75"/>
                    <a:pt x="226" y="73"/>
                    <a:pt x="236" y="69"/>
                  </a:cubicBezTo>
                  <a:cubicBezTo>
                    <a:pt x="234" y="88"/>
                    <a:pt x="234" y="88"/>
                    <a:pt x="234" y="88"/>
                  </a:cubicBezTo>
                  <a:cubicBezTo>
                    <a:pt x="239" y="88"/>
                    <a:pt x="239" y="88"/>
                    <a:pt x="239" y="88"/>
                  </a:cubicBezTo>
                  <a:cubicBezTo>
                    <a:pt x="235" y="92"/>
                    <a:pt x="235" y="92"/>
                    <a:pt x="235" y="92"/>
                  </a:cubicBezTo>
                  <a:cubicBezTo>
                    <a:pt x="235" y="92"/>
                    <a:pt x="235" y="92"/>
                    <a:pt x="235" y="92"/>
                  </a:cubicBezTo>
                  <a:cubicBezTo>
                    <a:pt x="235" y="92"/>
                    <a:pt x="243" y="107"/>
                    <a:pt x="249" y="117"/>
                  </a:cubicBezTo>
                  <a:cubicBezTo>
                    <a:pt x="250" y="118"/>
                    <a:pt x="252" y="118"/>
                    <a:pt x="252" y="119"/>
                  </a:cubicBezTo>
                  <a:cubicBezTo>
                    <a:pt x="248" y="111"/>
                    <a:pt x="240" y="96"/>
                    <a:pt x="238" y="92"/>
                  </a:cubicBezTo>
                  <a:cubicBezTo>
                    <a:pt x="243" y="87"/>
                    <a:pt x="243" y="87"/>
                    <a:pt x="243" y="87"/>
                  </a:cubicBezTo>
                  <a:cubicBezTo>
                    <a:pt x="242" y="85"/>
                    <a:pt x="242" y="85"/>
                    <a:pt x="242" y="85"/>
                  </a:cubicBezTo>
                  <a:cubicBezTo>
                    <a:pt x="236" y="86"/>
                    <a:pt x="236" y="86"/>
                    <a:pt x="236" y="86"/>
                  </a:cubicBezTo>
                  <a:cubicBezTo>
                    <a:pt x="237" y="69"/>
                    <a:pt x="237" y="69"/>
                    <a:pt x="237" y="69"/>
                  </a:cubicBezTo>
                  <a:cubicBezTo>
                    <a:pt x="239" y="67"/>
                    <a:pt x="246" y="64"/>
                    <a:pt x="248" y="62"/>
                  </a:cubicBezTo>
                  <a:cubicBezTo>
                    <a:pt x="249" y="62"/>
                    <a:pt x="249" y="62"/>
                    <a:pt x="249" y="62"/>
                  </a:cubicBezTo>
                  <a:cubicBezTo>
                    <a:pt x="249" y="79"/>
                    <a:pt x="249" y="79"/>
                    <a:pt x="249" y="79"/>
                  </a:cubicBezTo>
                  <a:cubicBezTo>
                    <a:pt x="256" y="97"/>
                    <a:pt x="256" y="97"/>
                    <a:pt x="256" y="97"/>
                  </a:cubicBezTo>
                  <a:cubicBezTo>
                    <a:pt x="260" y="78"/>
                    <a:pt x="260" y="78"/>
                    <a:pt x="260" y="78"/>
                  </a:cubicBezTo>
                  <a:cubicBezTo>
                    <a:pt x="258" y="75"/>
                    <a:pt x="258" y="75"/>
                    <a:pt x="258" y="75"/>
                  </a:cubicBezTo>
                  <a:cubicBezTo>
                    <a:pt x="260" y="70"/>
                    <a:pt x="260" y="70"/>
                    <a:pt x="260" y="70"/>
                  </a:cubicBezTo>
                  <a:cubicBezTo>
                    <a:pt x="267" y="70"/>
                    <a:pt x="267" y="70"/>
                    <a:pt x="267" y="70"/>
                  </a:cubicBezTo>
                  <a:cubicBezTo>
                    <a:pt x="270" y="75"/>
                    <a:pt x="270" y="75"/>
                    <a:pt x="270" y="75"/>
                  </a:cubicBezTo>
                  <a:cubicBezTo>
                    <a:pt x="267" y="78"/>
                    <a:pt x="267" y="78"/>
                    <a:pt x="267" y="78"/>
                  </a:cubicBezTo>
                  <a:cubicBezTo>
                    <a:pt x="272" y="97"/>
                    <a:pt x="272" y="97"/>
                    <a:pt x="272" y="97"/>
                  </a:cubicBezTo>
                  <a:cubicBezTo>
                    <a:pt x="278" y="79"/>
                    <a:pt x="278" y="79"/>
                    <a:pt x="278" y="79"/>
                  </a:cubicBezTo>
                  <a:cubicBezTo>
                    <a:pt x="279" y="63"/>
                    <a:pt x="279" y="63"/>
                    <a:pt x="279" y="63"/>
                  </a:cubicBezTo>
                  <a:cubicBezTo>
                    <a:pt x="282" y="65"/>
                    <a:pt x="287" y="67"/>
                    <a:pt x="289" y="69"/>
                  </a:cubicBezTo>
                  <a:cubicBezTo>
                    <a:pt x="289" y="86"/>
                    <a:pt x="289" y="86"/>
                    <a:pt x="289" y="86"/>
                  </a:cubicBezTo>
                  <a:cubicBezTo>
                    <a:pt x="284" y="85"/>
                    <a:pt x="284" y="85"/>
                    <a:pt x="284" y="85"/>
                  </a:cubicBezTo>
                  <a:cubicBezTo>
                    <a:pt x="283" y="87"/>
                    <a:pt x="283" y="87"/>
                    <a:pt x="283" y="87"/>
                  </a:cubicBezTo>
                  <a:cubicBezTo>
                    <a:pt x="288" y="92"/>
                    <a:pt x="288" y="92"/>
                    <a:pt x="288" y="92"/>
                  </a:cubicBezTo>
                  <a:cubicBezTo>
                    <a:pt x="286" y="95"/>
                    <a:pt x="280" y="107"/>
                    <a:pt x="276" y="115"/>
                  </a:cubicBezTo>
                  <a:cubicBezTo>
                    <a:pt x="276" y="115"/>
                    <a:pt x="276" y="115"/>
                    <a:pt x="276" y="115"/>
                  </a:cubicBezTo>
                  <a:cubicBezTo>
                    <a:pt x="276" y="115"/>
                    <a:pt x="276" y="115"/>
                    <a:pt x="276" y="115"/>
                  </a:cubicBezTo>
                  <a:cubicBezTo>
                    <a:pt x="275" y="116"/>
                    <a:pt x="274" y="118"/>
                    <a:pt x="273" y="119"/>
                  </a:cubicBezTo>
                  <a:cubicBezTo>
                    <a:pt x="274" y="118"/>
                    <a:pt x="275" y="118"/>
                    <a:pt x="276" y="117"/>
                  </a:cubicBezTo>
                  <a:cubicBezTo>
                    <a:pt x="282" y="107"/>
                    <a:pt x="290" y="92"/>
                    <a:pt x="290" y="92"/>
                  </a:cubicBezTo>
                  <a:cubicBezTo>
                    <a:pt x="291" y="92"/>
                    <a:pt x="291" y="92"/>
                    <a:pt x="291" y="92"/>
                  </a:cubicBezTo>
                  <a:cubicBezTo>
                    <a:pt x="287" y="88"/>
                    <a:pt x="287" y="88"/>
                    <a:pt x="287" y="88"/>
                  </a:cubicBezTo>
                  <a:cubicBezTo>
                    <a:pt x="292" y="88"/>
                    <a:pt x="292" y="88"/>
                    <a:pt x="292" y="88"/>
                  </a:cubicBezTo>
                  <a:cubicBezTo>
                    <a:pt x="290" y="69"/>
                    <a:pt x="290" y="69"/>
                    <a:pt x="290" y="69"/>
                  </a:cubicBezTo>
                  <a:cubicBezTo>
                    <a:pt x="316" y="79"/>
                    <a:pt x="316" y="79"/>
                    <a:pt x="316" y="79"/>
                  </a:cubicBezTo>
                  <a:cubicBezTo>
                    <a:pt x="322" y="89"/>
                    <a:pt x="322" y="104"/>
                    <a:pt x="322" y="120"/>
                  </a:cubicBezTo>
                  <a:cubicBezTo>
                    <a:pt x="332" y="120"/>
                    <a:pt x="332" y="120"/>
                    <a:pt x="332" y="120"/>
                  </a:cubicBezTo>
                  <a:cubicBezTo>
                    <a:pt x="332" y="139"/>
                    <a:pt x="332" y="139"/>
                    <a:pt x="332" y="139"/>
                  </a:cubicBezTo>
                  <a:cubicBezTo>
                    <a:pt x="332" y="147"/>
                    <a:pt x="332" y="147"/>
                    <a:pt x="332" y="147"/>
                  </a:cubicBezTo>
                  <a:cubicBezTo>
                    <a:pt x="332" y="274"/>
                    <a:pt x="332" y="274"/>
                    <a:pt x="332" y="274"/>
                  </a:cubicBezTo>
                  <a:cubicBezTo>
                    <a:pt x="190" y="274"/>
                    <a:pt x="190" y="274"/>
                    <a:pt x="190" y="274"/>
                  </a:cubicBezTo>
                  <a:cubicBezTo>
                    <a:pt x="190" y="147"/>
                    <a:pt x="190" y="147"/>
                    <a:pt x="190" y="147"/>
                  </a:cubicBezTo>
                  <a:cubicBezTo>
                    <a:pt x="147" y="147"/>
                    <a:pt x="147" y="147"/>
                    <a:pt x="147" y="147"/>
                  </a:cubicBezTo>
                  <a:cubicBezTo>
                    <a:pt x="147" y="124"/>
                    <a:pt x="147" y="124"/>
                    <a:pt x="147" y="124"/>
                  </a:cubicBezTo>
                  <a:cubicBezTo>
                    <a:pt x="133" y="124"/>
                    <a:pt x="120" y="124"/>
                    <a:pt x="106" y="123"/>
                  </a:cubicBezTo>
                  <a:cubicBezTo>
                    <a:pt x="105" y="138"/>
                    <a:pt x="103" y="152"/>
                    <a:pt x="102" y="166"/>
                  </a:cubicBezTo>
                  <a:cubicBezTo>
                    <a:pt x="128" y="168"/>
                    <a:pt x="152" y="175"/>
                    <a:pt x="172" y="189"/>
                  </a:cubicBezTo>
                  <a:cubicBezTo>
                    <a:pt x="158" y="217"/>
                    <a:pt x="144" y="246"/>
                    <a:pt x="131" y="275"/>
                  </a:cubicBezTo>
                  <a:cubicBezTo>
                    <a:pt x="123" y="275"/>
                    <a:pt x="116" y="275"/>
                    <a:pt x="108" y="275"/>
                  </a:cubicBezTo>
                  <a:cubicBezTo>
                    <a:pt x="117" y="250"/>
                    <a:pt x="110" y="228"/>
                    <a:pt x="130" y="204"/>
                  </a:cubicBezTo>
                  <a:cubicBezTo>
                    <a:pt x="125" y="204"/>
                    <a:pt x="119" y="203"/>
                    <a:pt x="113" y="203"/>
                  </a:cubicBezTo>
                  <a:close/>
                  <a:moveTo>
                    <a:pt x="226" y="120"/>
                  </a:moveTo>
                  <a:cubicBezTo>
                    <a:pt x="231" y="120"/>
                    <a:pt x="231" y="120"/>
                    <a:pt x="231" y="120"/>
                  </a:cubicBezTo>
                  <a:cubicBezTo>
                    <a:pt x="227" y="107"/>
                    <a:pt x="227" y="107"/>
                    <a:pt x="227" y="107"/>
                  </a:cubicBezTo>
                  <a:cubicBezTo>
                    <a:pt x="226" y="107"/>
                    <a:pt x="226" y="107"/>
                    <a:pt x="226" y="107"/>
                  </a:cubicBezTo>
                  <a:cubicBezTo>
                    <a:pt x="226" y="120"/>
                    <a:pt x="226" y="120"/>
                    <a:pt x="226" y="120"/>
                  </a:cubicBezTo>
                  <a:close/>
                  <a:moveTo>
                    <a:pt x="296" y="120"/>
                  </a:moveTo>
                  <a:cubicBezTo>
                    <a:pt x="301" y="120"/>
                    <a:pt x="301" y="120"/>
                    <a:pt x="301" y="120"/>
                  </a:cubicBezTo>
                  <a:cubicBezTo>
                    <a:pt x="302" y="107"/>
                    <a:pt x="302" y="107"/>
                    <a:pt x="302" y="107"/>
                  </a:cubicBezTo>
                  <a:cubicBezTo>
                    <a:pt x="300" y="107"/>
                    <a:pt x="300" y="107"/>
                    <a:pt x="300" y="107"/>
                  </a:cubicBezTo>
                  <a:lnTo>
                    <a:pt x="296" y="12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23" name="组合 15"/>
          <p:cNvGrpSpPr/>
          <p:nvPr/>
        </p:nvGrpSpPr>
        <p:grpSpPr bwMode="auto">
          <a:xfrm>
            <a:off x="3043406" y="2342650"/>
            <a:ext cx="1129629" cy="1591431"/>
            <a:chOff x="0" y="0"/>
            <a:chExt cx="1147515" cy="1624019"/>
          </a:xfrm>
        </p:grpSpPr>
        <p:grpSp>
          <p:nvGrpSpPr>
            <p:cNvPr id="24" name="组合 22"/>
            <p:cNvGrpSpPr/>
            <p:nvPr/>
          </p:nvGrpSpPr>
          <p:grpSpPr bwMode="auto">
            <a:xfrm rot="-5400000">
              <a:off x="-238252" y="238252"/>
              <a:ext cx="1624019" cy="1147515"/>
              <a:chOff x="0" y="0"/>
              <a:chExt cx="2070437" cy="1462949"/>
            </a:xfrm>
          </p:grpSpPr>
          <p:sp>
            <p:nvSpPr>
              <p:cNvPr id="26" name="等腰三角形 6"/>
              <p:cNvSpPr/>
              <p:nvPr/>
            </p:nvSpPr>
            <p:spPr bwMode="auto">
              <a:xfrm>
                <a:off x="10119" y="900432"/>
                <a:ext cx="597048"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262626"/>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2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083473"/>
              </a:solidFill>
              <a:ln>
                <a:noFill/>
              </a:ln>
              <a:effectLst>
                <a:outerShdw blurRad="63500" algn="ctr" rotWithShape="0">
                  <a:prstClr val="black">
                    <a:alpha val="40000"/>
                  </a:prstClr>
                </a:outerShdw>
              </a:effectLst>
            </p:spPr>
            <p:txBody>
              <a:bodyPr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25" name="Freeform 21"/>
            <p:cNvSpPr>
              <a:spLocks noEditPoints="true"/>
            </p:cNvSpPr>
            <p:nvPr/>
          </p:nvSpPr>
          <p:spPr bwMode="auto">
            <a:xfrm>
              <a:off x="296372" y="279498"/>
              <a:ext cx="391200" cy="256623"/>
            </a:xfrm>
            <a:custGeom>
              <a:avLst/>
              <a:gdLst>
                <a:gd name="T0" fmla="*/ 249842 w 357"/>
                <a:gd name="T1" fmla="*/ 186436 h 234"/>
                <a:gd name="T2" fmla="*/ 299153 w 357"/>
                <a:gd name="T3" fmla="*/ 197402 h 234"/>
                <a:gd name="T4" fmla="*/ 87664 w 357"/>
                <a:gd name="T5" fmla="*/ 19740 h 234"/>
                <a:gd name="T6" fmla="*/ 0 w 357"/>
                <a:gd name="T7" fmla="*/ 135988 h 234"/>
                <a:gd name="T8" fmla="*/ 56982 w 357"/>
                <a:gd name="T9" fmla="*/ 129408 h 234"/>
                <a:gd name="T10" fmla="*/ 154508 w 357"/>
                <a:gd name="T11" fmla="*/ 94314 h 234"/>
                <a:gd name="T12" fmla="*/ 227926 w 357"/>
                <a:gd name="T13" fmla="*/ 110765 h 234"/>
                <a:gd name="T14" fmla="*/ 213681 w 357"/>
                <a:gd name="T15" fmla="*/ 48254 h 234"/>
                <a:gd name="T16" fmla="*/ 98622 w 357"/>
                <a:gd name="T17" fmla="*/ 52641 h 234"/>
                <a:gd name="T18" fmla="*/ 75610 w 357"/>
                <a:gd name="T19" fmla="*/ 83348 h 234"/>
                <a:gd name="T20" fmla="*/ 82185 w 357"/>
                <a:gd name="T21" fmla="*/ 41674 h 234"/>
                <a:gd name="T22" fmla="*/ 306824 w 357"/>
                <a:gd name="T23" fmla="*/ 0 h 234"/>
                <a:gd name="T24" fmla="*/ 272854 w 357"/>
                <a:gd name="T25" fmla="*/ 41674 h 234"/>
                <a:gd name="T26" fmla="*/ 305728 w 357"/>
                <a:gd name="T27" fmla="*/ 82251 h 234"/>
                <a:gd name="T28" fmla="*/ 255321 w 357"/>
                <a:gd name="T29" fmla="*/ 46061 h 234"/>
                <a:gd name="T30" fmla="*/ 256417 w 357"/>
                <a:gd name="T31" fmla="*/ 97604 h 234"/>
                <a:gd name="T32" fmla="*/ 182998 w 357"/>
                <a:gd name="T33" fmla="*/ 93218 h 234"/>
                <a:gd name="T34" fmla="*/ 75610 w 357"/>
                <a:gd name="T35" fmla="*/ 175469 h 234"/>
                <a:gd name="T36" fmla="*/ 154508 w 357"/>
                <a:gd name="T37" fmla="*/ 152438 h 234"/>
                <a:gd name="T38" fmla="*/ 105197 w 357"/>
                <a:gd name="T39" fmla="*/ 210562 h 234"/>
                <a:gd name="T40" fmla="*/ 173136 w 357"/>
                <a:gd name="T41" fmla="*/ 195209 h 234"/>
                <a:gd name="T42" fmla="*/ 152316 w 357"/>
                <a:gd name="T43" fmla="*/ 234689 h 234"/>
                <a:gd name="T44" fmla="*/ 211489 w 357"/>
                <a:gd name="T45" fmla="*/ 211659 h 234"/>
                <a:gd name="T46" fmla="*/ 202723 w 357"/>
                <a:gd name="T47" fmla="*/ 243463 h 234"/>
                <a:gd name="T48" fmla="*/ 244363 w 357"/>
                <a:gd name="T49" fmla="*/ 237979 h 234"/>
                <a:gd name="T50" fmla="*/ 232309 w 357"/>
                <a:gd name="T51" fmla="*/ 206176 h 234"/>
                <a:gd name="T52" fmla="*/ 312303 w 357"/>
                <a:gd name="T53" fmla="*/ 157922 h 234"/>
                <a:gd name="T54" fmla="*/ 350655 w 357"/>
                <a:gd name="T55" fmla="*/ 138182 h 234"/>
                <a:gd name="T56" fmla="*/ 306824 w 357"/>
                <a:gd name="T57" fmla="*/ 0 h 234"/>
                <a:gd name="T58" fmla="*/ 284908 w 357"/>
                <a:gd name="T59" fmla="*/ 160115 h 234"/>
                <a:gd name="T60" fmla="*/ 305728 w 357"/>
                <a:gd name="T61" fmla="*/ 188629 h 234"/>
                <a:gd name="T62" fmla="*/ 258608 w 357"/>
                <a:gd name="T63" fmla="*/ 239076 h 234"/>
                <a:gd name="T64" fmla="*/ 250938 w 357"/>
                <a:gd name="T65" fmla="*/ 200692 h 234"/>
                <a:gd name="T66" fmla="*/ 258608 w 357"/>
                <a:gd name="T67" fmla="*/ 239076 h 2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7" h="234">
                  <a:moveTo>
                    <a:pt x="259" y="196"/>
                  </a:moveTo>
                  <a:cubicBezTo>
                    <a:pt x="228" y="170"/>
                    <a:pt x="228" y="170"/>
                    <a:pt x="228" y="170"/>
                  </a:cubicBezTo>
                  <a:cubicBezTo>
                    <a:pt x="239" y="158"/>
                    <a:pt x="239" y="158"/>
                    <a:pt x="239" y="158"/>
                  </a:cubicBezTo>
                  <a:cubicBezTo>
                    <a:pt x="273" y="180"/>
                    <a:pt x="273" y="180"/>
                    <a:pt x="273" y="180"/>
                  </a:cubicBezTo>
                  <a:cubicBezTo>
                    <a:pt x="269" y="185"/>
                    <a:pt x="264" y="191"/>
                    <a:pt x="259" y="196"/>
                  </a:cubicBezTo>
                  <a:close/>
                  <a:moveTo>
                    <a:pt x="80" y="18"/>
                  </a:moveTo>
                  <a:cubicBezTo>
                    <a:pt x="34" y="5"/>
                    <a:pt x="34" y="5"/>
                    <a:pt x="34" y="5"/>
                  </a:cubicBezTo>
                  <a:cubicBezTo>
                    <a:pt x="0" y="124"/>
                    <a:pt x="0" y="124"/>
                    <a:pt x="0" y="124"/>
                  </a:cubicBezTo>
                  <a:cubicBezTo>
                    <a:pt x="47" y="137"/>
                    <a:pt x="47" y="137"/>
                    <a:pt x="47" y="137"/>
                  </a:cubicBezTo>
                  <a:cubicBezTo>
                    <a:pt x="52" y="118"/>
                    <a:pt x="52" y="118"/>
                    <a:pt x="52" y="118"/>
                  </a:cubicBezTo>
                  <a:cubicBezTo>
                    <a:pt x="78" y="139"/>
                    <a:pt x="78" y="139"/>
                    <a:pt x="78" y="139"/>
                  </a:cubicBezTo>
                  <a:cubicBezTo>
                    <a:pt x="141" y="86"/>
                    <a:pt x="141" y="86"/>
                    <a:pt x="141" y="86"/>
                  </a:cubicBezTo>
                  <a:cubicBezTo>
                    <a:pt x="167" y="77"/>
                    <a:pt x="167" y="77"/>
                    <a:pt x="167" y="77"/>
                  </a:cubicBezTo>
                  <a:cubicBezTo>
                    <a:pt x="208" y="101"/>
                    <a:pt x="208" y="101"/>
                    <a:pt x="208" y="101"/>
                  </a:cubicBezTo>
                  <a:cubicBezTo>
                    <a:pt x="221" y="90"/>
                    <a:pt x="221" y="90"/>
                    <a:pt x="221" y="90"/>
                  </a:cubicBezTo>
                  <a:cubicBezTo>
                    <a:pt x="195" y="44"/>
                    <a:pt x="195" y="44"/>
                    <a:pt x="195" y="44"/>
                  </a:cubicBezTo>
                  <a:cubicBezTo>
                    <a:pt x="135" y="41"/>
                    <a:pt x="135" y="41"/>
                    <a:pt x="135" y="41"/>
                  </a:cubicBezTo>
                  <a:cubicBezTo>
                    <a:pt x="90" y="48"/>
                    <a:pt x="90" y="48"/>
                    <a:pt x="90" y="48"/>
                  </a:cubicBezTo>
                  <a:cubicBezTo>
                    <a:pt x="85" y="46"/>
                    <a:pt x="85" y="46"/>
                    <a:pt x="85" y="46"/>
                  </a:cubicBezTo>
                  <a:cubicBezTo>
                    <a:pt x="69" y="76"/>
                    <a:pt x="69" y="76"/>
                    <a:pt x="69" y="76"/>
                  </a:cubicBezTo>
                  <a:cubicBezTo>
                    <a:pt x="64" y="74"/>
                    <a:pt x="64" y="74"/>
                    <a:pt x="64" y="74"/>
                  </a:cubicBezTo>
                  <a:cubicBezTo>
                    <a:pt x="75" y="38"/>
                    <a:pt x="75" y="38"/>
                    <a:pt x="75" y="38"/>
                  </a:cubicBezTo>
                  <a:cubicBezTo>
                    <a:pt x="80" y="18"/>
                    <a:pt x="80" y="18"/>
                    <a:pt x="80" y="18"/>
                  </a:cubicBezTo>
                  <a:close/>
                  <a:moveTo>
                    <a:pt x="280" y="0"/>
                  </a:moveTo>
                  <a:cubicBezTo>
                    <a:pt x="243" y="30"/>
                    <a:pt x="243" y="30"/>
                    <a:pt x="243" y="30"/>
                  </a:cubicBezTo>
                  <a:cubicBezTo>
                    <a:pt x="249" y="38"/>
                    <a:pt x="249" y="38"/>
                    <a:pt x="249" y="38"/>
                  </a:cubicBezTo>
                  <a:cubicBezTo>
                    <a:pt x="249" y="38"/>
                    <a:pt x="249" y="38"/>
                    <a:pt x="249" y="38"/>
                  </a:cubicBezTo>
                  <a:cubicBezTo>
                    <a:pt x="279" y="75"/>
                    <a:pt x="279" y="75"/>
                    <a:pt x="279" y="75"/>
                  </a:cubicBezTo>
                  <a:cubicBezTo>
                    <a:pt x="274" y="79"/>
                    <a:pt x="274" y="79"/>
                    <a:pt x="274" y="79"/>
                  </a:cubicBezTo>
                  <a:cubicBezTo>
                    <a:pt x="233" y="42"/>
                    <a:pt x="233" y="42"/>
                    <a:pt x="233" y="42"/>
                  </a:cubicBezTo>
                  <a:cubicBezTo>
                    <a:pt x="226" y="44"/>
                    <a:pt x="219" y="48"/>
                    <a:pt x="210" y="52"/>
                  </a:cubicBezTo>
                  <a:cubicBezTo>
                    <a:pt x="234" y="89"/>
                    <a:pt x="234" y="89"/>
                    <a:pt x="234" y="89"/>
                  </a:cubicBezTo>
                  <a:cubicBezTo>
                    <a:pt x="210" y="109"/>
                    <a:pt x="210" y="109"/>
                    <a:pt x="210" y="109"/>
                  </a:cubicBezTo>
                  <a:cubicBezTo>
                    <a:pt x="167" y="85"/>
                    <a:pt x="167" y="85"/>
                    <a:pt x="167" y="85"/>
                  </a:cubicBezTo>
                  <a:cubicBezTo>
                    <a:pt x="151" y="90"/>
                    <a:pt x="151" y="90"/>
                    <a:pt x="151" y="90"/>
                  </a:cubicBezTo>
                  <a:cubicBezTo>
                    <a:pt x="121" y="112"/>
                    <a:pt x="92" y="137"/>
                    <a:pt x="69" y="160"/>
                  </a:cubicBezTo>
                  <a:cubicBezTo>
                    <a:pt x="71" y="170"/>
                    <a:pt x="78" y="177"/>
                    <a:pt x="90" y="181"/>
                  </a:cubicBezTo>
                  <a:cubicBezTo>
                    <a:pt x="103" y="169"/>
                    <a:pt x="127" y="150"/>
                    <a:pt x="141" y="139"/>
                  </a:cubicBezTo>
                  <a:cubicBezTo>
                    <a:pt x="143" y="145"/>
                    <a:pt x="143" y="145"/>
                    <a:pt x="143" y="145"/>
                  </a:cubicBezTo>
                  <a:cubicBezTo>
                    <a:pt x="129" y="158"/>
                    <a:pt x="108" y="175"/>
                    <a:pt x="96" y="192"/>
                  </a:cubicBezTo>
                  <a:cubicBezTo>
                    <a:pt x="118" y="210"/>
                    <a:pt x="118" y="210"/>
                    <a:pt x="118" y="210"/>
                  </a:cubicBezTo>
                  <a:cubicBezTo>
                    <a:pt x="128" y="207"/>
                    <a:pt x="143" y="192"/>
                    <a:pt x="158" y="178"/>
                  </a:cubicBezTo>
                  <a:cubicBezTo>
                    <a:pt x="161" y="181"/>
                    <a:pt x="161" y="181"/>
                    <a:pt x="161" y="181"/>
                  </a:cubicBezTo>
                  <a:cubicBezTo>
                    <a:pt x="157" y="187"/>
                    <a:pt x="140" y="206"/>
                    <a:pt x="139" y="214"/>
                  </a:cubicBezTo>
                  <a:cubicBezTo>
                    <a:pt x="145" y="217"/>
                    <a:pt x="152" y="221"/>
                    <a:pt x="158" y="225"/>
                  </a:cubicBezTo>
                  <a:cubicBezTo>
                    <a:pt x="167" y="219"/>
                    <a:pt x="186" y="201"/>
                    <a:pt x="193" y="193"/>
                  </a:cubicBezTo>
                  <a:cubicBezTo>
                    <a:pt x="196" y="195"/>
                    <a:pt x="196" y="195"/>
                    <a:pt x="196" y="195"/>
                  </a:cubicBezTo>
                  <a:cubicBezTo>
                    <a:pt x="194" y="199"/>
                    <a:pt x="186" y="211"/>
                    <a:pt x="185" y="222"/>
                  </a:cubicBezTo>
                  <a:cubicBezTo>
                    <a:pt x="191" y="226"/>
                    <a:pt x="198" y="230"/>
                    <a:pt x="204" y="234"/>
                  </a:cubicBezTo>
                  <a:cubicBezTo>
                    <a:pt x="211" y="229"/>
                    <a:pt x="218" y="223"/>
                    <a:pt x="223" y="217"/>
                  </a:cubicBezTo>
                  <a:cubicBezTo>
                    <a:pt x="227" y="213"/>
                    <a:pt x="227" y="213"/>
                    <a:pt x="227" y="213"/>
                  </a:cubicBezTo>
                  <a:cubicBezTo>
                    <a:pt x="212" y="188"/>
                    <a:pt x="212" y="188"/>
                    <a:pt x="212" y="188"/>
                  </a:cubicBezTo>
                  <a:cubicBezTo>
                    <a:pt x="217" y="169"/>
                    <a:pt x="240" y="147"/>
                    <a:pt x="258" y="139"/>
                  </a:cubicBezTo>
                  <a:cubicBezTo>
                    <a:pt x="285" y="144"/>
                    <a:pt x="285" y="144"/>
                    <a:pt x="285" y="144"/>
                  </a:cubicBezTo>
                  <a:cubicBezTo>
                    <a:pt x="310" y="114"/>
                    <a:pt x="310" y="114"/>
                    <a:pt x="310" y="114"/>
                  </a:cubicBezTo>
                  <a:cubicBezTo>
                    <a:pt x="320" y="126"/>
                    <a:pt x="320" y="126"/>
                    <a:pt x="320" y="126"/>
                  </a:cubicBezTo>
                  <a:cubicBezTo>
                    <a:pt x="357" y="96"/>
                    <a:pt x="357" y="96"/>
                    <a:pt x="357" y="96"/>
                  </a:cubicBezTo>
                  <a:cubicBezTo>
                    <a:pt x="280" y="0"/>
                    <a:pt x="280" y="0"/>
                    <a:pt x="280" y="0"/>
                  </a:cubicBezTo>
                  <a:close/>
                  <a:moveTo>
                    <a:pt x="291" y="151"/>
                  </a:moveTo>
                  <a:cubicBezTo>
                    <a:pt x="260" y="146"/>
                    <a:pt x="260" y="146"/>
                    <a:pt x="260" y="146"/>
                  </a:cubicBezTo>
                  <a:cubicBezTo>
                    <a:pt x="253" y="155"/>
                    <a:pt x="253" y="155"/>
                    <a:pt x="253" y="155"/>
                  </a:cubicBezTo>
                  <a:cubicBezTo>
                    <a:pt x="279" y="172"/>
                    <a:pt x="279" y="172"/>
                    <a:pt x="279" y="172"/>
                  </a:cubicBezTo>
                  <a:cubicBezTo>
                    <a:pt x="283" y="165"/>
                    <a:pt x="287" y="158"/>
                    <a:pt x="291" y="151"/>
                  </a:cubicBezTo>
                  <a:close/>
                  <a:moveTo>
                    <a:pt x="236" y="218"/>
                  </a:moveTo>
                  <a:cubicBezTo>
                    <a:pt x="242" y="213"/>
                    <a:pt x="248" y="207"/>
                    <a:pt x="254" y="201"/>
                  </a:cubicBezTo>
                  <a:cubicBezTo>
                    <a:pt x="229" y="183"/>
                    <a:pt x="229" y="183"/>
                    <a:pt x="229" y="183"/>
                  </a:cubicBezTo>
                  <a:cubicBezTo>
                    <a:pt x="220" y="190"/>
                    <a:pt x="220" y="190"/>
                    <a:pt x="220" y="190"/>
                  </a:cubicBezTo>
                  <a:lnTo>
                    <a:pt x="236" y="21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36" name="平行四边形 35"/>
          <p:cNvSpPr/>
          <p:nvPr/>
        </p:nvSpPr>
        <p:spPr>
          <a:xfrm>
            <a:off x="-737616" y="139192"/>
            <a:ext cx="1964944" cy="589280"/>
          </a:xfrm>
          <a:prstGeom prst="parallelogram">
            <a:avLst>
              <a:gd name="adj" fmla="val 105089"/>
            </a:avLst>
          </a:prstGeom>
          <a:solidFill>
            <a:srgbClr val="083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p:cNvSpPr/>
          <p:nvPr/>
        </p:nvSpPr>
        <p:spPr>
          <a:xfrm>
            <a:off x="-481061" y="243840"/>
            <a:ext cx="2878272" cy="387096"/>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ym typeface="+mn-ea"/>
              </a:rPr>
              <a:t>政策要点</a:t>
            </a:r>
            <a:r>
              <a:rPr lang="en-US" altLang="zh-CN" sz="1600" dirty="0">
                <a:sym typeface="+mn-ea"/>
              </a:rPr>
              <a:t>5</a:t>
            </a:r>
            <a:endParaRPr lang="en-US" altLang="zh-CN" sz="1600" dirty="0">
              <a:sym typeface="+mn-ea"/>
            </a:endParaRPr>
          </a:p>
        </p:txBody>
      </p:sp>
      <p:sp>
        <p:nvSpPr>
          <p:cNvPr id="38" name="平行四边形 37"/>
          <p:cNvSpPr/>
          <p:nvPr/>
        </p:nvSpPr>
        <p:spPr>
          <a:xfrm>
            <a:off x="1947782" y="252198"/>
            <a:ext cx="7474005" cy="64893"/>
          </a:xfrm>
          <a:prstGeom prst="parallelogram">
            <a:avLst>
              <a:gd name="adj" fmla="val 1050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56"/>
          <p:cNvCxnSpPr/>
          <p:nvPr/>
        </p:nvCxnSpPr>
        <p:spPr>
          <a:xfrm>
            <a:off x="312516" y="4884516"/>
            <a:ext cx="84726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true"/>
          </p:cNvPicPr>
          <p:nvPr/>
        </p:nvPicPr>
        <p:blipFill>
          <a:blip r:embed="rId1"/>
          <a:stretch>
            <a:fillRect/>
          </a:stretch>
        </p:blipFill>
        <p:spPr>
          <a:xfrm>
            <a:off x="1230449" y="578503"/>
            <a:ext cx="6838514" cy="427073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tags/tag1.xml><?xml version="1.0" encoding="utf-8"?>
<p:tagLst xmlns:p="http://schemas.openxmlformats.org/presentationml/2006/main">
  <p:tag name="KSO_WM_DIAGRAM_VIRTUALLY_FRAME" val="{&quot;height&quot;:258.89377952755905,&quot;left&quot;:33.566220472440946,&quot;top&quot;:96.72149606299213,&quot;width&quot;:649.1338582677165}"/>
</p:tagLst>
</file>

<file path=ppt/tags/tag10.xml><?xml version="1.0" encoding="utf-8"?>
<p:tagLst xmlns:p="http://schemas.openxmlformats.org/presentationml/2006/main">
  <p:tag name="KSO_WM_DIAGRAM_VIRTUALLY_FRAME" val="{&quot;height&quot;:258.89377952755905,&quot;left&quot;:33.566220472440946,&quot;top&quot;:96.72149606299213,&quot;width&quot;:649.1338582677165}"/>
</p:tagLst>
</file>

<file path=ppt/tags/tag11.xml><?xml version="1.0" encoding="utf-8"?>
<p:tagLst xmlns:p="http://schemas.openxmlformats.org/presentationml/2006/main">
  <p:tag name="KSO_WM_DIAGRAM_VIRTUALLY_FRAME" val="{&quot;height&quot;:258.89377952755905,&quot;left&quot;:33.566220472440946,&quot;top&quot;:96.72149606299213,&quot;width&quot;:649.1338582677165}"/>
</p:tagLst>
</file>

<file path=ppt/tags/tag12.xml><?xml version="1.0" encoding="utf-8"?>
<p:tagLst xmlns:p="http://schemas.openxmlformats.org/presentationml/2006/main">
  <p:tag name="KSO_WM_DIAGRAM_VIRTUALLY_FRAME" val="{&quot;height&quot;:258.89377952755905,&quot;left&quot;:33.566220472440946,&quot;top&quot;:96.72149606299213,&quot;width&quot;:649.1338582677165}"/>
</p:tagLst>
</file>

<file path=ppt/tags/tag13.xml><?xml version="1.0" encoding="utf-8"?>
<p:tagLst xmlns:p="http://schemas.openxmlformats.org/presentationml/2006/main">
  <p:tag name="KSO_WM_DIAGRAM_VIRTUALLY_FRAME" val="{&quot;height&quot;:258.89377952755905,&quot;left&quot;:33.566220472440946,&quot;top&quot;:96.72149606299213,&quot;width&quot;:649.1338582677165}"/>
</p:tagLst>
</file>

<file path=ppt/tags/tag14.xml><?xml version="1.0" encoding="utf-8"?>
<p:tagLst xmlns:p="http://schemas.openxmlformats.org/presentationml/2006/main">
  <p:tag name="KSO_WM_DIAGRAM_VIRTUALLY_FRAME" val="{&quot;height&quot;:258.89377952755905,&quot;left&quot;:33.566220472440946,&quot;top&quot;:96.72149606299213,&quot;width&quot;:649.1338582677165}"/>
</p:tagLst>
</file>

<file path=ppt/tags/tag15.xml><?xml version="1.0" encoding="utf-8"?>
<p:tagLst xmlns:p="http://schemas.openxmlformats.org/presentationml/2006/main">
  <p:tag name="KSO_WM_DIAGRAM_VIRTUALLY_FRAME" val="{&quot;height&quot;:258.89377952755905,&quot;left&quot;:33.566220472440946,&quot;top&quot;:96.72149606299213,&quot;width&quot;:649.1338582677165}"/>
</p:tagLst>
</file>

<file path=ppt/tags/tag16.xml><?xml version="1.0" encoding="utf-8"?>
<p:tagLst xmlns:p="http://schemas.openxmlformats.org/presentationml/2006/main">
  <p:tag name="KSO_WM_DIAGRAM_VIRTUALLY_FRAME" val="{&quot;height&quot;:258.89377952755905,&quot;left&quot;:33.566220472440946,&quot;top&quot;:96.72149606299213,&quot;width&quot;:649.1338582677165}"/>
</p:tagLst>
</file>

<file path=ppt/tags/tag17.xml><?xml version="1.0" encoding="utf-8"?>
<p:tagLst xmlns:p="http://schemas.openxmlformats.org/presentationml/2006/main">
  <p:tag name="KSO_WM_DIAGRAM_VIRTUALLY_FRAME" val="{&quot;height&quot;:258.89377952755905,&quot;left&quot;:33.566220472440946,&quot;top&quot;:96.72149606299213,&quot;width&quot;:649.1338582677165}"/>
</p:tagLst>
</file>

<file path=ppt/tags/tag18.xml><?xml version="1.0" encoding="utf-8"?>
<p:tagLst xmlns:p="http://schemas.openxmlformats.org/presentationml/2006/main">
  <p:tag name="KSO_WM_DIAGRAM_VIRTUALLY_FRAME" val="{&quot;height&quot;:258.89377952755905,&quot;left&quot;:33.566220472440946,&quot;top&quot;:96.72149606299213,&quot;width&quot;:649.1338582677165}"/>
</p:tagLst>
</file>

<file path=ppt/tags/tag19.xml><?xml version="1.0" encoding="utf-8"?>
<p:tagLst xmlns:p="http://schemas.openxmlformats.org/presentationml/2006/main">
  <p:tag name="KSO_WM_DIAGRAM_VIRTUALLY_FRAME" val="{&quot;height&quot;:258.89377952755905,&quot;left&quot;:33.566220472440946,&quot;top&quot;:96.72149606299213,&quot;width&quot;:649.1338582677165}"/>
</p:tagLst>
</file>

<file path=ppt/tags/tag2.xml><?xml version="1.0" encoding="utf-8"?>
<p:tagLst xmlns:p="http://schemas.openxmlformats.org/presentationml/2006/main">
  <p:tag name="KSO_WM_DIAGRAM_VIRTUALLY_FRAME" val="{&quot;height&quot;:258.89377952755905,&quot;left&quot;:33.566220472440946,&quot;top&quot;:96.72149606299213,&quot;width&quot;:649.1338582677165}"/>
</p:tagLst>
</file>

<file path=ppt/tags/tag20.xml><?xml version="1.0" encoding="utf-8"?>
<p:tagLst xmlns:p="http://schemas.openxmlformats.org/presentationml/2006/main">
  <p:tag name="KSO_WM_DIAGRAM_VIRTUALLY_FRAME" val="{&quot;height&quot;:258.89377952755905,&quot;left&quot;:33.566220472440946,&quot;top&quot;:96.72149606299213,&quot;width&quot;:649.1338582677165}"/>
</p:tagLst>
</file>

<file path=ppt/tags/tag21.xml><?xml version="1.0" encoding="utf-8"?>
<p:tagLst xmlns:p="http://schemas.openxmlformats.org/presentationml/2006/main">
  <p:tag name="KSO_WM_DIAGRAM_VIRTUALLY_FRAME" val="{&quot;height&quot;:258.89377952755905,&quot;left&quot;:33.566220472440946,&quot;top&quot;:96.72149606299213,&quot;width&quot;:649.1338582677165}"/>
</p:tagLst>
</file>

<file path=ppt/tags/tag22.xml><?xml version="1.0" encoding="utf-8"?>
<p:tagLst xmlns:p="http://schemas.openxmlformats.org/presentationml/2006/main">
  <p:tag name="KSO_WM_DIAGRAM_VIRTUALLY_FRAME" val="{&quot;height&quot;:258.89377952755905,&quot;left&quot;:33.566220472440946,&quot;top&quot;:96.72149606299213,&quot;width&quot;:649.1338582677165}"/>
</p:tagLst>
</file>

<file path=ppt/tags/tag23.xml><?xml version="1.0" encoding="utf-8"?>
<p:tagLst xmlns:p="http://schemas.openxmlformats.org/presentationml/2006/main">
  <p:tag name="KSO_WM_DIAGRAM_VIRTUALLY_FRAME" val="{&quot;height&quot;:258.89377952755905,&quot;left&quot;:33.566220472440946,&quot;top&quot;:96.72149606299213,&quot;width&quot;:649.1338582677165}"/>
</p:tagLst>
</file>

<file path=ppt/tags/tag24.xml><?xml version="1.0" encoding="utf-8"?>
<p:tagLst xmlns:p="http://schemas.openxmlformats.org/presentationml/2006/main">
  <p:tag name="KSO_WM_DIAGRAM_VIRTUALLY_FRAME" val="{&quot;height&quot;:258.89377952755905,&quot;left&quot;:33.566220472440946,&quot;top&quot;:96.72149606299213,&quot;width&quot;:649.1338582677165}"/>
</p:tagLst>
</file>

<file path=ppt/tags/tag25.xml><?xml version="1.0" encoding="utf-8"?>
<p:tagLst xmlns:p="http://schemas.openxmlformats.org/presentationml/2006/main">
  <p:tag name="KSO_WM_DIAGRAM_VIRTUALLY_FRAME" val="{&quot;height&quot;:258.89377952755905,&quot;left&quot;:33.566220472440946,&quot;top&quot;:96.72149606299213,&quot;width&quot;:649.1338582677165}"/>
</p:tagLst>
</file>

<file path=ppt/tags/tag26.xml><?xml version="1.0" encoding="utf-8"?>
<p:tagLst xmlns:p="http://schemas.openxmlformats.org/presentationml/2006/main">
  <p:tag name="KSO_WM_DIAGRAM_VIRTUALLY_FRAME" val="{&quot;height&quot;:258.89377952755905,&quot;left&quot;:33.566220472440946,&quot;top&quot;:96.72149606299213,&quot;width&quot;:649.1338582677165}"/>
</p:tagLst>
</file>

<file path=ppt/tags/tag27.xml><?xml version="1.0" encoding="utf-8"?>
<p:tagLst xmlns:p="http://schemas.openxmlformats.org/presentationml/2006/main">
  <p:tag name="KSO_WM_DIAGRAM_VIRTUALLY_FRAME" val="{&quot;height&quot;:258.89377952755905,&quot;left&quot;:33.566220472440946,&quot;top&quot;:96.72149606299213,&quot;width&quot;:649.1338582677165}"/>
</p:tagLst>
</file>

<file path=ppt/tags/tag28.xml><?xml version="1.0" encoding="utf-8"?>
<p:tagLst xmlns:p="http://schemas.openxmlformats.org/presentationml/2006/main">
  <p:tag name="KSO_WM_DIAGRAM_VIRTUALLY_FRAME" val="{&quot;height&quot;:258.89377952755905,&quot;left&quot;:33.566220472440946,&quot;top&quot;:96.72149606299213,&quot;width&quot;:649.1338582677165}"/>
</p:tagLst>
</file>

<file path=ppt/tags/tag29.xml><?xml version="1.0" encoding="utf-8"?>
<p:tagLst xmlns:p="http://schemas.openxmlformats.org/presentationml/2006/main">
  <p:tag name="KSO_WM_DIAGRAM_VIRTUALLY_FRAME" val="{&quot;height&quot;:258.89377952755905,&quot;left&quot;:33.566220472440946,&quot;top&quot;:96.72149606299213,&quot;width&quot;:649.1338582677165}"/>
</p:tagLst>
</file>

<file path=ppt/tags/tag3.xml><?xml version="1.0" encoding="utf-8"?>
<p:tagLst xmlns:p="http://schemas.openxmlformats.org/presentationml/2006/main">
  <p:tag name="KSO_WM_DIAGRAM_VIRTUALLY_FRAME" val="{&quot;height&quot;:258.89377952755905,&quot;left&quot;:33.566220472440946,&quot;top&quot;:96.72149606299213,&quot;width&quot;:649.1338582677165}"/>
</p:tagLst>
</file>

<file path=ppt/tags/tag30.xml><?xml version="1.0" encoding="utf-8"?>
<p:tagLst xmlns:p="http://schemas.openxmlformats.org/presentationml/2006/main">
  <p:tag name="KSO_WM_DIAGRAM_VIRTUALLY_FRAME" val="{&quot;height&quot;:258.89377952755905,&quot;left&quot;:33.566220472440946,&quot;top&quot;:96.72149606299213,&quot;width&quot;:649.1338582677165}"/>
</p:tagLst>
</file>

<file path=ppt/tags/tag31.xml><?xml version="1.0" encoding="utf-8"?>
<p:tagLst xmlns:p="http://schemas.openxmlformats.org/presentationml/2006/main">
  <p:tag name="KSO_WM_DIAGRAM_VIRTUALLY_FRAME" val="{&quot;height&quot;:258.89377952755905,&quot;left&quot;:33.566220472440946,&quot;top&quot;:96.72149606299213,&quot;width&quot;:649.1338582677165}"/>
</p:tagLst>
</file>

<file path=ppt/tags/tag32.xml><?xml version="1.0" encoding="utf-8"?>
<p:tagLst xmlns:p="http://schemas.openxmlformats.org/presentationml/2006/main">
  <p:tag name="KSO_WM_DIAGRAM_VIRTUALLY_FRAME" val="{&quot;height&quot;:125.48181102362204,&quot;left&quot;:49.09795275590551,&quot;top&quot;:123.23220472440944,&quot;width&quot;:1202.8943307086615}"/>
</p:tagLst>
</file>

<file path=ppt/tags/tag33.xml><?xml version="1.0" encoding="utf-8"?>
<p:tagLst xmlns:p="http://schemas.openxmlformats.org/presentationml/2006/main">
  <p:tag name="KSO_WM_DIAGRAM_VIRTUALLY_FRAME" val="{&quot;height&quot;:125.48181102362204,&quot;left&quot;:49.09795275590551,&quot;top&quot;:123.23220472440944,&quot;width&quot;:1202.8943307086615}"/>
</p:tagLst>
</file>

<file path=ppt/tags/tag34.xml><?xml version="1.0" encoding="utf-8"?>
<p:tagLst xmlns:p="http://schemas.openxmlformats.org/presentationml/2006/main">
  <p:tag name="KSO_WM_DIAGRAM_VIRTUALLY_FRAME" val="{&quot;height&quot;:125.48181102362204,&quot;left&quot;:49.09795275590551,&quot;top&quot;:123.23220472440944,&quot;width&quot;:1202.8943307086615}"/>
</p:tagLst>
</file>

<file path=ppt/tags/tag35.xml><?xml version="1.0" encoding="utf-8"?>
<p:tagLst xmlns:p="http://schemas.openxmlformats.org/presentationml/2006/main">
  <p:tag name="KSO_WM_DIAGRAM_VIRTUALLY_FRAME" val="{&quot;height&quot;:125.48181102362204,&quot;left&quot;:49.09795275590551,&quot;top&quot;:123.23220472440944,&quot;width&quot;:1202.8943307086615}"/>
</p:tagLst>
</file>

<file path=ppt/tags/tag36.xml><?xml version="1.0" encoding="utf-8"?>
<p:tagLst xmlns:p="http://schemas.openxmlformats.org/presentationml/2006/main">
  <p:tag name="KSO_WM_DIAGRAM_VIRTUALLY_FRAME" val="{&quot;height&quot;:125.48181102362204,&quot;left&quot;:49.09795275590551,&quot;top&quot;:123.23220472440944,&quot;width&quot;:1202.8943307086615}"/>
</p:tagLst>
</file>

<file path=ppt/tags/tag37.xml><?xml version="1.0" encoding="utf-8"?>
<p:tagLst xmlns:p="http://schemas.openxmlformats.org/presentationml/2006/main">
  <p:tag name="KSO_WM_DIAGRAM_VIRTUALLY_FRAME" val="{&quot;height&quot;:125.48181102362204,&quot;left&quot;:49.09795275590551,&quot;top&quot;:123.23220472440944,&quot;width&quot;:1202.8943307086615}"/>
</p:tagLst>
</file>

<file path=ppt/tags/tag38.xml><?xml version="1.0" encoding="utf-8"?>
<p:tagLst xmlns:p="http://schemas.openxmlformats.org/presentationml/2006/main">
  <p:tag name="KSO_WM_DIAGRAM_VIRTUALLY_FRAME" val="{&quot;height&quot;:125.48181102362204,&quot;left&quot;:49.09795275590551,&quot;top&quot;:123.23220472440944,&quot;width&quot;:1202.8943307086615}"/>
</p:tagLst>
</file>

<file path=ppt/tags/tag39.xml><?xml version="1.0" encoding="utf-8"?>
<p:tagLst xmlns:p="http://schemas.openxmlformats.org/presentationml/2006/main">
  <p:tag name="KSO_WM_DIAGRAM_VIRTUALLY_FRAME" val="{&quot;height&quot;:125.48181102362204,&quot;left&quot;:49.09795275590551,&quot;top&quot;:123.23220472440944,&quot;width&quot;:1202.8943307086615}"/>
</p:tagLst>
</file>

<file path=ppt/tags/tag4.xml><?xml version="1.0" encoding="utf-8"?>
<p:tagLst xmlns:p="http://schemas.openxmlformats.org/presentationml/2006/main">
  <p:tag name="KSO_WM_DIAGRAM_VIRTUALLY_FRAME" val="{&quot;height&quot;:258.89377952755905,&quot;left&quot;:33.566220472440946,&quot;top&quot;:96.72149606299213,&quot;width&quot;:649.1338582677165}"/>
</p:tagLst>
</file>

<file path=ppt/tags/tag40.xml><?xml version="1.0" encoding="utf-8"?>
<p:tagLst xmlns:p="http://schemas.openxmlformats.org/presentationml/2006/main">
  <p:tag name="KSO_WM_DIAGRAM_VIRTUALLY_FRAME" val="{&quot;height&quot;:125.48181102362204,&quot;left&quot;:49.09795275590551,&quot;top&quot;:123.23220472440944,&quot;width&quot;:1202.8943307086615}"/>
</p:tagLst>
</file>

<file path=ppt/tags/tag41.xml><?xml version="1.0" encoding="utf-8"?>
<p:tagLst xmlns:p="http://schemas.openxmlformats.org/presentationml/2006/main">
  <p:tag name="KSO_WM_DIAGRAM_VIRTUALLY_FRAME" val="{&quot;height&quot;:125.48181102362204,&quot;left&quot;:49.09795275590551,&quot;top&quot;:123.23220472440944,&quot;width&quot;:1202.8943307086615}"/>
</p:tagLst>
</file>

<file path=ppt/tags/tag42.xml><?xml version="1.0" encoding="utf-8"?>
<p:tagLst xmlns:p="http://schemas.openxmlformats.org/presentationml/2006/main">
  <p:tag name="KSO_WM_DIAGRAM_VIRTUALLY_FRAME" val="{&quot;height&quot;:125.48181102362204,&quot;left&quot;:49.09795275590551,&quot;top&quot;:123.23220472440944,&quot;width&quot;:1202.8943307086615}"/>
</p:tagLst>
</file>

<file path=ppt/tags/tag43.xml><?xml version="1.0" encoding="utf-8"?>
<p:tagLst xmlns:p="http://schemas.openxmlformats.org/presentationml/2006/main">
  <p:tag name="KSO_WM_DIAGRAM_VIRTUALLY_FRAME" val="{&quot;height&quot;:125.48181102362204,&quot;left&quot;:49.09795275590551,&quot;top&quot;:123.23220472440944,&quot;width&quot;:1202.8943307086615}"/>
</p:tagLst>
</file>

<file path=ppt/tags/tag44.xml><?xml version="1.0" encoding="utf-8"?>
<p:tagLst xmlns:p="http://schemas.openxmlformats.org/presentationml/2006/main">
  <p:tag name="KSO_WM_DIAGRAM_VIRTUALLY_FRAME" val="{&quot;height&quot;:125.48181102362204,&quot;left&quot;:49.09795275590551,&quot;top&quot;:123.23220472440944,&quot;width&quot;:1202.8943307086615}"/>
</p:tagLst>
</file>

<file path=ppt/tags/tag45.xml><?xml version="1.0" encoding="utf-8"?>
<p:tagLst xmlns:p="http://schemas.openxmlformats.org/presentationml/2006/main">
  <p:tag name="KSO_WM_DIAGRAM_VIRTUALLY_FRAME" val="{&quot;height&quot;:125.48181102362204,&quot;left&quot;:49.09795275590551,&quot;top&quot;:123.23220472440944,&quot;width&quot;:1202.8943307086615}"/>
</p:tagLst>
</file>

<file path=ppt/tags/tag46.xml><?xml version="1.0" encoding="utf-8"?>
<p:tagLst xmlns:p="http://schemas.openxmlformats.org/presentationml/2006/main">
  <p:tag name="KSO_WM_DIAGRAM_VIRTUALLY_FRAME" val="{&quot;height&quot;:358.575,&quot;left&quot;:185.5,&quot;top&quot;:70.1,&quot;width&quot;:586.4501181102363}"/>
</p:tagLst>
</file>

<file path=ppt/tags/tag47.xml><?xml version="1.0" encoding="utf-8"?>
<p:tagLst xmlns:p="http://schemas.openxmlformats.org/presentationml/2006/main">
  <p:tag name="KSO_WM_DIAGRAM_VIRTUALLY_FRAME" val="{&quot;height&quot;:358.575,&quot;left&quot;:185.5,&quot;top&quot;:70.1,&quot;width&quot;:586.4501181102363}"/>
</p:tagLst>
</file>

<file path=ppt/tags/tag48.xml><?xml version="1.0" encoding="utf-8"?>
<p:tagLst xmlns:p="http://schemas.openxmlformats.org/presentationml/2006/main">
  <p:tag name="KSO_WM_DIAGRAM_VIRTUALLY_FRAME" val="{&quot;height&quot;:358.575,&quot;left&quot;:185.5,&quot;top&quot;:70.1,&quot;width&quot;:586.4501181102363}"/>
</p:tagLst>
</file>

<file path=ppt/tags/tag49.xml><?xml version="1.0" encoding="utf-8"?>
<p:tagLst xmlns:p="http://schemas.openxmlformats.org/presentationml/2006/main">
  <p:tag name="KSO_WM_DIAGRAM_VIRTUALLY_FRAME" val="{&quot;height&quot;:358.575,&quot;left&quot;:185.5,&quot;top&quot;:70.1,&quot;width&quot;:586.4501181102363}"/>
</p:tagLst>
</file>

<file path=ppt/tags/tag5.xml><?xml version="1.0" encoding="utf-8"?>
<p:tagLst xmlns:p="http://schemas.openxmlformats.org/presentationml/2006/main">
  <p:tag name="KSO_WM_DIAGRAM_VIRTUALLY_FRAME" val="{&quot;height&quot;:258.89377952755905,&quot;left&quot;:33.566220472440946,&quot;top&quot;:96.72149606299213,&quot;width&quot;:649.1338582677165}"/>
</p:tagLst>
</file>

<file path=ppt/tags/tag50.xml><?xml version="1.0" encoding="utf-8"?>
<p:tagLst xmlns:p="http://schemas.openxmlformats.org/presentationml/2006/main">
  <p:tag name="KSO_WM_DIAGRAM_VIRTUALLY_FRAME" val="{&quot;height&quot;:358.575,&quot;left&quot;:185.5,&quot;top&quot;:70.1,&quot;width&quot;:586.4501181102363}"/>
</p:tagLst>
</file>

<file path=ppt/tags/tag51.xml><?xml version="1.0" encoding="utf-8"?>
<p:tagLst xmlns:p="http://schemas.openxmlformats.org/presentationml/2006/main">
  <p:tag name="KSO_WM_DIAGRAM_VIRTUALLY_FRAME" val="{&quot;height&quot;:358.575,&quot;left&quot;:185.5,&quot;top&quot;:70.1,&quot;width&quot;:586.4501181102363}"/>
</p:tagLst>
</file>

<file path=ppt/tags/tag52.xml><?xml version="1.0" encoding="utf-8"?>
<p:tagLst xmlns:p="http://schemas.openxmlformats.org/presentationml/2006/main">
  <p:tag name="TABLE_ENDDRAG_ORIGIN_RECT" val="622*328"/>
  <p:tag name="TABLE_ENDDRAG_RECT" val="42*49*622*328"/>
</p:tagLst>
</file>

<file path=ppt/tags/tag53.xml><?xml version="1.0" encoding="utf-8"?>
<p:tagLst xmlns:p="http://schemas.openxmlformats.org/presentationml/2006/main">
  <p:tag name="KSO_WM_DIAGRAM_VIRTUALLY_FRAME" val="{&quot;height&quot;:193.9108661417323,&quot;left&quot;:106.13992125984251,&quot;top&quot;:104.98346456692914,&quot;width&quot;:504.3096850393701}"/>
</p:tagLst>
</file>

<file path=ppt/tags/tag54.xml><?xml version="1.0" encoding="utf-8"?>
<p:tagLst xmlns:p="http://schemas.openxmlformats.org/presentationml/2006/main">
  <p:tag name="KSO_WM_DIAGRAM_VIRTUALLY_FRAME" val="{&quot;height&quot;:193.9108661417323,&quot;left&quot;:106.13992125984251,&quot;top&quot;:104.98346456692914,&quot;width&quot;:504.3096850393701}"/>
</p:tagLst>
</file>

<file path=ppt/tags/tag55.xml><?xml version="1.0" encoding="utf-8"?>
<p:tagLst xmlns:p="http://schemas.openxmlformats.org/presentationml/2006/main">
  <p:tag name="KSO_WM_DIAGRAM_VIRTUALLY_FRAME" val="{&quot;height&quot;:193.9108661417323,&quot;left&quot;:106.13992125984251,&quot;top&quot;:104.98346456692914,&quot;width&quot;:504.3096850393701}"/>
</p:tagLst>
</file>

<file path=ppt/tags/tag56.xml><?xml version="1.0" encoding="utf-8"?>
<p:tagLst xmlns:p="http://schemas.openxmlformats.org/presentationml/2006/main">
  <p:tag name="KSO_WM_DIAGRAM_VIRTUALLY_FRAME" val="{&quot;height&quot;:193.9108661417323,&quot;left&quot;:106.13992125984251,&quot;top&quot;:104.98346456692914,&quot;width&quot;:504.3096850393701}"/>
</p:tagLst>
</file>

<file path=ppt/tags/tag57.xml><?xml version="1.0" encoding="utf-8"?>
<p:tagLst xmlns:p="http://schemas.openxmlformats.org/presentationml/2006/main">
  <p:tag name="KSO_WM_DIAGRAM_VIRTUALLY_FRAME" val="{&quot;height&quot;:193.9108661417323,&quot;left&quot;:106.13992125984251,&quot;top&quot;:104.98346456692914,&quot;width&quot;:504.3096850393701}"/>
</p:tagLst>
</file>

<file path=ppt/tags/tag58.xml><?xml version="1.0" encoding="utf-8"?>
<p:tagLst xmlns:p="http://schemas.openxmlformats.org/presentationml/2006/main">
  <p:tag name="KSO_WM_DIAGRAM_VIRTUALLY_FRAME" val="{&quot;height&quot;:193.9108661417323,&quot;left&quot;:106.13992125984251,&quot;top&quot;:104.98346456692914,&quot;width&quot;:504.3096850393701}"/>
</p:tagLst>
</file>

<file path=ppt/tags/tag59.xml><?xml version="1.0" encoding="utf-8"?>
<p:tagLst xmlns:p="http://schemas.openxmlformats.org/presentationml/2006/main">
  <p:tag name="KSO_WM_DIAGRAM_VIRTUALLY_FRAME" val="{&quot;height&quot;:193.9108661417323,&quot;left&quot;:106.13992125984251,&quot;top&quot;:104.98346456692914,&quot;width&quot;:504.3096850393701}"/>
</p:tagLst>
</file>

<file path=ppt/tags/tag6.xml><?xml version="1.0" encoding="utf-8"?>
<p:tagLst xmlns:p="http://schemas.openxmlformats.org/presentationml/2006/main">
  <p:tag name="KSO_WM_DIAGRAM_VIRTUALLY_FRAME" val="{&quot;height&quot;:258.89377952755905,&quot;left&quot;:33.566220472440946,&quot;top&quot;:96.72149606299213,&quot;width&quot;:649.1338582677165}"/>
</p:tagLst>
</file>

<file path=ppt/tags/tag60.xml><?xml version="1.0" encoding="utf-8"?>
<p:tagLst xmlns:p="http://schemas.openxmlformats.org/presentationml/2006/main">
  <p:tag name="KSO_WM_DIAGRAM_VIRTUALLY_FRAME" val="{&quot;height&quot;:193.9108661417323,&quot;left&quot;:106.13992125984251,&quot;top&quot;:104.98346456692914,&quot;width&quot;:504.3096850393701}"/>
</p:tagLst>
</file>

<file path=ppt/tags/tag61.xml><?xml version="1.0" encoding="utf-8"?>
<p:tagLst xmlns:p="http://schemas.openxmlformats.org/presentationml/2006/main">
  <p:tag name="TABLE_ENDDRAG_ORIGIN_RECT" val="222*86"/>
  <p:tag name="TABLE_ENDDRAG_RECT" val="24*92*222*86"/>
</p:tagLst>
</file>

<file path=ppt/tags/tag7.xml><?xml version="1.0" encoding="utf-8"?>
<p:tagLst xmlns:p="http://schemas.openxmlformats.org/presentationml/2006/main">
  <p:tag name="KSO_WM_DIAGRAM_VIRTUALLY_FRAME" val="{&quot;height&quot;:258.89377952755905,&quot;left&quot;:33.566220472440946,&quot;top&quot;:96.72149606299213,&quot;width&quot;:649.1338582677165}"/>
</p:tagLst>
</file>

<file path=ppt/tags/tag8.xml><?xml version="1.0" encoding="utf-8"?>
<p:tagLst xmlns:p="http://schemas.openxmlformats.org/presentationml/2006/main">
  <p:tag name="KSO_WM_DIAGRAM_VIRTUALLY_FRAME" val="{&quot;height&quot;:258.89377952755905,&quot;left&quot;:33.566220472440946,&quot;top&quot;:96.72149606299213,&quot;width&quot;:649.1338582677165}"/>
</p:tagLst>
</file>

<file path=ppt/tags/tag9.xml><?xml version="1.0" encoding="utf-8"?>
<p:tagLst xmlns:p="http://schemas.openxmlformats.org/presentationml/2006/main">
  <p:tag name="KSO_WM_DIAGRAM_VIRTUALLY_FRAME" val="{&quot;height&quot;:258.89377952755905,&quot;left&quot;:33.566220472440946,&quot;top&quot;:96.72149606299213,&quot;width&quot;:649.1338582677165}"/>
</p:tagLst>
</file>

<file path=ppt/theme/theme1.xml><?xml version="1.0" encoding="utf-8"?>
<a:theme xmlns:a="http://schemas.openxmlformats.org/drawingml/2006/main" name="第一PPT，www.1ppt.com">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6308</Words>
  <Application>WPS 演示</Application>
  <PresentationFormat>自定义</PresentationFormat>
  <Paragraphs>599</Paragraphs>
  <Slides>82</Slides>
  <Notes>82</Notes>
  <HiddenSlides>0</HiddenSlides>
  <MMClips>0</MMClips>
  <ScaleCrop>false</ScaleCrop>
  <HeadingPairs>
    <vt:vector size="6" baseType="variant">
      <vt:variant>
        <vt:lpstr>已用的字体</vt:lpstr>
      </vt:variant>
      <vt:variant>
        <vt:i4>41</vt:i4>
      </vt:variant>
      <vt:variant>
        <vt:lpstr>主题</vt:lpstr>
      </vt:variant>
      <vt:variant>
        <vt:i4>1</vt:i4>
      </vt:variant>
      <vt:variant>
        <vt:lpstr>幻灯片标题</vt:lpstr>
      </vt:variant>
      <vt:variant>
        <vt:i4>82</vt:i4>
      </vt:variant>
    </vt:vector>
  </HeadingPairs>
  <TitlesOfParts>
    <vt:vector size="124" baseType="lpstr">
      <vt:lpstr>Arial</vt:lpstr>
      <vt:lpstr>宋体</vt:lpstr>
      <vt:lpstr>Wingdings</vt:lpstr>
      <vt:lpstr>Nimbus Roman No9 L</vt:lpstr>
      <vt:lpstr>方正书宋_GBK</vt:lpstr>
      <vt:lpstr>黑体</vt:lpstr>
      <vt:lpstr>方正黑体_GBK</vt:lpstr>
      <vt:lpstr>Open Sans</vt:lpstr>
      <vt:lpstr>方正兰亭准黑_GBK</vt:lpstr>
      <vt:lpstr>方正兰亭黑简体</vt:lpstr>
      <vt:lpstr>微软雅黑</vt:lpstr>
      <vt:lpstr>Calibri</vt:lpstr>
      <vt:lpstr>DejaVu Sans</vt:lpstr>
      <vt:lpstr>微软雅黑 Light</vt:lpstr>
      <vt:lpstr>Calibri Light</vt:lpstr>
      <vt:lpstr>方正尚酷简体</vt:lpstr>
      <vt:lpstr>方正细黑一_GBK</vt:lpstr>
      <vt:lpstr>Century Gothic</vt:lpstr>
      <vt:lpstr>汉仪君黑-35简</vt:lpstr>
      <vt:lpstr>方正兰亭黑简体</vt:lpstr>
      <vt:lpstr>华文宋体</vt:lpstr>
      <vt:lpstr>仿宋</vt:lpstr>
      <vt:lpstr>Agency FB</vt:lpstr>
      <vt:lpstr>Arial Black</vt:lpstr>
      <vt:lpstr>Calibri</vt:lpstr>
      <vt:lpstr>Arial</vt:lpstr>
      <vt:lpstr>等线 Light</vt:lpstr>
      <vt:lpstr>汉仪中圆B5</vt:lpstr>
      <vt:lpstr>百度综艺简体</vt:lpstr>
      <vt:lpstr>百度综艺简体</vt:lpstr>
      <vt:lpstr>方正兰亭纤黑简体</vt:lpstr>
      <vt:lpstr>方正兰亭中粗黑_GBK</vt:lpstr>
      <vt:lpstr>Segoe UI</vt:lpstr>
      <vt:lpstr>思源黑体 CN Light</vt:lpstr>
      <vt:lpstr>宋体</vt:lpstr>
      <vt:lpstr>Arial Unicode MS</vt:lpstr>
      <vt:lpstr>等线</vt:lpstr>
      <vt:lpstr>汉仪仿宋S</vt:lpstr>
      <vt:lpstr>文泉驿微米黑</vt:lpstr>
      <vt:lpstr>方正仿宋_GBK</vt:lpstr>
      <vt:lpstr>Noto Music</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工作总结</dc:title>
  <dc:creator>第一PPT</dc:creator>
  <cp:keywords>www.1ppt.com</cp:keywords>
  <dc:description>www.1ppt.com</dc:description>
  <cp:lastModifiedBy>pyadmin</cp:lastModifiedBy>
  <cp:revision>445</cp:revision>
  <dcterms:created xsi:type="dcterms:W3CDTF">2024-04-11T09:23:00Z</dcterms:created>
  <dcterms:modified xsi:type="dcterms:W3CDTF">2024-04-11T09:23:00Z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04965A7B798044168DD95E6903ACF6F1_12</vt:lpwstr>
  </property>
  <property fmtid="{D5CDD505-2E9C-101B-9397-08002B2CF9AE}" pid="3" name="KSOProductBuildVer">
    <vt:lpwstr>2052-11.8.2.9793</vt:lpwstr>
  </property>
</Properties>
</file>